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5"/>
  </p:notesMasterIdLst>
  <p:handoutMasterIdLst>
    <p:handoutMasterId r:id="rId6"/>
  </p:handoutMasterIdLst>
  <p:sldIdLst>
    <p:sldId id="284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94660"/>
  </p:normalViewPr>
  <p:slideViewPr>
    <p:cSldViewPr snapToGrid="0">
      <p:cViewPr>
        <p:scale>
          <a:sx n="78" d="100"/>
          <a:sy n="78" d="100"/>
        </p:scale>
        <p:origin x="144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1419D9-9786-4DDE-ABA2-C8DA142AC2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6AAE3-2BA9-42B3-9635-5708941341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6A319-D170-4D70-83FD-44FD5CCAD445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19679-9E2D-42E2-AD34-8FDE2E7715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C43A8-9E77-4567-A9DB-790AAB6BCF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5503-05B0-426C-8349-8ECBDCB54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3254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844E3-920C-4C79-87AD-0E16E031D8D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50934-6202-40BD-8433-A71C615C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0401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53989" y="4158597"/>
            <a:ext cx="10684021" cy="61233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Presenter’s 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0"/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753989" y="3694076"/>
            <a:ext cx="10684021" cy="3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baseline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Location/Date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74125-F2D3-4455-9B62-BF3D58EFF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388" y="2121732"/>
            <a:ext cx="10676622" cy="872779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55110" y="3084382"/>
            <a:ext cx="10684021" cy="4030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cap="none" baseline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7B19AF-D0B8-6F43-B011-E59F239B5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9159" y="5014796"/>
            <a:ext cx="4948480" cy="11855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DA5C4C-8FCA-A147-9704-47031681D032}"/>
              </a:ext>
            </a:extLst>
          </p:cNvPr>
          <p:cNvSpPr/>
          <p:nvPr userDrawn="1"/>
        </p:nvSpPr>
        <p:spPr>
          <a:xfrm>
            <a:off x="-734" y="6788728"/>
            <a:ext cx="12192000" cy="86524"/>
          </a:xfrm>
          <a:prstGeom prst="rect">
            <a:avLst/>
          </a:prstGeom>
          <a:solidFill>
            <a:srgbClr val="359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01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Whit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70011C5-C3CF-1446-8196-4D354801C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03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EDB7C38-56FC-4842-8B0A-BD223F4090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009" y="20015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262396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B75C276-9F37-1C4F-B351-E62C6316B9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03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2" y="2737125"/>
            <a:ext cx="4625974" cy="296166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</p:spTree>
    <p:extLst>
      <p:ext uri="{BB962C8B-B14F-4D97-AF65-F5344CB8AC3E}">
        <p14:creationId xmlns:p14="http://schemas.microsoft.com/office/powerpoint/2010/main" val="1671425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E1784B-00DB-D04C-A171-6BD5057F6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844" y="2197100"/>
            <a:ext cx="8272311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01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45E7ED-9B35-624C-8E3C-4595BF037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9118" y="2382826"/>
            <a:ext cx="8129417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44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 with Blue Header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151569" y="2594573"/>
            <a:ext cx="5040431" cy="3246765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61851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tIns="91440" bIns="91440"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AC895-F598-4168-89AA-53841B232F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3254595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FE4D0-6259-4D12-80E9-A0B5DBF5C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B8EA13-ED43-4C8A-9CFC-20FE454BB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A7E3C-D4BF-4C45-B299-25A74B788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71B4-33FE-4A3C-AAFB-43501DD6289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273FA-D437-4C75-B591-48ADCAC57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EBED-41B7-40BD-A4E1-57CE2CA5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FB6-D631-4CA4-A142-CBBB61B8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95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FF7B6-BD56-458A-88AC-88F67C4B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F6255-1992-44F2-B8D1-F10C0216D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361D7-45A9-462A-A310-BE649A55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71B4-33FE-4A3C-AAFB-43501DD6289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4E330-EF8D-4544-B2D5-DD9B5E08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5A82A-5EDE-4BC1-89FD-3B341B1F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FB6-D631-4CA4-A142-CBBB61B8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051F-EC1E-4CAC-AEA2-F8539E51D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64A86-50DF-4B8C-B6E2-5AAEC8A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267B2-2D8D-4DC3-B0C5-A7B88A601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71B4-33FE-4A3C-AAFB-43501DD6289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73F71-FDC7-4011-A334-FF4BE220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113D1-31DB-40DC-9DB3-954AECCD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FB6-D631-4CA4-A142-CBBB61B8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4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91A2E-E2F2-4439-8F01-2B38F0D4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CE104-ED08-46D5-8A49-50B09EF85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5629C-F767-4296-9AF4-D5DE7D5F8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EB232-21BB-4A0D-90F3-26867FE1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71B4-33FE-4A3C-AAFB-43501DD6289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99812-7DEF-4BED-A660-AE94D8BF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26C75-8353-4EC5-B4B7-8B04F76B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FB6-D631-4CA4-A142-CBBB61B8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36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373B9-D602-493F-9A8D-5D3842A6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AE832-E6BE-4667-8772-F48E4E789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C9218-FACC-4727-BD67-E995809BA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13F55-EC82-4AE5-83DC-300C628C1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659B3-B7C5-47B0-9B4C-819789FF8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8EFA16-862F-4939-85CD-ABBC5B40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71B4-33FE-4A3C-AAFB-43501DD6289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010FF6-1BDF-49C9-8385-7D9A58EE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9BF782-98CC-4D54-AE08-BCE6CA5E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FB6-D631-4CA4-A142-CBBB61B8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6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60E2-4A59-41CF-9D25-3932C8732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109" y="2454765"/>
            <a:ext cx="10684021" cy="1081902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55110" y="3536666"/>
            <a:ext cx="10684021" cy="6123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cap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Transition Subtitle</a:t>
            </a:r>
          </a:p>
        </p:txBody>
      </p:sp>
    </p:spTree>
    <p:extLst>
      <p:ext uri="{BB962C8B-B14F-4D97-AF65-F5344CB8AC3E}">
        <p14:creationId xmlns:p14="http://schemas.microsoft.com/office/powerpoint/2010/main" val="934702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9290-4882-46C5-B6B9-3550E1B2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0C169-AB3C-4E05-BFC1-1C08B228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71B4-33FE-4A3C-AAFB-43501DD6289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83DCB-490B-468B-A9E0-A035A3F25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61C41-F10F-42D6-82DE-81E3DC28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FB6-D631-4CA4-A142-CBBB61B8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28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D4B18E-1EA1-40DE-B4DE-55A231BE4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71B4-33FE-4A3C-AAFB-43501DD6289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DF802-FD4B-4B77-8D35-A4380179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053AC-9D8D-43FC-8AA2-AE42B9711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FB6-D631-4CA4-A142-CBBB61B8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35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A1C9D-2FD9-4344-AB8E-D3C9C4EF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41918-53CB-4D3F-A4F3-3AC7FAC64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3FC50-1EA7-4153-9EDF-69E5FDA5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18EF6-2769-4E06-A1B8-58F260C3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71B4-33FE-4A3C-AAFB-43501DD6289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8F52B-B19C-4ED6-9C8D-69CBED04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0137E-E6D4-4EE1-A6D0-FA0B0919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FB6-D631-4CA4-A142-CBBB61B8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44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2FF78-62F3-42BC-B5A4-EBC79543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F68E14-6447-4739-8F8A-38B1A1E63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EB965-168A-4F8F-9F16-DE483D593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98648-298C-4CA3-A7C7-A33F6EBA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71B4-33FE-4A3C-AAFB-43501DD6289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577CE-4E06-41AB-B2B6-35201F97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44AE4-D0E8-496D-A0EA-8FB8280E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FB6-D631-4CA4-A142-CBBB61B8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99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9AE4-C4E6-472B-B062-87B14EDC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5FD99-99D8-4D42-97DD-8460376F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789F0-E345-4969-9C88-0013D1C0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71B4-33FE-4A3C-AAFB-43501DD6289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DDF2-227C-4FB8-BC76-695D94B5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0BDAD-9DCF-471E-9E8A-BF84C08A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FB6-D631-4CA4-A142-CBBB61B8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55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FA326E-C5C6-48DE-99E0-D15586C65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50826-8490-494B-8942-E5F5EC013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66ED2-6F88-47CE-A494-42BAB3A03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71B4-33FE-4A3C-AAFB-43501DD6289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2B0BB-51E6-4FE6-A839-3687B758C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CE2FA-27E7-43FE-9D18-2B49DF29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FB6-D631-4CA4-A142-CBBB61B8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9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17302EB-4139-484D-A2C3-7376F118F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873" y="241941"/>
            <a:ext cx="11489810" cy="79323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309112" y="1078511"/>
            <a:ext cx="6096000" cy="4620273"/>
          </a:xfrm>
          <a:prstGeom prst="rect">
            <a:avLst/>
          </a:prstGeom>
        </p:spPr>
        <p:txBody>
          <a:bodyPr/>
          <a:lstStyle>
            <a:lvl1pPr marL="112713" indent="-112713">
              <a:buFont typeface="Arial" panose="020B0604020202020204" pitchFamily="34" charset="0"/>
              <a:buChar char="•"/>
              <a:defRPr sz="1800" b="1" baseline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</a:defRPr>
            </a:lvl2pPr>
            <a:lvl3pPr marL="1087438" indent="-173038">
              <a:defRPr sz="11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/>
            </a:lvl7pPr>
            <a:lvl8pPr>
              <a:defRPr sz="1400"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enter bulleted text.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AFF1F03-9968-3D4A-BFDF-B10B626D4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4763" y="2737125"/>
            <a:ext cx="4625974" cy="2961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</p:spTree>
    <p:extLst>
      <p:ext uri="{BB962C8B-B14F-4D97-AF65-F5344CB8AC3E}">
        <p14:creationId xmlns:p14="http://schemas.microsoft.com/office/powerpoint/2010/main" val="258118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17302EB-4139-484D-A2C3-7376F118F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872" y="241941"/>
            <a:ext cx="11558822" cy="79323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309111" y="1078511"/>
            <a:ext cx="11543583" cy="4856463"/>
          </a:xfrm>
          <a:prstGeom prst="rect">
            <a:avLst/>
          </a:prstGeom>
        </p:spPr>
        <p:txBody>
          <a:bodyPr/>
          <a:lstStyle>
            <a:lvl1pPr marL="112713" indent="-112713">
              <a:buFont typeface="Arial" panose="020B0604020202020204" pitchFamily="34" charset="0"/>
              <a:buChar char="•"/>
              <a:defRPr sz="1800" b="1" baseline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</a:defRPr>
            </a:lvl2pPr>
            <a:lvl3pPr marL="1087438" indent="-173038">
              <a:defRPr sz="11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/>
            </a:lvl7pPr>
            <a:lvl8pPr>
              <a:defRPr sz="1400"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enter bulleted text.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5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3" y="2737125"/>
            <a:ext cx="4625974" cy="2961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BD9DDB-A09A-4508-8684-E4BD4F1A4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870" y="241940"/>
            <a:ext cx="11589019" cy="83657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309110" y="1104389"/>
            <a:ext cx="6096000" cy="43873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baseline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enter text.</a:t>
            </a:r>
          </a:p>
        </p:txBody>
      </p:sp>
    </p:spTree>
    <p:extLst>
      <p:ext uri="{BB962C8B-B14F-4D97-AF65-F5344CB8AC3E}">
        <p14:creationId xmlns:p14="http://schemas.microsoft.com/office/powerpoint/2010/main" val="283087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9B9DF0C-EC2E-470C-9E6C-6675A5570B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870" y="241939"/>
            <a:ext cx="11627836" cy="681087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361795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lue Header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F3C36B7-5AAD-5C47-B3F8-47B69C7332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2148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61851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tIns="91440" bIns="91440"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AC895-F598-4168-89AA-53841B232F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010" y="20015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1017286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White Header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A1EF4C0-4346-7E4F-86D0-83CCB4F6EB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2148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3" y="2737125"/>
            <a:ext cx="4625974" cy="296166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tIns="91440" bIns="91440"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23C52D-1A5A-774B-80EF-341B47E04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636" y="21740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41257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C3711-F1F5-8C4D-A934-12A2781661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03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C27F296-8D31-3E43-A594-2E85B04FE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636" y="20878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114261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86500"/>
            <a:ext cx="121920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930" y="6392159"/>
            <a:ext cx="1479820" cy="35760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82400" y="6464593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E04AD-4D11-AB4D-97FC-2491A7814CA5}"/>
              </a:ext>
            </a:extLst>
          </p:cNvPr>
          <p:cNvSpPr/>
          <p:nvPr userDrawn="1"/>
        </p:nvSpPr>
        <p:spPr>
          <a:xfrm>
            <a:off x="0" y="6214335"/>
            <a:ext cx="12192000" cy="86524"/>
          </a:xfrm>
          <a:prstGeom prst="rect">
            <a:avLst/>
          </a:prstGeom>
          <a:solidFill>
            <a:srgbClr val="359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6A1003-C406-1C41-AFD1-4931EAA0EFA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10000"/>
          </a:blip>
          <a:stretch>
            <a:fillRect/>
          </a:stretch>
        </p:blipFill>
        <p:spPr>
          <a:xfrm>
            <a:off x="8088600" y="0"/>
            <a:ext cx="6096811" cy="628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6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36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pos="383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CCEDA-6D8F-4789-A971-8888AA4F2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3634" y="5976203"/>
            <a:ext cx="184731" cy="830997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BB45E5-BE74-4FEA-91D4-9CC084D5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22FF0-93A6-45C0-98DD-7CBB0EEB5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C17F3-727F-47F1-B8B9-5BA42169B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271B4-33FE-4A3C-AAFB-43501DD6289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950AC-ADCF-44EB-9301-9FF9EF9FC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BCFB6-D631-4CA4-A142-CBBB61B8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5AB4-71FF-4BBF-8E58-16B77D68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for Rapid Transformation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8937A31-7D5B-4C93-9FAC-82D51EF7A0D9}"/>
              </a:ext>
            </a:extLst>
          </p:cNvPr>
          <p:cNvSpPr txBox="1">
            <a:spLocks/>
          </p:cNvSpPr>
          <p:nvPr/>
        </p:nvSpPr>
        <p:spPr>
          <a:xfrm>
            <a:off x="845480" y="1272287"/>
            <a:ext cx="2966916" cy="4941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All Digital Development Environment that Delivers Model Based Designs to a Smart Factory, Integrated Supply Chain, Sustainment Assets &amp; Customers 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BD4C09F-F87C-4761-8EB0-43E4DEE50221}"/>
              </a:ext>
            </a:extLst>
          </p:cNvPr>
          <p:cNvSpPr txBox="1">
            <a:spLocks/>
          </p:cNvSpPr>
          <p:nvPr/>
        </p:nvSpPr>
        <p:spPr>
          <a:xfrm>
            <a:off x="5289258" y="1170797"/>
            <a:ext cx="3096903" cy="3950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All Digital Production Enterprise Derived from Engineering Models that Supports High Fidelity Factory and Build Simulations…Build Before You Build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4EB48F-4B90-4856-A6D9-6B71B975B6D9}"/>
              </a:ext>
            </a:extLst>
          </p:cNvPr>
          <p:cNvSpPr txBox="1">
            <a:spLocks/>
          </p:cNvSpPr>
          <p:nvPr/>
        </p:nvSpPr>
        <p:spPr>
          <a:xfrm>
            <a:off x="9373724" y="1272287"/>
            <a:ext cx="2751820" cy="4941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Fully Integrated Advanced Manufacturing Capabilities Along with Human Augmentation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C8A6A38-ED92-47A8-A748-BD8C11700C34}"/>
              </a:ext>
            </a:extLst>
          </p:cNvPr>
          <p:cNvSpPr txBox="1">
            <a:spLocks/>
          </p:cNvSpPr>
          <p:nvPr/>
        </p:nvSpPr>
        <p:spPr>
          <a:xfrm>
            <a:off x="1265101" y="2838382"/>
            <a:ext cx="2619459" cy="4146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Preserves High Level of Systems Engineering Discipline &amp; Maintains Strong Corporate Culture Around Product Safety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BBB9AB1-66C8-4971-BA3E-7AF6E3832B95}"/>
              </a:ext>
            </a:extLst>
          </p:cNvPr>
          <p:cNvSpPr txBox="1">
            <a:spLocks/>
          </p:cNvSpPr>
          <p:nvPr/>
        </p:nvSpPr>
        <p:spPr>
          <a:xfrm>
            <a:off x="9260136" y="2964217"/>
            <a:ext cx="2458735" cy="4146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Model-Based Definition of Advanced Sustainment Architectures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3B1BD59-B156-45BB-AD71-C59F2DC0FFE4}"/>
              </a:ext>
            </a:extLst>
          </p:cNvPr>
          <p:cNvSpPr txBox="1">
            <a:spLocks/>
          </p:cNvSpPr>
          <p:nvPr/>
        </p:nvSpPr>
        <p:spPr>
          <a:xfrm>
            <a:off x="4676861" y="4371909"/>
            <a:ext cx="3376570" cy="8447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Full Implementation of Digital Twin Capability through Integration of MBSE Artifacts, Design Models, Physics Based Simulations, and Manufacturing &amp; Sustainment Data… Optimized by AI and Advanced Analytics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6DC3DFF-1EC8-49A2-A827-8480FB231ADB}"/>
              </a:ext>
            </a:extLst>
          </p:cNvPr>
          <p:cNvSpPr txBox="1">
            <a:spLocks/>
          </p:cNvSpPr>
          <p:nvPr/>
        </p:nvSpPr>
        <p:spPr>
          <a:xfrm>
            <a:off x="170538" y="5534431"/>
            <a:ext cx="11850923" cy="674923"/>
          </a:xfrm>
          <a:prstGeom prst="rightArrow">
            <a:avLst>
              <a:gd name="adj1" fmla="val 61406"/>
              <a:gd name="adj2" fmla="val 50000"/>
            </a:avLst>
          </a:prstGeom>
          <a:solidFill>
            <a:srgbClr val="384042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Speed to Market with Value Creating Capabilities is #1 Objective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A6F723-B8D4-4A11-B737-3BC80222698C}"/>
              </a:ext>
            </a:extLst>
          </p:cNvPr>
          <p:cNvGrpSpPr/>
          <p:nvPr/>
        </p:nvGrpSpPr>
        <p:grpSpPr>
          <a:xfrm>
            <a:off x="4379459" y="2750497"/>
            <a:ext cx="1285989" cy="775976"/>
            <a:chOff x="4010065" y="2083411"/>
            <a:chExt cx="3884465" cy="240883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2BACF8-BCA7-4518-99A4-5D9E0FA2DB61}"/>
                </a:ext>
              </a:extLst>
            </p:cNvPr>
            <p:cNvSpPr/>
            <p:nvPr/>
          </p:nvSpPr>
          <p:spPr>
            <a:xfrm>
              <a:off x="4010065" y="2083411"/>
              <a:ext cx="3884465" cy="2408836"/>
            </a:xfrm>
            <a:custGeom>
              <a:avLst/>
              <a:gdLst>
                <a:gd name="connsiteX0" fmla="*/ 1725998 w 2678685"/>
                <a:gd name="connsiteY0" fmla="*/ 0 h 1661107"/>
                <a:gd name="connsiteX1" fmla="*/ 2350680 w 2678685"/>
                <a:gd name="connsiteY1" fmla="*/ 637565 h 1661107"/>
                <a:gd name="connsiteX2" fmla="*/ 2347118 w 2678685"/>
                <a:gd name="connsiteY2" fmla="*/ 673633 h 1661107"/>
                <a:gd name="connsiteX3" fmla="*/ 2391390 w 2678685"/>
                <a:gd name="connsiteY3" fmla="*/ 688423 h 1661107"/>
                <a:gd name="connsiteX4" fmla="*/ 2678685 w 2678685"/>
                <a:gd name="connsiteY4" fmla="*/ 1154874 h 1661107"/>
                <a:gd name="connsiteX5" fmla="*/ 2303093 w 2678685"/>
                <a:gd name="connsiteY5" fmla="*/ 1650822 h 1661107"/>
                <a:gd name="connsiteX6" fmla="*/ 2224138 w 2678685"/>
                <a:gd name="connsiteY6" fmla="*/ 1659388 h 1661107"/>
                <a:gd name="connsiteX7" fmla="*/ 2215628 w 2678685"/>
                <a:gd name="connsiteY7" fmla="*/ 1661106 h 1661107"/>
                <a:gd name="connsiteX8" fmla="*/ 2208301 w 2678685"/>
                <a:gd name="connsiteY8" fmla="*/ 1661106 h 1661107"/>
                <a:gd name="connsiteX9" fmla="*/ 2208292 w 2678685"/>
                <a:gd name="connsiteY9" fmla="*/ 1661107 h 1661107"/>
                <a:gd name="connsiteX10" fmla="*/ 2208283 w 2678685"/>
                <a:gd name="connsiteY10" fmla="*/ 1661106 h 1661107"/>
                <a:gd name="connsiteX11" fmla="*/ 556628 w 2678685"/>
                <a:gd name="connsiteY11" fmla="*/ 1661106 h 1661107"/>
                <a:gd name="connsiteX12" fmla="*/ 526167 w 2678685"/>
                <a:gd name="connsiteY12" fmla="*/ 1661106 h 1661107"/>
                <a:gd name="connsiteX13" fmla="*/ 501929 w 2678685"/>
                <a:gd name="connsiteY13" fmla="*/ 1656213 h 1661107"/>
                <a:gd name="connsiteX14" fmla="*/ 444448 w 2678685"/>
                <a:gd name="connsiteY14" fmla="*/ 1651070 h 1661107"/>
                <a:gd name="connsiteX15" fmla="*/ 0 w 2678685"/>
                <a:gd name="connsiteY15" fmla="*/ 1167128 h 1661107"/>
                <a:gd name="connsiteX16" fmla="*/ 556628 w 2678685"/>
                <a:gd name="connsiteY16" fmla="*/ 673150 h 1661107"/>
                <a:gd name="connsiteX17" fmla="*/ 565698 w 2678685"/>
                <a:gd name="connsiteY17" fmla="*/ 673759 h 1661107"/>
                <a:gd name="connsiteX18" fmla="*/ 565906 w 2678685"/>
                <a:gd name="connsiteY18" fmla="*/ 671928 h 1661107"/>
                <a:gd name="connsiteX19" fmla="*/ 1014535 w 2678685"/>
                <a:gd name="connsiteY19" fmla="*/ 347439 h 1661107"/>
                <a:gd name="connsiteX20" fmla="*/ 1106825 w 2678685"/>
                <a:gd name="connsiteY20" fmla="*/ 355695 h 1661107"/>
                <a:gd name="connsiteX21" fmla="*/ 1160470 w 2678685"/>
                <a:gd name="connsiteY21" fmla="*/ 370474 h 1661107"/>
                <a:gd name="connsiteX22" fmla="*/ 1208002 w 2678685"/>
                <a:gd name="connsiteY22" fmla="*/ 281096 h 1661107"/>
                <a:gd name="connsiteX23" fmla="*/ 1725998 w 2678685"/>
                <a:gd name="connsiteY23" fmla="*/ 0 h 166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78685" h="1661107">
                  <a:moveTo>
                    <a:pt x="1725998" y="0"/>
                  </a:moveTo>
                  <a:cubicBezTo>
                    <a:pt x="2071000" y="0"/>
                    <a:pt x="2350680" y="285448"/>
                    <a:pt x="2350680" y="637565"/>
                  </a:cubicBezTo>
                  <a:lnTo>
                    <a:pt x="2347118" y="673633"/>
                  </a:lnTo>
                  <a:lnTo>
                    <a:pt x="2391390" y="688423"/>
                  </a:lnTo>
                  <a:cubicBezTo>
                    <a:pt x="2560222" y="765274"/>
                    <a:pt x="2678685" y="945185"/>
                    <a:pt x="2678685" y="1154874"/>
                  </a:cubicBezTo>
                  <a:cubicBezTo>
                    <a:pt x="2678685" y="1399511"/>
                    <a:pt x="2517443" y="1603618"/>
                    <a:pt x="2303093" y="1650822"/>
                  </a:cubicBezTo>
                  <a:lnTo>
                    <a:pt x="2224138" y="1659388"/>
                  </a:lnTo>
                  <a:lnTo>
                    <a:pt x="2215628" y="1661106"/>
                  </a:lnTo>
                  <a:lnTo>
                    <a:pt x="2208301" y="1661106"/>
                  </a:lnTo>
                  <a:lnTo>
                    <a:pt x="2208292" y="1661107"/>
                  </a:lnTo>
                  <a:lnTo>
                    <a:pt x="2208283" y="1661106"/>
                  </a:lnTo>
                  <a:lnTo>
                    <a:pt x="556628" y="1661106"/>
                  </a:lnTo>
                  <a:lnTo>
                    <a:pt x="526167" y="1661106"/>
                  </a:lnTo>
                  <a:lnTo>
                    <a:pt x="501929" y="1656213"/>
                  </a:lnTo>
                  <a:lnTo>
                    <a:pt x="444448" y="1651070"/>
                  </a:lnTo>
                  <a:cubicBezTo>
                    <a:pt x="190802" y="1605009"/>
                    <a:pt x="0" y="1405843"/>
                    <a:pt x="0" y="1167128"/>
                  </a:cubicBezTo>
                  <a:cubicBezTo>
                    <a:pt x="0" y="894311"/>
                    <a:pt x="249211" y="673150"/>
                    <a:pt x="556628" y="673150"/>
                  </a:cubicBezTo>
                  <a:lnTo>
                    <a:pt x="565698" y="673759"/>
                  </a:lnTo>
                  <a:lnTo>
                    <a:pt x="565906" y="671928"/>
                  </a:lnTo>
                  <a:cubicBezTo>
                    <a:pt x="608606" y="486742"/>
                    <a:pt x="793240" y="347439"/>
                    <a:pt x="1014535" y="347439"/>
                  </a:cubicBezTo>
                  <a:cubicBezTo>
                    <a:pt x="1046149" y="347439"/>
                    <a:pt x="1077014" y="350282"/>
                    <a:pt x="1106825" y="355695"/>
                  </a:cubicBezTo>
                  <a:lnTo>
                    <a:pt x="1160470" y="370474"/>
                  </a:lnTo>
                  <a:lnTo>
                    <a:pt x="1208002" y="281096"/>
                  </a:lnTo>
                  <a:cubicBezTo>
                    <a:pt x="1320262" y="111503"/>
                    <a:pt x="1510372" y="0"/>
                    <a:pt x="1725998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84CBC7"/>
                </a:gs>
                <a:gs pos="47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rgbClr val="7F7F7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89D5FF6-0C66-4A82-89D7-76C086A56FAE}"/>
                </a:ext>
              </a:extLst>
            </p:cNvPr>
            <p:cNvSpPr/>
            <p:nvPr/>
          </p:nvSpPr>
          <p:spPr>
            <a:xfrm rot="667343">
              <a:off x="5819055" y="2181308"/>
              <a:ext cx="654662" cy="638785"/>
            </a:xfrm>
            <a:custGeom>
              <a:avLst/>
              <a:gdLst>
                <a:gd name="connsiteX0" fmla="*/ 447299 w 451448"/>
                <a:gd name="connsiteY0" fmla="*/ 0 h 440499"/>
                <a:gd name="connsiteX1" fmla="*/ 451448 w 451448"/>
                <a:gd name="connsiteY1" fmla="*/ 414 h 440499"/>
                <a:gd name="connsiteX2" fmla="*/ 451448 w 451448"/>
                <a:gd name="connsiteY2" fmla="*/ 95665 h 440499"/>
                <a:gd name="connsiteX3" fmla="*/ 447298 w 451448"/>
                <a:gd name="connsiteY3" fmla="*/ 95251 h 440499"/>
                <a:gd name="connsiteX4" fmla="*/ 103098 w 451448"/>
                <a:gd name="connsiteY4" fmla="*/ 372957 h 440499"/>
                <a:gd name="connsiteX5" fmla="*/ 96220 w 451448"/>
                <a:gd name="connsiteY5" fmla="*/ 440499 h 440499"/>
                <a:gd name="connsiteX6" fmla="*/ 0 w 451448"/>
                <a:gd name="connsiteY6" fmla="*/ 440499 h 440499"/>
                <a:gd name="connsiteX7" fmla="*/ 8833 w 451448"/>
                <a:gd name="connsiteY7" fmla="*/ 353762 h 440499"/>
                <a:gd name="connsiteX8" fmla="*/ 447299 w 451448"/>
                <a:gd name="connsiteY8" fmla="*/ 0 h 44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448" h="440499">
                  <a:moveTo>
                    <a:pt x="447299" y="0"/>
                  </a:moveTo>
                  <a:lnTo>
                    <a:pt x="451448" y="414"/>
                  </a:lnTo>
                  <a:lnTo>
                    <a:pt x="451448" y="95665"/>
                  </a:lnTo>
                  <a:lnTo>
                    <a:pt x="447298" y="95251"/>
                  </a:lnTo>
                  <a:cubicBezTo>
                    <a:pt x="277514" y="95251"/>
                    <a:pt x="135859" y="214470"/>
                    <a:pt x="103098" y="372957"/>
                  </a:cubicBezTo>
                  <a:lnTo>
                    <a:pt x="96220" y="440499"/>
                  </a:lnTo>
                  <a:lnTo>
                    <a:pt x="0" y="440499"/>
                  </a:lnTo>
                  <a:lnTo>
                    <a:pt x="8833" y="353762"/>
                  </a:lnTo>
                  <a:cubicBezTo>
                    <a:pt x="50566" y="151870"/>
                    <a:pt x="231017" y="0"/>
                    <a:pt x="447299" y="0"/>
                  </a:cubicBezTo>
                  <a:close/>
                </a:path>
              </a:pathLst>
            </a:custGeom>
            <a:solidFill>
              <a:srgbClr val="199D9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D5C3191-AB36-4A2C-BFF7-F291A4EAB03C}"/>
                </a:ext>
              </a:extLst>
            </p:cNvPr>
            <p:cNvSpPr/>
            <p:nvPr/>
          </p:nvSpPr>
          <p:spPr>
            <a:xfrm rot="667343">
              <a:off x="4167537" y="3189583"/>
              <a:ext cx="537626" cy="524586"/>
            </a:xfrm>
            <a:custGeom>
              <a:avLst/>
              <a:gdLst>
                <a:gd name="connsiteX0" fmla="*/ 447299 w 451448"/>
                <a:gd name="connsiteY0" fmla="*/ 0 h 440499"/>
                <a:gd name="connsiteX1" fmla="*/ 451448 w 451448"/>
                <a:gd name="connsiteY1" fmla="*/ 414 h 440499"/>
                <a:gd name="connsiteX2" fmla="*/ 451448 w 451448"/>
                <a:gd name="connsiteY2" fmla="*/ 95665 h 440499"/>
                <a:gd name="connsiteX3" fmla="*/ 447298 w 451448"/>
                <a:gd name="connsiteY3" fmla="*/ 95251 h 440499"/>
                <a:gd name="connsiteX4" fmla="*/ 103098 w 451448"/>
                <a:gd name="connsiteY4" fmla="*/ 372957 h 440499"/>
                <a:gd name="connsiteX5" fmla="*/ 96220 w 451448"/>
                <a:gd name="connsiteY5" fmla="*/ 440499 h 440499"/>
                <a:gd name="connsiteX6" fmla="*/ 0 w 451448"/>
                <a:gd name="connsiteY6" fmla="*/ 440499 h 440499"/>
                <a:gd name="connsiteX7" fmla="*/ 8833 w 451448"/>
                <a:gd name="connsiteY7" fmla="*/ 353762 h 440499"/>
                <a:gd name="connsiteX8" fmla="*/ 447299 w 451448"/>
                <a:gd name="connsiteY8" fmla="*/ 0 h 44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448" h="440499">
                  <a:moveTo>
                    <a:pt x="447299" y="0"/>
                  </a:moveTo>
                  <a:lnTo>
                    <a:pt x="451448" y="414"/>
                  </a:lnTo>
                  <a:lnTo>
                    <a:pt x="451448" y="95665"/>
                  </a:lnTo>
                  <a:lnTo>
                    <a:pt x="447298" y="95251"/>
                  </a:lnTo>
                  <a:cubicBezTo>
                    <a:pt x="277514" y="95251"/>
                    <a:pt x="135859" y="214470"/>
                    <a:pt x="103098" y="372957"/>
                  </a:cubicBezTo>
                  <a:lnTo>
                    <a:pt x="96220" y="440499"/>
                  </a:lnTo>
                  <a:lnTo>
                    <a:pt x="0" y="440499"/>
                  </a:lnTo>
                  <a:lnTo>
                    <a:pt x="8833" y="353762"/>
                  </a:lnTo>
                  <a:cubicBezTo>
                    <a:pt x="50566" y="151870"/>
                    <a:pt x="231017" y="0"/>
                    <a:pt x="447299" y="0"/>
                  </a:cubicBezTo>
                  <a:close/>
                </a:path>
              </a:pathLst>
            </a:custGeom>
            <a:solidFill>
              <a:srgbClr val="199D9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158367B-1A29-4F30-B6A8-AC8A6C5F62AF}"/>
                </a:ext>
              </a:extLst>
            </p:cNvPr>
            <p:cNvSpPr/>
            <p:nvPr/>
          </p:nvSpPr>
          <p:spPr>
            <a:xfrm>
              <a:off x="7301722" y="3216712"/>
              <a:ext cx="393185" cy="642075"/>
            </a:xfrm>
            <a:custGeom>
              <a:avLst/>
              <a:gdLst>
                <a:gd name="connsiteX0" fmla="*/ 0 w 271136"/>
                <a:gd name="connsiteY0" fmla="*/ 0 h 442768"/>
                <a:gd name="connsiteX1" fmla="*/ 62128 w 271136"/>
                <a:gd name="connsiteY1" fmla="*/ 21724 h 442768"/>
                <a:gd name="connsiteX2" fmla="*/ 260859 w 271136"/>
                <a:gd name="connsiteY2" fmla="*/ 439533 h 442768"/>
                <a:gd name="connsiteX3" fmla="*/ 259735 w 271136"/>
                <a:gd name="connsiteY3" fmla="*/ 442768 h 442768"/>
                <a:gd name="connsiteX4" fmla="*/ 183661 w 271136"/>
                <a:gd name="connsiteY4" fmla="*/ 424561 h 442768"/>
                <a:gd name="connsiteX5" fmla="*/ 184785 w 271136"/>
                <a:gd name="connsiteY5" fmla="*/ 421326 h 442768"/>
                <a:gd name="connsiteX6" fmla="*/ 108477 w 271136"/>
                <a:gd name="connsiteY6" fmla="*/ 149339 h 442768"/>
                <a:gd name="connsiteX7" fmla="*/ 46659 w 271136"/>
                <a:gd name="connsiteY7" fmla="*/ 105904 h 442768"/>
                <a:gd name="connsiteX8" fmla="*/ 0 w 271136"/>
                <a:gd name="connsiteY8" fmla="*/ 0 h 44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136" h="442768">
                  <a:moveTo>
                    <a:pt x="0" y="0"/>
                  </a:moveTo>
                  <a:lnTo>
                    <a:pt x="62128" y="21724"/>
                  </a:lnTo>
                  <a:cubicBezTo>
                    <a:pt x="215396" y="93645"/>
                    <a:pt x="302199" y="266794"/>
                    <a:pt x="260859" y="439533"/>
                  </a:cubicBezTo>
                  <a:lnTo>
                    <a:pt x="259735" y="442768"/>
                  </a:lnTo>
                  <a:lnTo>
                    <a:pt x="183661" y="424561"/>
                  </a:lnTo>
                  <a:lnTo>
                    <a:pt x="184785" y="421326"/>
                  </a:lnTo>
                  <a:cubicBezTo>
                    <a:pt x="209124" y="319625"/>
                    <a:pt x="176880" y="217743"/>
                    <a:pt x="108477" y="149339"/>
                  </a:cubicBezTo>
                  <a:lnTo>
                    <a:pt x="46659" y="105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9D9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Freeform 296">
              <a:extLst>
                <a:ext uri="{FF2B5EF4-FFF2-40B4-BE49-F238E27FC236}">
                  <a16:creationId xmlns:a16="http://schemas.microsoft.com/office/drawing/2014/main" id="{45296CB9-9420-4D1E-ACD0-B6363A532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1475" y="3332153"/>
              <a:ext cx="212689" cy="355819"/>
            </a:xfrm>
            <a:custGeom>
              <a:avLst/>
              <a:gdLst>
                <a:gd name="T0" fmla="*/ 581 w 635"/>
                <a:gd name="T1" fmla="*/ 407 h 1066"/>
                <a:gd name="T2" fmla="*/ 562 w 635"/>
                <a:gd name="T3" fmla="*/ 408 h 1066"/>
                <a:gd name="T4" fmla="*/ 546 w 635"/>
                <a:gd name="T5" fmla="*/ 414 h 1066"/>
                <a:gd name="T6" fmla="*/ 532 w 635"/>
                <a:gd name="T7" fmla="*/ 425 h 1066"/>
                <a:gd name="T8" fmla="*/ 522 w 635"/>
                <a:gd name="T9" fmla="*/ 439 h 1066"/>
                <a:gd name="T10" fmla="*/ 522 w 635"/>
                <a:gd name="T11" fmla="*/ 422 h 1066"/>
                <a:gd name="T12" fmla="*/ 517 w 635"/>
                <a:gd name="T13" fmla="*/ 400 h 1066"/>
                <a:gd name="T14" fmla="*/ 506 w 635"/>
                <a:gd name="T15" fmla="*/ 381 h 1066"/>
                <a:gd name="T16" fmla="*/ 489 w 635"/>
                <a:gd name="T17" fmla="*/ 367 h 1066"/>
                <a:gd name="T18" fmla="*/ 467 w 635"/>
                <a:gd name="T19" fmla="*/ 360 h 1066"/>
                <a:gd name="T20" fmla="*/ 457 w 635"/>
                <a:gd name="T21" fmla="*/ 360 h 1066"/>
                <a:gd name="T22" fmla="*/ 440 w 635"/>
                <a:gd name="T23" fmla="*/ 363 h 1066"/>
                <a:gd name="T24" fmla="*/ 424 w 635"/>
                <a:gd name="T25" fmla="*/ 372 h 1066"/>
                <a:gd name="T26" fmla="*/ 413 w 635"/>
                <a:gd name="T27" fmla="*/ 384 h 1066"/>
                <a:gd name="T28" fmla="*/ 408 w 635"/>
                <a:gd name="T29" fmla="*/ 370 h 1066"/>
                <a:gd name="T30" fmla="*/ 407 w 635"/>
                <a:gd name="T31" fmla="*/ 359 h 1066"/>
                <a:gd name="T32" fmla="*/ 397 w 635"/>
                <a:gd name="T33" fmla="*/ 336 h 1066"/>
                <a:gd name="T34" fmla="*/ 381 w 635"/>
                <a:gd name="T35" fmla="*/ 320 h 1066"/>
                <a:gd name="T36" fmla="*/ 360 w 635"/>
                <a:gd name="T37" fmla="*/ 311 h 1066"/>
                <a:gd name="T38" fmla="*/ 347 w 635"/>
                <a:gd name="T39" fmla="*/ 310 h 1066"/>
                <a:gd name="T40" fmla="*/ 330 w 635"/>
                <a:gd name="T41" fmla="*/ 313 h 1066"/>
                <a:gd name="T42" fmla="*/ 316 w 635"/>
                <a:gd name="T43" fmla="*/ 318 h 1066"/>
                <a:gd name="T44" fmla="*/ 303 w 635"/>
                <a:gd name="T45" fmla="*/ 329 h 1066"/>
                <a:gd name="T46" fmla="*/ 294 w 635"/>
                <a:gd name="T47" fmla="*/ 341 h 1066"/>
                <a:gd name="T48" fmla="*/ 294 w 635"/>
                <a:gd name="T49" fmla="*/ 63 h 1066"/>
                <a:gd name="T50" fmla="*/ 290 w 635"/>
                <a:gd name="T51" fmla="*/ 40 h 1066"/>
                <a:gd name="T52" fmla="*/ 277 w 635"/>
                <a:gd name="T53" fmla="*/ 20 h 1066"/>
                <a:gd name="T54" fmla="*/ 259 w 635"/>
                <a:gd name="T55" fmla="*/ 6 h 1066"/>
                <a:gd name="T56" fmla="*/ 237 w 635"/>
                <a:gd name="T57" fmla="*/ 0 h 1066"/>
                <a:gd name="T58" fmla="*/ 224 w 635"/>
                <a:gd name="T59" fmla="*/ 1 h 1066"/>
                <a:gd name="T60" fmla="*/ 202 w 635"/>
                <a:gd name="T61" fmla="*/ 9 h 1066"/>
                <a:gd name="T62" fmla="*/ 184 w 635"/>
                <a:gd name="T63" fmla="*/ 26 h 1066"/>
                <a:gd name="T64" fmla="*/ 173 w 635"/>
                <a:gd name="T65" fmla="*/ 48 h 1066"/>
                <a:gd name="T66" fmla="*/ 172 w 635"/>
                <a:gd name="T67" fmla="*/ 626 h 1066"/>
                <a:gd name="T68" fmla="*/ 163 w 635"/>
                <a:gd name="T69" fmla="*/ 625 h 1066"/>
                <a:gd name="T70" fmla="*/ 146 w 635"/>
                <a:gd name="T71" fmla="*/ 620 h 1066"/>
                <a:gd name="T72" fmla="*/ 134 w 635"/>
                <a:gd name="T73" fmla="*/ 612 h 1066"/>
                <a:gd name="T74" fmla="*/ 126 w 635"/>
                <a:gd name="T75" fmla="*/ 601 h 1066"/>
                <a:gd name="T76" fmla="*/ 119 w 635"/>
                <a:gd name="T77" fmla="*/ 586 h 1066"/>
                <a:gd name="T78" fmla="*/ 116 w 635"/>
                <a:gd name="T79" fmla="*/ 567 h 1066"/>
                <a:gd name="T80" fmla="*/ 116 w 635"/>
                <a:gd name="T81" fmla="*/ 482 h 1066"/>
                <a:gd name="T82" fmla="*/ 112 w 635"/>
                <a:gd name="T83" fmla="*/ 460 h 1066"/>
                <a:gd name="T84" fmla="*/ 103 w 635"/>
                <a:gd name="T85" fmla="*/ 423 h 1066"/>
                <a:gd name="T86" fmla="*/ 91 w 635"/>
                <a:gd name="T87" fmla="*/ 397 h 1066"/>
                <a:gd name="T88" fmla="*/ 73 w 635"/>
                <a:gd name="T89" fmla="*/ 373 h 1066"/>
                <a:gd name="T90" fmla="*/ 50 w 635"/>
                <a:gd name="T91" fmla="*/ 355 h 1066"/>
                <a:gd name="T92" fmla="*/ 35 w 635"/>
                <a:gd name="T93" fmla="*/ 349 h 1066"/>
                <a:gd name="T94" fmla="*/ 19 w 635"/>
                <a:gd name="T95" fmla="*/ 347 h 1066"/>
                <a:gd name="T96" fmla="*/ 0 w 635"/>
                <a:gd name="T97" fmla="*/ 347 h 1066"/>
                <a:gd name="T98" fmla="*/ 0 w 635"/>
                <a:gd name="T99" fmla="*/ 743 h 1066"/>
                <a:gd name="T100" fmla="*/ 4 w 635"/>
                <a:gd name="T101" fmla="*/ 767 h 1066"/>
                <a:gd name="T102" fmla="*/ 12 w 635"/>
                <a:gd name="T103" fmla="*/ 788 h 1066"/>
                <a:gd name="T104" fmla="*/ 536 w 635"/>
                <a:gd name="T105" fmla="*/ 1066 h 1066"/>
                <a:gd name="T106" fmla="*/ 586 w 635"/>
                <a:gd name="T107" fmla="*/ 900 h 1066"/>
                <a:gd name="T108" fmla="*/ 632 w 635"/>
                <a:gd name="T109" fmla="*/ 745 h 1066"/>
                <a:gd name="T110" fmla="*/ 635 w 635"/>
                <a:gd name="T111" fmla="*/ 469 h 1066"/>
                <a:gd name="T112" fmla="*/ 634 w 635"/>
                <a:gd name="T113" fmla="*/ 458 h 1066"/>
                <a:gd name="T114" fmla="*/ 627 w 635"/>
                <a:gd name="T115" fmla="*/ 436 h 1066"/>
                <a:gd name="T116" fmla="*/ 612 w 635"/>
                <a:gd name="T117" fmla="*/ 420 h 1066"/>
                <a:gd name="T118" fmla="*/ 592 w 635"/>
                <a:gd name="T119" fmla="*/ 409 h 1066"/>
                <a:gd name="T120" fmla="*/ 581 w 635"/>
                <a:gd name="T121" fmla="*/ 407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5" h="1066">
                  <a:moveTo>
                    <a:pt x="581" y="407"/>
                  </a:moveTo>
                  <a:lnTo>
                    <a:pt x="581" y="407"/>
                  </a:lnTo>
                  <a:lnTo>
                    <a:pt x="572" y="407"/>
                  </a:lnTo>
                  <a:lnTo>
                    <a:pt x="562" y="408"/>
                  </a:lnTo>
                  <a:lnTo>
                    <a:pt x="554" y="410"/>
                  </a:lnTo>
                  <a:lnTo>
                    <a:pt x="546" y="414"/>
                  </a:lnTo>
                  <a:lnTo>
                    <a:pt x="539" y="419"/>
                  </a:lnTo>
                  <a:lnTo>
                    <a:pt x="532" y="425"/>
                  </a:lnTo>
                  <a:lnTo>
                    <a:pt x="527" y="432"/>
                  </a:lnTo>
                  <a:lnTo>
                    <a:pt x="522" y="439"/>
                  </a:lnTo>
                  <a:lnTo>
                    <a:pt x="522" y="422"/>
                  </a:lnTo>
                  <a:lnTo>
                    <a:pt x="522" y="422"/>
                  </a:lnTo>
                  <a:lnTo>
                    <a:pt x="521" y="410"/>
                  </a:lnTo>
                  <a:lnTo>
                    <a:pt x="517" y="400"/>
                  </a:lnTo>
                  <a:lnTo>
                    <a:pt x="513" y="389"/>
                  </a:lnTo>
                  <a:lnTo>
                    <a:pt x="506" y="381"/>
                  </a:lnTo>
                  <a:lnTo>
                    <a:pt x="499" y="373"/>
                  </a:lnTo>
                  <a:lnTo>
                    <a:pt x="489" y="367"/>
                  </a:lnTo>
                  <a:lnTo>
                    <a:pt x="479" y="362"/>
                  </a:lnTo>
                  <a:lnTo>
                    <a:pt x="467" y="360"/>
                  </a:lnTo>
                  <a:lnTo>
                    <a:pt x="467" y="360"/>
                  </a:lnTo>
                  <a:lnTo>
                    <a:pt x="457" y="360"/>
                  </a:lnTo>
                  <a:lnTo>
                    <a:pt x="448" y="361"/>
                  </a:lnTo>
                  <a:lnTo>
                    <a:pt x="440" y="363"/>
                  </a:lnTo>
                  <a:lnTo>
                    <a:pt x="431" y="367"/>
                  </a:lnTo>
                  <a:lnTo>
                    <a:pt x="424" y="372"/>
                  </a:lnTo>
                  <a:lnTo>
                    <a:pt x="418" y="377"/>
                  </a:lnTo>
                  <a:lnTo>
                    <a:pt x="413" y="384"/>
                  </a:lnTo>
                  <a:lnTo>
                    <a:pt x="408" y="392"/>
                  </a:lnTo>
                  <a:lnTo>
                    <a:pt x="408" y="370"/>
                  </a:lnTo>
                  <a:lnTo>
                    <a:pt x="408" y="370"/>
                  </a:lnTo>
                  <a:lnTo>
                    <a:pt x="407" y="359"/>
                  </a:lnTo>
                  <a:lnTo>
                    <a:pt x="403" y="347"/>
                  </a:lnTo>
                  <a:lnTo>
                    <a:pt x="397" y="336"/>
                  </a:lnTo>
                  <a:lnTo>
                    <a:pt x="390" y="328"/>
                  </a:lnTo>
                  <a:lnTo>
                    <a:pt x="381" y="320"/>
                  </a:lnTo>
                  <a:lnTo>
                    <a:pt x="370" y="315"/>
                  </a:lnTo>
                  <a:lnTo>
                    <a:pt x="360" y="311"/>
                  </a:lnTo>
                  <a:lnTo>
                    <a:pt x="347" y="310"/>
                  </a:lnTo>
                  <a:lnTo>
                    <a:pt x="347" y="310"/>
                  </a:lnTo>
                  <a:lnTo>
                    <a:pt x="338" y="310"/>
                  </a:lnTo>
                  <a:lnTo>
                    <a:pt x="330" y="313"/>
                  </a:lnTo>
                  <a:lnTo>
                    <a:pt x="323" y="315"/>
                  </a:lnTo>
                  <a:lnTo>
                    <a:pt x="316" y="318"/>
                  </a:lnTo>
                  <a:lnTo>
                    <a:pt x="309" y="323"/>
                  </a:lnTo>
                  <a:lnTo>
                    <a:pt x="303" y="329"/>
                  </a:lnTo>
                  <a:lnTo>
                    <a:pt x="298" y="335"/>
                  </a:lnTo>
                  <a:lnTo>
                    <a:pt x="294" y="341"/>
                  </a:lnTo>
                  <a:lnTo>
                    <a:pt x="294" y="63"/>
                  </a:lnTo>
                  <a:lnTo>
                    <a:pt x="294" y="63"/>
                  </a:lnTo>
                  <a:lnTo>
                    <a:pt x="292" y="51"/>
                  </a:lnTo>
                  <a:lnTo>
                    <a:pt x="290" y="40"/>
                  </a:lnTo>
                  <a:lnTo>
                    <a:pt x="284" y="30"/>
                  </a:lnTo>
                  <a:lnTo>
                    <a:pt x="277" y="20"/>
                  </a:lnTo>
                  <a:lnTo>
                    <a:pt x="269" y="12"/>
                  </a:lnTo>
                  <a:lnTo>
                    <a:pt x="259" y="6"/>
                  </a:lnTo>
                  <a:lnTo>
                    <a:pt x="249" y="2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24" y="1"/>
                  </a:lnTo>
                  <a:lnTo>
                    <a:pt x="212" y="4"/>
                  </a:lnTo>
                  <a:lnTo>
                    <a:pt x="202" y="9"/>
                  </a:lnTo>
                  <a:lnTo>
                    <a:pt x="191" y="17"/>
                  </a:lnTo>
                  <a:lnTo>
                    <a:pt x="184" y="26"/>
                  </a:lnTo>
                  <a:lnTo>
                    <a:pt x="178" y="37"/>
                  </a:lnTo>
                  <a:lnTo>
                    <a:pt x="173" y="48"/>
                  </a:lnTo>
                  <a:lnTo>
                    <a:pt x="172" y="60"/>
                  </a:lnTo>
                  <a:lnTo>
                    <a:pt x="172" y="626"/>
                  </a:lnTo>
                  <a:lnTo>
                    <a:pt x="172" y="626"/>
                  </a:lnTo>
                  <a:lnTo>
                    <a:pt x="163" y="625"/>
                  </a:lnTo>
                  <a:lnTo>
                    <a:pt x="153" y="624"/>
                  </a:lnTo>
                  <a:lnTo>
                    <a:pt x="146" y="620"/>
                  </a:lnTo>
                  <a:lnTo>
                    <a:pt x="139" y="617"/>
                  </a:lnTo>
                  <a:lnTo>
                    <a:pt x="134" y="612"/>
                  </a:lnTo>
                  <a:lnTo>
                    <a:pt x="130" y="607"/>
                  </a:lnTo>
                  <a:lnTo>
                    <a:pt x="126" y="601"/>
                  </a:lnTo>
                  <a:lnTo>
                    <a:pt x="123" y="597"/>
                  </a:lnTo>
                  <a:lnTo>
                    <a:pt x="119" y="586"/>
                  </a:lnTo>
                  <a:lnTo>
                    <a:pt x="117" y="576"/>
                  </a:lnTo>
                  <a:lnTo>
                    <a:pt x="116" y="567"/>
                  </a:lnTo>
                  <a:lnTo>
                    <a:pt x="116" y="482"/>
                  </a:lnTo>
                  <a:lnTo>
                    <a:pt x="116" y="482"/>
                  </a:lnTo>
                  <a:lnTo>
                    <a:pt x="116" y="476"/>
                  </a:lnTo>
                  <a:lnTo>
                    <a:pt x="112" y="460"/>
                  </a:lnTo>
                  <a:lnTo>
                    <a:pt x="107" y="436"/>
                  </a:lnTo>
                  <a:lnTo>
                    <a:pt x="103" y="423"/>
                  </a:lnTo>
                  <a:lnTo>
                    <a:pt x="97" y="410"/>
                  </a:lnTo>
                  <a:lnTo>
                    <a:pt x="91" y="397"/>
                  </a:lnTo>
                  <a:lnTo>
                    <a:pt x="83" y="384"/>
                  </a:lnTo>
                  <a:lnTo>
                    <a:pt x="73" y="373"/>
                  </a:lnTo>
                  <a:lnTo>
                    <a:pt x="62" y="363"/>
                  </a:lnTo>
                  <a:lnTo>
                    <a:pt x="50" y="355"/>
                  </a:lnTo>
                  <a:lnTo>
                    <a:pt x="42" y="351"/>
                  </a:lnTo>
                  <a:lnTo>
                    <a:pt x="35" y="349"/>
                  </a:lnTo>
                  <a:lnTo>
                    <a:pt x="27" y="347"/>
                  </a:lnTo>
                  <a:lnTo>
                    <a:pt x="19" y="347"/>
                  </a:lnTo>
                  <a:lnTo>
                    <a:pt x="9" y="346"/>
                  </a:lnTo>
                  <a:lnTo>
                    <a:pt x="0" y="347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1" y="755"/>
                  </a:lnTo>
                  <a:lnTo>
                    <a:pt x="4" y="767"/>
                  </a:lnTo>
                  <a:lnTo>
                    <a:pt x="7" y="777"/>
                  </a:lnTo>
                  <a:lnTo>
                    <a:pt x="12" y="788"/>
                  </a:lnTo>
                  <a:lnTo>
                    <a:pt x="172" y="1066"/>
                  </a:lnTo>
                  <a:lnTo>
                    <a:pt x="536" y="1066"/>
                  </a:lnTo>
                  <a:lnTo>
                    <a:pt x="536" y="1066"/>
                  </a:lnTo>
                  <a:lnTo>
                    <a:pt x="586" y="900"/>
                  </a:lnTo>
                  <a:lnTo>
                    <a:pt x="620" y="784"/>
                  </a:lnTo>
                  <a:lnTo>
                    <a:pt x="632" y="745"/>
                  </a:lnTo>
                  <a:lnTo>
                    <a:pt x="635" y="729"/>
                  </a:lnTo>
                  <a:lnTo>
                    <a:pt x="635" y="469"/>
                  </a:lnTo>
                  <a:lnTo>
                    <a:pt x="635" y="469"/>
                  </a:lnTo>
                  <a:lnTo>
                    <a:pt x="634" y="458"/>
                  </a:lnTo>
                  <a:lnTo>
                    <a:pt x="632" y="447"/>
                  </a:lnTo>
                  <a:lnTo>
                    <a:pt x="627" y="436"/>
                  </a:lnTo>
                  <a:lnTo>
                    <a:pt x="620" y="428"/>
                  </a:lnTo>
                  <a:lnTo>
                    <a:pt x="612" y="420"/>
                  </a:lnTo>
                  <a:lnTo>
                    <a:pt x="602" y="414"/>
                  </a:lnTo>
                  <a:lnTo>
                    <a:pt x="592" y="409"/>
                  </a:lnTo>
                  <a:lnTo>
                    <a:pt x="581" y="407"/>
                  </a:lnTo>
                  <a:lnTo>
                    <a:pt x="581" y="40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97">
              <a:extLst>
                <a:ext uri="{FF2B5EF4-FFF2-40B4-BE49-F238E27FC236}">
                  <a16:creationId xmlns:a16="http://schemas.microsoft.com/office/drawing/2014/main" id="{8891321E-F435-4371-A039-57C8D2BE5B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8461" y="2983022"/>
              <a:ext cx="313014" cy="429390"/>
            </a:xfrm>
            <a:custGeom>
              <a:avLst/>
              <a:gdLst>
                <a:gd name="T0" fmla="*/ 936 w 936"/>
                <a:gd name="T1" fmla="*/ 0 h 1283"/>
                <a:gd name="T2" fmla="*/ 0 w 936"/>
                <a:gd name="T3" fmla="*/ 0 h 1283"/>
                <a:gd name="T4" fmla="*/ 0 w 936"/>
                <a:gd name="T5" fmla="*/ 1283 h 1283"/>
                <a:gd name="T6" fmla="*/ 936 w 936"/>
                <a:gd name="T7" fmla="*/ 1283 h 1283"/>
                <a:gd name="T8" fmla="*/ 936 w 936"/>
                <a:gd name="T9" fmla="*/ 0 h 1283"/>
                <a:gd name="T10" fmla="*/ 812 w 936"/>
                <a:gd name="T11" fmla="*/ 1046 h 1283"/>
                <a:gd name="T12" fmla="*/ 124 w 936"/>
                <a:gd name="T13" fmla="*/ 1046 h 1283"/>
                <a:gd name="T14" fmla="*/ 124 w 936"/>
                <a:gd name="T15" fmla="*/ 147 h 1283"/>
                <a:gd name="T16" fmla="*/ 812 w 936"/>
                <a:gd name="T17" fmla="*/ 147 h 1283"/>
                <a:gd name="T18" fmla="*/ 812 w 936"/>
                <a:gd name="T19" fmla="*/ 1046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1283">
                  <a:moveTo>
                    <a:pt x="936" y="0"/>
                  </a:moveTo>
                  <a:lnTo>
                    <a:pt x="0" y="0"/>
                  </a:lnTo>
                  <a:lnTo>
                    <a:pt x="0" y="1283"/>
                  </a:lnTo>
                  <a:lnTo>
                    <a:pt x="936" y="1283"/>
                  </a:lnTo>
                  <a:lnTo>
                    <a:pt x="936" y="0"/>
                  </a:lnTo>
                  <a:close/>
                  <a:moveTo>
                    <a:pt x="812" y="1046"/>
                  </a:moveTo>
                  <a:lnTo>
                    <a:pt x="124" y="1046"/>
                  </a:lnTo>
                  <a:lnTo>
                    <a:pt x="124" y="147"/>
                  </a:lnTo>
                  <a:lnTo>
                    <a:pt x="812" y="147"/>
                  </a:lnTo>
                  <a:lnTo>
                    <a:pt x="812" y="1046"/>
                  </a:lnTo>
                  <a:close/>
                </a:path>
              </a:pathLst>
            </a:custGeom>
            <a:solidFill>
              <a:srgbClr val="199D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98">
              <a:extLst>
                <a:ext uri="{FF2B5EF4-FFF2-40B4-BE49-F238E27FC236}">
                  <a16:creationId xmlns:a16="http://schemas.microsoft.com/office/drawing/2014/main" id="{CBF27BD0-039A-4B08-9BC3-F6A4624A0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111" y="2759632"/>
              <a:ext cx="322378" cy="88286"/>
            </a:xfrm>
            <a:custGeom>
              <a:avLst/>
              <a:gdLst>
                <a:gd name="T0" fmla="*/ 60 w 964"/>
                <a:gd name="T1" fmla="*/ 255 h 265"/>
                <a:gd name="T2" fmla="*/ 105 w 964"/>
                <a:gd name="T3" fmla="*/ 212 h 265"/>
                <a:gd name="T4" fmla="*/ 152 w 964"/>
                <a:gd name="T5" fmla="*/ 176 h 265"/>
                <a:gd name="T6" fmla="*/ 203 w 964"/>
                <a:gd name="T7" fmla="*/ 145 h 265"/>
                <a:gd name="T8" fmla="*/ 255 w 964"/>
                <a:gd name="T9" fmla="*/ 119 h 265"/>
                <a:gd name="T10" fmla="*/ 309 w 964"/>
                <a:gd name="T11" fmla="*/ 99 h 265"/>
                <a:gd name="T12" fmla="*/ 365 w 964"/>
                <a:gd name="T13" fmla="*/ 84 h 265"/>
                <a:gd name="T14" fmla="*/ 422 w 964"/>
                <a:gd name="T15" fmla="*/ 74 h 265"/>
                <a:gd name="T16" fmla="*/ 478 w 964"/>
                <a:gd name="T17" fmla="*/ 71 h 265"/>
                <a:gd name="T18" fmla="*/ 536 w 964"/>
                <a:gd name="T19" fmla="*/ 72 h 265"/>
                <a:gd name="T20" fmla="*/ 593 w 964"/>
                <a:gd name="T21" fmla="*/ 79 h 265"/>
                <a:gd name="T22" fmla="*/ 649 w 964"/>
                <a:gd name="T23" fmla="*/ 92 h 265"/>
                <a:gd name="T24" fmla="*/ 705 w 964"/>
                <a:gd name="T25" fmla="*/ 110 h 265"/>
                <a:gd name="T26" fmla="*/ 758 w 964"/>
                <a:gd name="T27" fmla="*/ 133 h 265"/>
                <a:gd name="T28" fmla="*/ 810 w 964"/>
                <a:gd name="T29" fmla="*/ 162 h 265"/>
                <a:gd name="T30" fmla="*/ 859 w 964"/>
                <a:gd name="T31" fmla="*/ 196 h 265"/>
                <a:gd name="T32" fmla="*/ 905 w 964"/>
                <a:gd name="T33" fmla="*/ 236 h 265"/>
                <a:gd name="T34" fmla="*/ 911 w 964"/>
                <a:gd name="T35" fmla="*/ 241 h 265"/>
                <a:gd name="T36" fmla="*/ 923 w 964"/>
                <a:gd name="T37" fmla="*/ 245 h 265"/>
                <a:gd name="T38" fmla="*/ 930 w 964"/>
                <a:gd name="T39" fmla="*/ 246 h 265"/>
                <a:gd name="T40" fmla="*/ 943 w 964"/>
                <a:gd name="T41" fmla="*/ 243 h 265"/>
                <a:gd name="T42" fmla="*/ 955 w 964"/>
                <a:gd name="T43" fmla="*/ 235 h 265"/>
                <a:gd name="T44" fmla="*/ 959 w 964"/>
                <a:gd name="T45" fmla="*/ 230 h 265"/>
                <a:gd name="T46" fmla="*/ 964 w 964"/>
                <a:gd name="T47" fmla="*/ 217 h 265"/>
                <a:gd name="T48" fmla="*/ 963 w 964"/>
                <a:gd name="T49" fmla="*/ 203 h 265"/>
                <a:gd name="T50" fmla="*/ 958 w 964"/>
                <a:gd name="T51" fmla="*/ 191 h 265"/>
                <a:gd name="T52" fmla="*/ 954 w 964"/>
                <a:gd name="T53" fmla="*/ 185 h 265"/>
                <a:gd name="T54" fmla="*/ 902 w 964"/>
                <a:gd name="T55" fmla="*/ 140 h 265"/>
                <a:gd name="T56" fmla="*/ 847 w 964"/>
                <a:gd name="T57" fmla="*/ 103 h 265"/>
                <a:gd name="T58" fmla="*/ 790 w 964"/>
                <a:gd name="T59" fmla="*/ 70 h 265"/>
                <a:gd name="T60" fmla="*/ 730 w 964"/>
                <a:gd name="T61" fmla="*/ 44 h 265"/>
                <a:gd name="T62" fmla="*/ 668 w 964"/>
                <a:gd name="T63" fmla="*/ 24 h 265"/>
                <a:gd name="T64" fmla="*/ 605 w 964"/>
                <a:gd name="T65" fmla="*/ 9 h 265"/>
                <a:gd name="T66" fmla="*/ 541 w 964"/>
                <a:gd name="T67" fmla="*/ 2 h 265"/>
                <a:gd name="T68" fmla="*/ 477 w 964"/>
                <a:gd name="T69" fmla="*/ 0 h 265"/>
                <a:gd name="T70" fmla="*/ 414 w 964"/>
                <a:gd name="T71" fmla="*/ 5 h 265"/>
                <a:gd name="T72" fmla="*/ 350 w 964"/>
                <a:gd name="T73" fmla="*/ 15 h 265"/>
                <a:gd name="T74" fmla="*/ 288 w 964"/>
                <a:gd name="T75" fmla="*/ 32 h 265"/>
                <a:gd name="T76" fmla="*/ 227 w 964"/>
                <a:gd name="T77" fmla="*/ 55 h 265"/>
                <a:gd name="T78" fmla="*/ 168 w 964"/>
                <a:gd name="T79" fmla="*/ 84 h 265"/>
                <a:gd name="T80" fmla="*/ 112 w 964"/>
                <a:gd name="T81" fmla="*/ 118 h 265"/>
                <a:gd name="T82" fmla="*/ 59 w 964"/>
                <a:gd name="T83" fmla="*/ 159 h 265"/>
                <a:gd name="T84" fmla="*/ 9 w 964"/>
                <a:gd name="T85" fmla="*/ 206 h 265"/>
                <a:gd name="T86" fmla="*/ 5 w 964"/>
                <a:gd name="T87" fmla="*/ 212 h 265"/>
                <a:gd name="T88" fmla="*/ 0 w 964"/>
                <a:gd name="T89" fmla="*/ 224 h 265"/>
                <a:gd name="T90" fmla="*/ 1 w 964"/>
                <a:gd name="T91" fmla="*/ 238 h 265"/>
                <a:gd name="T92" fmla="*/ 6 w 964"/>
                <a:gd name="T93" fmla="*/ 250 h 265"/>
                <a:gd name="T94" fmla="*/ 11 w 964"/>
                <a:gd name="T95" fmla="*/ 256 h 265"/>
                <a:gd name="T96" fmla="*/ 22 w 964"/>
                <a:gd name="T97" fmla="*/ 263 h 265"/>
                <a:gd name="T98" fmla="*/ 35 w 964"/>
                <a:gd name="T99" fmla="*/ 265 h 265"/>
                <a:gd name="T100" fmla="*/ 48 w 964"/>
                <a:gd name="T101" fmla="*/ 263 h 265"/>
                <a:gd name="T102" fmla="*/ 60 w 964"/>
                <a:gd name="T103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4" h="265">
                  <a:moveTo>
                    <a:pt x="60" y="255"/>
                  </a:moveTo>
                  <a:lnTo>
                    <a:pt x="60" y="255"/>
                  </a:lnTo>
                  <a:lnTo>
                    <a:pt x="82" y="233"/>
                  </a:lnTo>
                  <a:lnTo>
                    <a:pt x="105" y="212"/>
                  </a:lnTo>
                  <a:lnTo>
                    <a:pt x="128" y="193"/>
                  </a:lnTo>
                  <a:lnTo>
                    <a:pt x="152" y="176"/>
                  </a:lnTo>
                  <a:lnTo>
                    <a:pt x="177" y="160"/>
                  </a:lnTo>
                  <a:lnTo>
                    <a:pt x="203" y="145"/>
                  </a:lnTo>
                  <a:lnTo>
                    <a:pt x="229" y="132"/>
                  </a:lnTo>
                  <a:lnTo>
                    <a:pt x="255" y="119"/>
                  </a:lnTo>
                  <a:lnTo>
                    <a:pt x="282" y="108"/>
                  </a:lnTo>
                  <a:lnTo>
                    <a:pt x="309" y="99"/>
                  </a:lnTo>
                  <a:lnTo>
                    <a:pt x="337" y="91"/>
                  </a:lnTo>
                  <a:lnTo>
                    <a:pt x="365" y="84"/>
                  </a:lnTo>
                  <a:lnTo>
                    <a:pt x="394" y="79"/>
                  </a:lnTo>
                  <a:lnTo>
                    <a:pt x="422" y="74"/>
                  </a:lnTo>
                  <a:lnTo>
                    <a:pt x="450" y="72"/>
                  </a:lnTo>
                  <a:lnTo>
                    <a:pt x="478" y="71"/>
                  </a:lnTo>
                  <a:lnTo>
                    <a:pt x="508" y="71"/>
                  </a:lnTo>
                  <a:lnTo>
                    <a:pt x="536" y="72"/>
                  </a:lnTo>
                  <a:lnTo>
                    <a:pt x="565" y="75"/>
                  </a:lnTo>
                  <a:lnTo>
                    <a:pt x="593" y="79"/>
                  </a:lnTo>
                  <a:lnTo>
                    <a:pt x="621" y="85"/>
                  </a:lnTo>
                  <a:lnTo>
                    <a:pt x="649" y="92"/>
                  </a:lnTo>
                  <a:lnTo>
                    <a:pt x="678" y="100"/>
                  </a:lnTo>
                  <a:lnTo>
                    <a:pt x="705" y="110"/>
                  </a:lnTo>
                  <a:lnTo>
                    <a:pt x="732" y="120"/>
                  </a:lnTo>
                  <a:lnTo>
                    <a:pt x="758" y="133"/>
                  </a:lnTo>
                  <a:lnTo>
                    <a:pt x="784" y="146"/>
                  </a:lnTo>
                  <a:lnTo>
                    <a:pt x="810" y="162"/>
                  </a:lnTo>
                  <a:lnTo>
                    <a:pt x="834" y="178"/>
                  </a:lnTo>
                  <a:lnTo>
                    <a:pt x="859" y="196"/>
                  </a:lnTo>
                  <a:lnTo>
                    <a:pt x="883" y="216"/>
                  </a:lnTo>
                  <a:lnTo>
                    <a:pt x="905" y="236"/>
                  </a:lnTo>
                  <a:lnTo>
                    <a:pt x="905" y="236"/>
                  </a:lnTo>
                  <a:lnTo>
                    <a:pt x="911" y="241"/>
                  </a:lnTo>
                  <a:lnTo>
                    <a:pt x="917" y="244"/>
                  </a:lnTo>
                  <a:lnTo>
                    <a:pt x="923" y="245"/>
                  </a:lnTo>
                  <a:lnTo>
                    <a:pt x="930" y="246"/>
                  </a:lnTo>
                  <a:lnTo>
                    <a:pt x="930" y="246"/>
                  </a:lnTo>
                  <a:lnTo>
                    <a:pt x="937" y="245"/>
                  </a:lnTo>
                  <a:lnTo>
                    <a:pt x="943" y="243"/>
                  </a:lnTo>
                  <a:lnTo>
                    <a:pt x="949" y="239"/>
                  </a:lnTo>
                  <a:lnTo>
                    <a:pt x="955" y="235"/>
                  </a:lnTo>
                  <a:lnTo>
                    <a:pt x="955" y="235"/>
                  </a:lnTo>
                  <a:lnTo>
                    <a:pt x="959" y="230"/>
                  </a:lnTo>
                  <a:lnTo>
                    <a:pt x="962" y="223"/>
                  </a:lnTo>
                  <a:lnTo>
                    <a:pt x="964" y="217"/>
                  </a:lnTo>
                  <a:lnTo>
                    <a:pt x="964" y="210"/>
                  </a:lnTo>
                  <a:lnTo>
                    <a:pt x="963" y="203"/>
                  </a:lnTo>
                  <a:lnTo>
                    <a:pt x="962" y="197"/>
                  </a:lnTo>
                  <a:lnTo>
                    <a:pt x="958" y="191"/>
                  </a:lnTo>
                  <a:lnTo>
                    <a:pt x="954" y="185"/>
                  </a:lnTo>
                  <a:lnTo>
                    <a:pt x="954" y="185"/>
                  </a:lnTo>
                  <a:lnTo>
                    <a:pt x="928" y="163"/>
                  </a:lnTo>
                  <a:lnTo>
                    <a:pt x="902" y="140"/>
                  </a:lnTo>
                  <a:lnTo>
                    <a:pt x="875" y="120"/>
                  </a:lnTo>
                  <a:lnTo>
                    <a:pt x="847" y="103"/>
                  </a:lnTo>
                  <a:lnTo>
                    <a:pt x="818" y="85"/>
                  </a:lnTo>
                  <a:lnTo>
                    <a:pt x="790" y="70"/>
                  </a:lnTo>
                  <a:lnTo>
                    <a:pt x="760" y="57"/>
                  </a:lnTo>
                  <a:lnTo>
                    <a:pt x="730" y="44"/>
                  </a:lnTo>
                  <a:lnTo>
                    <a:pt x="699" y="33"/>
                  </a:lnTo>
                  <a:lnTo>
                    <a:pt x="668" y="24"/>
                  </a:lnTo>
                  <a:lnTo>
                    <a:pt x="636" y="17"/>
                  </a:lnTo>
                  <a:lnTo>
                    <a:pt x="605" y="9"/>
                  </a:lnTo>
                  <a:lnTo>
                    <a:pt x="573" y="6"/>
                  </a:lnTo>
                  <a:lnTo>
                    <a:pt x="541" y="2"/>
                  </a:lnTo>
                  <a:lnTo>
                    <a:pt x="509" y="1"/>
                  </a:lnTo>
                  <a:lnTo>
                    <a:pt x="477" y="0"/>
                  </a:lnTo>
                  <a:lnTo>
                    <a:pt x="445" y="2"/>
                  </a:lnTo>
                  <a:lnTo>
                    <a:pt x="414" y="5"/>
                  </a:lnTo>
                  <a:lnTo>
                    <a:pt x="382" y="9"/>
                  </a:lnTo>
                  <a:lnTo>
                    <a:pt x="350" y="15"/>
                  </a:lnTo>
                  <a:lnTo>
                    <a:pt x="318" y="24"/>
                  </a:lnTo>
                  <a:lnTo>
                    <a:pt x="288" y="32"/>
                  </a:lnTo>
                  <a:lnTo>
                    <a:pt x="257" y="42"/>
                  </a:lnTo>
                  <a:lnTo>
                    <a:pt x="227" y="55"/>
                  </a:lnTo>
                  <a:lnTo>
                    <a:pt x="198" y="68"/>
                  </a:lnTo>
                  <a:lnTo>
                    <a:pt x="168" y="84"/>
                  </a:lnTo>
                  <a:lnTo>
                    <a:pt x="140" y="100"/>
                  </a:lnTo>
                  <a:lnTo>
                    <a:pt x="112" y="118"/>
                  </a:lnTo>
                  <a:lnTo>
                    <a:pt x="85" y="138"/>
                  </a:lnTo>
                  <a:lnTo>
                    <a:pt x="59" y="159"/>
                  </a:lnTo>
                  <a:lnTo>
                    <a:pt x="34" y="182"/>
                  </a:lnTo>
                  <a:lnTo>
                    <a:pt x="9" y="206"/>
                  </a:lnTo>
                  <a:lnTo>
                    <a:pt x="9" y="206"/>
                  </a:lnTo>
                  <a:lnTo>
                    <a:pt x="5" y="212"/>
                  </a:lnTo>
                  <a:lnTo>
                    <a:pt x="2" y="218"/>
                  </a:lnTo>
                  <a:lnTo>
                    <a:pt x="0" y="224"/>
                  </a:lnTo>
                  <a:lnTo>
                    <a:pt x="0" y="231"/>
                  </a:lnTo>
                  <a:lnTo>
                    <a:pt x="1" y="238"/>
                  </a:lnTo>
                  <a:lnTo>
                    <a:pt x="2" y="244"/>
                  </a:lnTo>
                  <a:lnTo>
                    <a:pt x="6" y="250"/>
                  </a:lnTo>
                  <a:lnTo>
                    <a:pt x="11" y="256"/>
                  </a:lnTo>
                  <a:lnTo>
                    <a:pt x="11" y="256"/>
                  </a:lnTo>
                  <a:lnTo>
                    <a:pt x="16" y="261"/>
                  </a:lnTo>
                  <a:lnTo>
                    <a:pt x="22" y="263"/>
                  </a:lnTo>
                  <a:lnTo>
                    <a:pt x="29" y="265"/>
                  </a:lnTo>
                  <a:lnTo>
                    <a:pt x="35" y="265"/>
                  </a:lnTo>
                  <a:lnTo>
                    <a:pt x="42" y="265"/>
                  </a:lnTo>
                  <a:lnTo>
                    <a:pt x="48" y="263"/>
                  </a:lnTo>
                  <a:lnTo>
                    <a:pt x="55" y="259"/>
                  </a:lnTo>
                  <a:lnTo>
                    <a:pt x="60" y="255"/>
                  </a:lnTo>
                  <a:lnTo>
                    <a:pt x="60" y="25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99">
              <a:extLst>
                <a:ext uri="{FF2B5EF4-FFF2-40B4-BE49-F238E27FC236}">
                  <a16:creationId xmlns:a16="http://schemas.microsoft.com/office/drawing/2014/main" id="{2FACB3EB-4A2C-4A7F-B9ED-9F7569D29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591" y="2823840"/>
              <a:ext cx="231416" cy="68221"/>
            </a:xfrm>
            <a:custGeom>
              <a:avLst/>
              <a:gdLst>
                <a:gd name="T0" fmla="*/ 659 w 694"/>
                <a:gd name="T1" fmla="*/ 192 h 205"/>
                <a:gd name="T2" fmla="*/ 672 w 694"/>
                <a:gd name="T3" fmla="*/ 189 h 205"/>
                <a:gd name="T4" fmla="*/ 684 w 694"/>
                <a:gd name="T5" fmla="*/ 182 h 205"/>
                <a:gd name="T6" fmla="*/ 689 w 694"/>
                <a:gd name="T7" fmla="*/ 176 h 205"/>
                <a:gd name="T8" fmla="*/ 694 w 694"/>
                <a:gd name="T9" fmla="*/ 163 h 205"/>
                <a:gd name="T10" fmla="*/ 694 w 694"/>
                <a:gd name="T11" fmla="*/ 150 h 205"/>
                <a:gd name="T12" fmla="*/ 688 w 694"/>
                <a:gd name="T13" fmla="*/ 137 h 205"/>
                <a:gd name="T14" fmla="*/ 683 w 694"/>
                <a:gd name="T15" fmla="*/ 132 h 205"/>
                <a:gd name="T16" fmla="*/ 646 w 694"/>
                <a:gd name="T17" fmla="*/ 100 h 205"/>
                <a:gd name="T18" fmla="*/ 608 w 694"/>
                <a:gd name="T19" fmla="*/ 72 h 205"/>
                <a:gd name="T20" fmla="*/ 566 w 694"/>
                <a:gd name="T21" fmla="*/ 50 h 205"/>
                <a:gd name="T22" fmla="*/ 524 w 694"/>
                <a:gd name="T23" fmla="*/ 31 h 205"/>
                <a:gd name="T24" fmla="*/ 479 w 694"/>
                <a:gd name="T25" fmla="*/ 17 h 205"/>
                <a:gd name="T26" fmla="*/ 434 w 694"/>
                <a:gd name="T27" fmla="*/ 6 h 205"/>
                <a:gd name="T28" fmla="*/ 389 w 694"/>
                <a:gd name="T29" fmla="*/ 1 h 205"/>
                <a:gd name="T30" fmla="*/ 343 w 694"/>
                <a:gd name="T31" fmla="*/ 0 h 205"/>
                <a:gd name="T32" fmla="*/ 298 w 694"/>
                <a:gd name="T33" fmla="*/ 3 h 205"/>
                <a:gd name="T34" fmla="*/ 253 w 694"/>
                <a:gd name="T35" fmla="*/ 11 h 205"/>
                <a:gd name="T36" fmla="*/ 208 w 694"/>
                <a:gd name="T37" fmla="*/ 23 h 205"/>
                <a:gd name="T38" fmla="*/ 166 w 694"/>
                <a:gd name="T39" fmla="*/ 39 h 205"/>
                <a:gd name="T40" fmla="*/ 123 w 694"/>
                <a:gd name="T41" fmla="*/ 59 h 205"/>
                <a:gd name="T42" fmla="*/ 83 w 694"/>
                <a:gd name="T43" fmla="*/ 84 h 205"/>
                <a:gd name="T44" fmla="*/ 45 w 694"/>
                <a:gd name="T45" fmla="*/ 113 h 205"/>
                <a:gd name="T46" fmla="*/ 10 w 694"/>
                <a:gd name="T47" fmla="*/ 146 h 205"/>
                <a:gd name="T48" fmla="*/ 5 w 694"/>
                <a:gd name="T49" fmla="*/ 152 h 205"/>
                <a:gd name="T50" fmla="*/ 0 w 694"/>
                <a:gd name="T51" fmla="*/ 165 h 205"/>
                <a:gd name="T52" fmla="*/ 0 w 694"/>
                <a:gd name="T53" fmla="*/ 178 h 205"/>
                <a:gd name="T54" fmla="*/ 6 w 694"/>
                <a:gd name="T55" fmla="*/ 191 h 205"/>
                <a:gd name="T56" fmla="*/ 11 w 694"/>
                <a:gd name="T57" fmla="*/ 196 h 205"/>
                <a:gd name="T58" fmla="*/ 23 w 694"/>
                <a:gd name="T59" fmla="*/ 204 h 205"/>
                <a:gd name="T60" fmla="*/ 36 w 694"/>
                <a:gd name="T61" fmla="*/ 205 h 205"/>
                <a:gd name="T62" fmla="*/ 49 w 694"/>
                <a:gd name="T63" fmla="*/ 203 h 205"/>
                <a:gd name="T64" fmla="*/ 61 w 694"/>
                <a:gd name="T65" fmla="*/ 195 h 205"/>
                <a:gd name="T66" fmla="*/ 76 w 694"/>
                <a:gd name="T67" fmla="*/ 181 h 205"/>
                <a:gd name="T68" fmla="*/ 107 w 694"/>
                <a:gd name="T69" fmla="*/ 154 h 205"/>
                <a:gd name="T70" fmla="*/ 140 w 694"/>
                <a:gd name="T71" fmla="*/ 131 h 205"/>
                <a:gd name="T72" fmla="*/ 175 w 694"/>
                <a:gd name="T73" fmla="*/ 111 h 205"/>
                <a:gd name="T74" fmla="*/ 211 w 694"/>
                <a:gd name="T75" fmla="*/ 96 h 205"/>
                <a:gd name="T76" fmla="*/ 248 w 694"/>
                <a:gd name="T77" fmla="*/ 84 h 205"/>
                <a:gd name="T78" fmla="*/ 287 w 694"/>
                <a:gd name="T79" fmla="*/ 76 h 205"/>
                <a:gd name="T80" fmla="*/ 326 w 694"/>
                <a:gd name="T81" fmla="*/ 71 h 205"/>
                <a:gd name="T82" fmla="*/ 365 w 694"/>
                <a:gd name="T83" fmla="*/ 70 h 205"/>
                <a:gd name="T84" fmla="*/ 404 w 694"/>
                <a:gd name="T85" fmla="*/ 73 h 205"/>
                <a:gd name="T86" fmla="*/ 443 w 694"/>
                <a:gd name="T87" fmla="*/ 79 h 205"/>
                <a:gd name="T88" fmla="*/ 480 w 694"/>
                <a:gd name="T89" fmla="*/ 90 h 205"/>
                <a:gd name="T90" fmla="*/ 517 w 694"/>
                <a:gd name="T91" fmla="*/ 104 h 205"/>
                <a:gd name="T92" fmla="*/ 552 w 694"/>
                <a:gd name="T93" fmla="*/ 122 h 205"/>
                <a:gd name="T94" fmla="*/ 586 w 694"/>
                <a:gd name="T95" fmla="*/ 143 h 205"/>
                <a:gd name="T96" fmla="*/ 619 w 694"/>
                <a:gd name="T97" fmla="*/ 169 h 205"/>
                <a:gd name="T98" fmla="*/ 635 w 694"/>
                <a:gd name="T99" fmla="*/ 183 h 205"/>
                <a:gd name="T100" fmla="*/ 646 w 694"/>
                <a:gd name="T101" fmla="*/ 190 h 205"/>
                <a:gd name="T102" fmla="*/ 659 w 694"/>
                <a:gd name="T103" fmla="*/ 19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4" h="205">
                  <a:moveTo>
                    <a:pt x="659" y="192"/>
                  </a:moveTo>
                  <a:lnTo>
                    <a:pt x="659" y="192"/>
                  </a:lnTo>
                  <a:lnTo>
                    <a:pt x="666" y="191"/>
                  </a:lnTo>
                  <a:lnTo>
                    <a:pt x="672" y="189"/>
                  </a:lnTo>
                  <a:lnTo>
                    <a:pt x="678" y="187"/>
                  </a:lnTo>
                  <a:lnTo>
                    <a:pt x="684" y="182"/>
                  </a:lnTo>
                  <a:lnTo>
                    <a:pt x="684" y="182"/>
                  </a:lnTo>
                  <a:lnTo>
                    <a:pt x="689" y="176"/>
                  </a:lnTo>
                  <a:lnTo>
                    <a:pt x="691" y="170"/>
                  </a:lnTo>
                  <a:lnTo>
                    <a:pt x="694" y="163"/>
                  </a:lnTo>
                  <a:lnTo>
                    <a:pt x="694" y="156"/>
                  </a:lnTo>
                  <a:lnTo>
                    <a:pt x="694" y="150"/>
                  </a:lnTo>
                  <a:lnTo>
                    <a:pt x="691" y="143"/>
                  </a:lnTo>
                  <a:lnTo>
                    <a:pt x="688" y="137"/>
                  </a:lnTo>
                  <a:lnTo>
                    <a:pt x="683" y="132"/>
                  </a:lnTo>
                  <a:lnTo>
                    <a:pt x="683" y="132"/>
                  </a:lnTo>
                  <a:lnTo>
                    <a:pt x="665" y="116"/>
                  </a:lnTo>
                  <a:lnTo>
                    <a:pt x="646" y="100"/>
                  </a:lnTo>
                  <a:lnTo>
                    <a:pt x="628" y="85"/>
                  </a:lnTo>
                  <a:lnTo>
                    <a:pt x="608" y="72"/>
                  </a:lnTo>
                  <a:lnTo>
                    <a:pt x="586" y="60"/>
                  </a:lnTo>
                  <a:lnTo>
                    <a:pt x="566" y="50"/>
                  </a:lnTo>
                  <a:lnTo>
                    <a:pt x="545" y="39"/>
                  </a:lnTo>
                  <a:lnTo>
                    <a:pt x="524" y="31"/>
                  </a:lnTo>
                  <a:lnTo>
                    <a:pt x="501" y="23"/>
                  </a:lnTo>
                  <a:lnTo>
                    <a:pt x="479" y="17"/>
                  </a:lnTo>
                  <a:lnTo>
                    <a:pt x="457" y="11"/>
                  </a:lnTo>
                  <a:lnTo>
                    <a:pt x="434" y="6"/>
                  </a:lnTo>
                  <a:lnTo>
                    <a:pt x="412" y="4"/>
                  </a:lnTo>
                  <a:lnTo>
                    <a:pt x="389" y="1"/>
                  </a:lnTo>
                  <a:lnTo>
                    <a:pt x="366" y="0"/>
                  </a:lnTo>
                  <a:lnTo>
                    <a:pt x="343" y="0"/>
                  </a:lnTo>
                  <a:lnTo>
                    <a:pt x="321" y="1"/>
                  </a:lnTo>
                  <a:lnTo>
                    <a:pt x="298" y="3"/>
                  </a:lnTo>
                  <a:lnTo>
                    <a:pt x="275" y="6"/>
                  </a:lnTo>
                  <a:lnTo>
                    <a:pt x="253" y="11"/>
                  </a:lnTo>
                  <a:lnTo>
                    <a:pt x="230" y="16"/>
                  </a:lnTo>
                  <a:lnTo>
                    <a:pt x="208" y="23"/>
                  </a:lnTo>
                  <a:lnTo>
                    <a:pt x="187" y="30"/>
                  </a:lnTo>
                  <a:lnTo>
                    <a:pt x="166" y="39"/>
                  </a:lnTo>
                  <a:lnTo>
                    <a:pt x="144" y="49"/>
                  </a:lnTo>
                  <a:lnTo>
                    <a:pt x="123" y="59"/>
                  </a:lnTo>
                  <a:lnTo>
                    <a:pt x="103" y="71"/>
                  </a:lnTo>
                  <a:lnTo>
                    <a:pt x="83" y="84"/>
                  </a:lnTo>
                  <a:lnTo>
                    <a:pt x="64" y="98"/>
                  </a:lnTo>
                  <a:lnTo>
                    <a:pt x="45" y="113"/>
                  </a:lnTo>
                  <a:lnTo>
                    <a:pt x="28" y="130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5" y="152"/>
                  </a:lnTo>
                  <a:lnTo>
                    <a:pt x="3" y="158"/>
                  </a:lnTo>
                  <a:lnTo>
                    <a:pt x="0" y="165"/>
                  </a:lnTo>
                  <a:lnTo>
                    <a:pt x="0" y="171"/>
                  </a:lnTo>
                  <a:lnTo>
                    <a:pt x="0" y="178"/>
                  </a:lnTo>
                  <a:lnTo>
                    <a:pt x="3" y="185"/>
                  </a:lnTo>
                  <a:lnTo>
                    <a:pt x="6" y="191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7" y="201"/>
                  </a:lnTo>
                  <a:lnTo>
                    <a:pt x="23" y="204"/>
                  </a:lnTo>
                  <a:lnTo>
                    <a:pt x="29" y="205"/>
                  </a:lnTo>
                  <a:lnTo>
                    <a:pt x="36" y="205"/>
                  </a:lnTo>
                  <a:lnTo>
                    <a:pt x="43" y="205"/>
                  </a:lnTo>
                  <a:lnTo>
                    <a:pt x="49" y="203"/>
                  </a:lnTo>
                  <a:lnTo>
                    <a:pt x="55" y="200"/>
                  </a:lnTo>
                  <a:lnTo>
                    <a:pt x="61" y="195"/>
                  </a:lnTo>
                  <a:lnTo>
                    <a:pt x="61" y="195"/>
                  </a:lnTo>
                  <a:lnTo>
                    <a:pt x="76" y="181"/>
                  </a:lnTo>
                  <a:lnTo>
                    <a:pt x="91" y="166"/>
                  </a:lnTo>
                  <a:lnTo>
                    <a:pt x="107" y="154"/>
                  </a:lnTo>
                  <a:lnTo>
                    <a:pt x="123" y="142"/>
                  </a:lnTo>
                  <a:lnTo>
                    <a:pt x="140" y="131"/>
                  </a:lnTo>
                  <a:lnTo>
                    <a:pt x="157" y="120"/>
                  </a:lnTo>
                  <a:lnTo>
                    <a:pt x="175" y="111"/>
                  </a:lnTo>
                  <a:lnTo>
                    <a:pt x="193" y="103"/>
                  </a:lnTo>
                  <a:lnTo>
                    <a:pt x="211" y="96"/>
                  </a:lnTo>
                  <a:lnTo>
                    <a:pt x="229" y="90"/>
                  </a:lnTo>
                  <a:lnTo>
                    <a:pt x="248" y="84"/>
                  </a:lnTo>
                  <a:lnTo>
                    <a:pt x="268" y="79"/>
                  </a:lnTo>
                  <a:lnTo>
                    <a:pt x="287" y="76"/>
                  </a:lnTo>
                  <a:lnTo>
                    <a:pt x="306" y="73"/>
                  </a:lnTo>
                  <a:lnTo>
                    <a:pt x="326" y="71"/>
                  </a:lnTo>
                  <a:lnTo>
                    <a:pt x="345" y="70"/>
                  </a:lnTo>
                  <a:lnTo>
                    <a:pt x="365" y="70"/>
                  </a:lnTo>
                  <a:lnTo>
                    <a:pt x="384" y="71"/>
                  </a:lnTo>
                  <a:lnTo>
                    <a:pt x="404" y="73"/>
                  </a:lnTo>
                  <a:lnTo>
                    <a:pt x="422" y="76"/>
                  </a:lnTo>
                  <a:lnTo>
                    <a:pt x="443" y="79"/>
                  </a:lnTo>
                  <a:lnTo>
                    <a:pt x="461" y="84"/>
                  </a:lnTo>
                  <a:lnTo>
                    <a:pt x="480" y="90"/>
                  </a:lnTo>
                  <a:lnTo>
                    <a:pt x="498" y="97"/>
                  </a:lnTo>
                  <a:lnTo>
                    <a:pt x="517" y="104"/>
                  </a:lnTo>
                  <a:lnTo>
                    <a:pt x="534" y="112"/>
                  </a:lnTo>
                  <a:lnTo>
                    <a:pt x="552" y="122"/>
                  </a:lnTo>
                  <a:lnTo>
                    <a:pt x="570" y="132"/>
                  </a:lnTo>
                  <a:lnTo>
                    <a:pt x="586" y="143"/>
                  </a:lnTo>
                  <a:lnTo>
                    <a:pt x="603" y="156"/>
                  </a:lnTo>
                  <a:lnTo>
                    <a:pt x="619" y="169"/>
                  </a:lnTo>
                  <a:lnTo>
                    <a:pt x="635" y="183"/>
                  </a:lnTo>
                  <a:lnTo>
                    <a:pt x="635" y="183"/>
                  </a:lnTo>
                  <a:lnTo>
                    <a:pt x="641" y="187"/>
                  </a:lnTo>
                  <a:lnTo>
                    <a:pt x="646" y="190"/>
                  </a:lnTo>
                  <a:lnTo>
                    <a:pt x="654" y="191"/>
                  </a:lnTo>
                  <a:lnTo>
                    <a:pt x="659" y="192"/>
                  </a:lnTo>
                  <a:lnTo>
                    <a:pt x="659" y="19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300">
              <a:extLst>
                <a:ext uri="{FF2B5EF4-FFF2-40B4-BE49-F238E27FC236}">
                  <a16:creationId xmlns:a16="http://schemas.microsoft.com/office/drawing/2014/main" id="{15CDE1A8-F04C-4D53-9160-334EB0A9B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098" y="2898749"/>
              <a:ext cx="125741" cy="45481"/>
            </a:xfrm>
            <a:custGeom>
              <a:avLst/>
              <a:gdLst>
                <a:gd name="T0" fmla="*/ 11 w 378"/>
                <a:gd name="T1" fmla="*/ 78 h 137"/>
                <a:gd name="T2" fmla="*/ 3 w 378"/>
                <a:gd name="T3" fmla="*/ 90 h 137"/>
                <a:gd name="T4" fmla="*/ 0 w 378"/>
                <a:gd name="T5" fmla="*/ 103 h 137"/>
                <a:gd name="T6" fmla="*/ 4 w 378"/>
                <a:gd name="T7" fmla="*/ 116 h 137"/>
                <a:gd name="T8" fmla="*/ 12 w 378"/>
                <a:gd name="T9" fmla="*/ 128 h 137"/>
                <a:gd name="T10" fmla="*/ 17 w 378"/>
                <a:gd name="T11" fmla="*/ 132 h 137"/>
                <a:gd name="T12" fmla="*/ 30 w 378"/>
                <a:gd name="T13" fmla="*/ 137 h 137"/>
                <a:gd name="T14" fmla="*/ 44 w 378"/>
                <a:gd name="T15" fmla="*/ 137 h 137"/>
                <a:gd name="T16" fmla="*/ 56 w 378"/>
                <a:gd name="T17" fmla="*/ 131 h 137"/>
                <a:gd name="T18" fmla="*/ 62 w 378"/>
                <a:gd name="T19" fmla="*/ 126 h 137"/>
                <a:gd name="T20" fmla="*/ 89 w 378"/>
                <a:gd name="T21" fmla="*/ 103 h 137"/>
                <a:gd name="T22" fmla="*/ 121 w 378"/>
                <a:gd name="T23" fmla="*/ 85 h 137"/>
                <a:gd name="T24" fmla="*/ 154 w 378"/>
                <a:gd name="T25" fmla="*/ 75 h 137"/>
                <a:gd name="T26" fmla="*/ 188 w 378"/>
                <a:gd name="T27" fmla="*/ 71 h 137"/>
                <a:gd name="T28" fmla="*/ 223 w 378"/>
                <a:gd name="T29" fmla="*/ 73 h 137"/>
                <a:gd name="T30" fmla="*/ 257 w 378"/>
                <a:gd name="T31" fmla="*/ 83 h 137"/>
                <a:gd name="T32" fmla="*/ 289 w 378"/>
                <a:gd name="T33" fmla="*/ 98 h 137"/>
                <a:gd name="T34" fmla="*/ 318 w 378"/>
                <a:gd name="T35" fmla="*/ 121 h 137"/>
                <a:gd name="T36" fmla="*/ 323 w 378"/>
                <a:gd name="T37" fmla="*/ 125 h 137"/>
                <a:gd name="T38" fmla="*/ 336 w 378"/>
                <a:gd name="T39" fmla="*/ 130 h 137"/>
                <a:gd name="T40" fmla="*/ 342 w 378"/>
                <a:gd name="T41" fmla="*/ 131 h 137"/>
                <a:gd name="T42" fmla="*/ 356 w 378"/>
                <a:gd name="T43" fmla="*/ 128 h 137"/>
                <a:gd name="T44" fmla="*/ 367 w 378"/>
                <a:gd name="T45" fmla="*/ 119 h 137"/>
                <a:gd name="T46" fmla="*/ 372 w 378"/>
                <a:gd name="T47" fmla="*/ 115 h 137"/>
                <a:gd name="T48" fmla="*/ 376 w 378"/>
                <a:gd name="T49" fmla="*/ 102 h 137"/>
                <a:gd name="T50" fmla="*/ 376 w 378"/>
                <a:gd name="T51" fmla="*/ 89 h 137"/>
                <a:gd name="T52" fmla="*/ 371 w 378"/>
                <a:gd name="T53" fmla="*/ 76 h 137"/>
                <a:gd name="T54" fmla="*/ 366 w 378"/>
                <a:gd name="T55" fmla="*/ 70 h 137"/>
                <a:gd name="T56" fmla="*/ 326 w 378"/>
                <a:gd name="T57" fmla="*/ 39 h 137"/>
                <a:gd name="T58" fmla="*/ 282 w 378"/>
                <a:gd name="T59" fmla="*/ 17 h 137"/>
                <a:gd name="T60" fmla="*/ 235 w 378"/>
                <a:gd name="T61" fmla="*/ 4 h 137"/>
                <a:gd name="T62" fmla="*/ 187 w 378"/>
                <a:gd name="T63" fmla="*/ 0 h 137"/>
                <a:gd name="T64" fmla="*/ 138 w 378"/>
                <a:gd name="T65" fmla="*/ 6 h 137"/>
                <a:gd name="T66" fmla="*/ 92 w 378"/>
                <a:gd name="T67" fmla="*/ 21 h 137"/>
                <a:gd name="T68" fmla="*/ 50 w 378"/>
                <a:gd name="T69" fmla="*/ 45 h 137"/>
                <a:gd name="T70" fmla="*/ 11 w 378"/>
                <a:gd name="T71" fmla="*/ 7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8" h="137">
                  <a:moveTo>
                    <a:pt x="11" y="78"/>
                  </a:moveTo>
                  <a:lnTo>
                    <a:pt x="11" y="78"/>
                  </a:lnTo>
                  <a:lnTo>
                    <a:pt x="6" y="84"/>
                  </a:lnTo>
                  <a:lnTo>
                    <a:pt x="3" y="90"/>
                  </a:lnTo>
                  <a:lnTo>
                    <a:pt x="2" y="97"/>
                  </a:lnTo>
                  <a:lnTo>
                    <a:pt x="0" y="103"/>
                  </a:lnTo>
                  <a:lnTo>
                    <a:pt x="2" y="110"/>
                  </a:lnTo>
                  <a:lnTo>
                    <a:pt x="4" y="116"/>
                  </a:lnTo>
                  <a:lnTo>
                    <a:pt x="8" y="122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7" y="132"/>
                  </a:lnTo>
                  <a:lnTo>
                    <a:pt x="24" y="135"/>
                  </a:lnTo>
                  <a:lnTo>
                    <a:pt x="30" y="137"/>
                  </a:lnTo>
                  <a:lnTo>
                    <a:pt x="37" y="137"/>
                  </a:lnTo>
                  <a:lnTo>
                    <a:pt x="44" y="137"/>
                  </a:lnTo>
                  <a:lnTo>
                    <a:pt x="50" y="135"/>
                  </a:lnTo>
                  <a:lnTo>
                    <a:pt x="56" y="131"/>
                  </a:lnTo>
                  <a:lnTo>
                    <a:pt x="62" y="126"/>
                  </a:lnTo>
                  <a:lnTo>
                    <a:pt x="62" y="126"/>
                  </a:lnTo>
                  <a:lnTo>
                    <a:pt x="75" y="113"/>
                  </a:lnTo>
                  <a:lnTo>
                    <a:pt x="89" y="103"/>
                  </a:lnTo>
                  <a:lnTo>
                    <a:pt x="104" y="93"/>
                  </a:lnTo>
                  <a:lnTo>
                    <a:pt x="121" y="85"/>
                  </a:lnTo>
                  <a:lnTo>
                    <a:pt x="137" y="79"/>
                  </a:lnTo>
                  <a:lnTo>
                    <a:pt x="154" y="75"/>
                  </a:lnTo>
                  <a:lnTo>
                    <a:pt x="171" y="72"/>
                  </a:lnTo>
                  <a:lnTo>
                    <a:pt x="188" y="71"/>
                  </a:lnTo>
                  <a:lnTo>
                    <a:pt x="206" y="71"/>
                  </a:lnTo>
                  <a:lnTo>
                    <a:pt x="223" y="73"/>
                  </a:lnTo>
                  <a:lnTo>
                    <a:pt x="240" y="77"/>
                  </a:lnTo>
                  <a:lnTo>
                    <a:pt x="257" y="83"/>
                  </a:lnTo>
                  <a:lnTo>
                    <a:pt x="273" y="90"/>
                  </a:lnTo>
                  <a:lnTo>
                    <a:pt x="289" y="98"/>
                  </a:lnTo>
                  <a:lnTo>
                    <a:pt x="303" y="109"/>
                  </a:lnTo>
                  <a:lnTo>
                    <a:pt x="318" y="121"/>
                  </a:lnTo>
                  <a:lnTo>
                    <a:pt x="318" y="121"/>
                  </a:lnTo>
                  <a:lnTo>
                    <a:pt x="323" y="125"/>
                  </a:lnTo>
                  <a:lnTo>
                    <a:pt x="329" y="129"/>
                  </a:lnTo>
                  <a:lnTo>
                    <a:pt x="336" y="130"/>
                  </a:lnTo>
                  <a:lnTo>
                    <a:pt x="342" y="131"/>
                  </a:lnTo>
                  <a:lnTo>
                    <a:pt x="342" y="131"/>
                  </a:lnTo>
                  <a:lnTo>
                    <a:pt x="349" y="130"/>
                  </a:lnTo>
                  <a:lnTo>
                    <a:pt x="356" y="128"/>
                  </a:lnTo>
                  <a:lnTo>
                    <a:pt x="362" y="124"/>
                  </a:lnTo>
                  <a:lnTo>
                    <a:pt x="367" y="119"/>
                  </a:lnTo>
                  <a:lnTo>
                    <a:pt x="367" y="119"/>
                  </a:lnTo>
                  <a:lnTo>
                    <a:pt x="372" y="115"/>
                  </a:lnTo>
                  <a:lnTo>
                    <a:pt x="375" y="108"/>
                  </a:lnTo>
                  <a:lnTo>
                    <a:pt x="376" y="102"/>
                  </a:lnTo>
                  <a:lnTo>
                    <a:pt x="378" y="95"/>
                  </a:lnTo>
                  <a:lnTo>
                    <a:pt x="376" y="89"/>
                  </a:lnTo>
                  <a:lnTo>
                    <a:pt x="374" y="82"/>
                  </a:lnTo>
                  <a:lnTo>
                    <a:pt x="371" y="76"/>
                  </a:lnTo>
                  <a:lnTo>
                    <a:pt x="366" y="70"/>
                  </a:lnTo>
                  <a:lnTo>
                    <a:pt x="366" y="70"/>
                  </a:lnTo>
                  <a:lnTo>
                    <a:pt x="347" y="53"/>
                  </a:lnTo>
                  <a:lnTo>
                    <a:pt x="326" y="39"/>
                  </a:lnTo>
                  <a:lnTo>
                    <a:pt x="305" y="26"/>
                  </a:lnTo>
                  <a:lnTo>
                    <a:pt x="282" y="17"/>
                  </a:lnTo>
                  <a:lnTo>
                    <a:pt x="259" y="10"/>
                  </a:lnTo>
                  <a:lnTo>
                    <a:pt x="235" y="4"/>
                  </a:lnTo>
                  <a:lnTo>
                    <a:pt x="211" y="1"/>
                  </a:lnTo>
                  <a:lnTo>
                    <a:pt x="187" y="0"/>
                  </a:lnTo>
                  <a:lnTo>
                    <a:pt x="163" y="3"/>
                  </a:lnTo>
                  <a:lnTo>
                    <a:pt x="138" y="6"/>
                  </a:lnTo>
                  <a:lnTo>
                    <a:pt x="116" y="12"/>
                  </a:lnTo>
                  <a:lnTo>
                    <a:pt x="92" y="21"/>
                  </a:lnTo>
                  <a:lnTo>
                    <a:pt x="70" y="32"/>
                  </a:lnTo>
                  <a:lnTo>
                    <a:pt x="50" y="45"/>
                  </a:lnTo>
                  <a:lnTo>
                    <a:pt x="30" y="60"/>
                  </a:lnTo>
                  <a:lnTo>
                    <a:pt x="11" y="78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302">
              <a:extLst>
                <a:ext uri="{FF2B5EF4-FFF2-40B4-BE49-F238E27FC236}">
                  <a16:creationId xmlns:a16="http://schemas.microsoft.com/office/drawing/2014/main" id="{34A13988-A670-410A-8720-1F51B3663C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3953" y="3729439"/>
              <a:ext cx="721002" cy="365182"/>
            </a:xfrm>
            <a:custGeom>
              <a:avLst/>
              <a:gdLst>
                <a:gd name="T0" fmla="*/ 1748 w 2157"/>
                <a:gd name="T1" fmla="*/ 933 h 1092"/>
                <a:gd name="T2" fmla="*/ 1748 w 2157"/>
                <a:gd name="T3" fmla="*/ 0 h 1092"/>
                <a:gd name="T4" fmla="*/ 409 w 2157"/>
                <a:gd name="T5" fmla="*/ 0 h 1092"/>
                <a:gd name="T6" fmla="*/ 409 w 2157"/>
                <a:gd name="T7" fmla="*/ 933 h 1092"/>
                <a:gd name="T8" fmla="*/ 0 w 2157"/>
                <a:gd name="T9" fmla="*/ 933 h 1092"/>
                <a:gd name="T10" fmla="*/ 0 w 2157"/>
                <a:gd name="T11" fmla="*/ 961 h 1092"/>
                <a:gd name="T12" fmla="*/ 0 w 2157"/>
                <a:gd name="T13" fmla="*/ 961 h 1092"/>
                <a:gd name="T14" fmla="*/ 1 w 2157"/>
                <a:gd name="T15" fmla="*/ 975 h 1092"/>
                <a:gd name="T16" fmla="*/ 4 w 2157"/>
                <a:gd name="T17" fmla="*/ 988 h 1092"/>
                <a:gd name="T18" fmla="*/ 6 w 2157"/>
                <a:gd name="T19" fmla="*/ 1000 h 1092"/>
                <a:gd name="T20" fmla="*/ 11 w 2157"/>
                <a:gd name="T21" fmla="*/ 1013 h 1092"/>
                <a:gd name="T22" fmla="*/ 17 w 2157"/>
                <a:gd name="T23" fmla="*/ 1023 h 1092"/>
                <a:gd name="T24" fmla="*/ 22 w 2157"/>
                <a:gd name="T25" fmla="*/ 1034 h 1092"/>
                <a:gd name="T26" fmla="*/ 31 w 2157"/>
                <a:gd name="T27" fmla="*/ 1045 h 1092"/>
                <a:gd name="T28" fmla="*/ 39 w 2157"/>
                <a:gd name="T29" fmla="*/ 1054 h 1092"/>
                <a:gd name="T30" fmla="*/ 48 w 2157"/>
                <a:gd name="T31" fmla="*/ 1062 h 1092"/>
                <a:gd name="T32" fmla="*/ 58 w 2157"/>
                <a:gd name="T33" fmla="*/ 1069 h 1092"/>
                <a:gd name="T34" fmla="*/ 68 w 2157"/>
                <a:gd name="T35" fmla="*/ 1077 h 1092"/>
                <a:gd name="T36" fmla="*/ 80 w 2157"/>
                <a:gd name="T37" fmla="*/ 1082 h 1092"/>
                <a:gd name="T38" fmla="*/ 92 w 2157"/>
                <a:gd name="T39" fmla="*/ 1086 h 1092"/>
                <a:gd name="T40" fmla="*/ 105 w 2157"/>
                <a:gd name="T41" fmla="*/ 1089 h 1092"/>
                <a:gd name="T42" fmla="*/ 118 w 2157"/>
                <a:gd name="T43" fmla="*/ 1092 h 1092"/>
                <a:gd name="T44" fmla="*/ 131 w 2157"/>
                <a:gd name="T45" fmla="*/ 1092 h 1092"/>
                <a:gd name="T46" fmla="*/ 2027 w 2157"/>
                <a:gd name="T47" fmla="*/ 1092 h 1092"/>
                <a:gd name="T48" fmla="*/ 2027 w 2157"/>
                <a:gd name="T49" fmla="*/ 1092 h 1092"/>
                <a:gd name="T50" fmla="*/ 2040 w 2157"/>
                <a:gd name="T51" fmla="*/ 1092 h 1092"/>
                <a:gd name="T52" fmla="*/ 2053 w 2157"/>
                <a:gd name="T53" fmla="*/ 1089 h 1092"/>
                <a:gd name="T54" fmla="*/ 2066 w 2157"/>
                <a:gd name="T55" fmla="*/ 1086 h 1092"/>
                <a:gd name="T56" fmla="*/ 2078 w 2157"/>
                <a:gd name="T57" fmla="*/ 1082 h 1092"/>
                <a:gd name="T58" fmla="*/ 2089 w 2157"/>
                <a:gd name="T59" fmla="*/ 1077 h 1092"/>
                <a:gd name="T60" fmla="*/ 2101 w 2157"/>
                <a:gd name="T61" fmla="*/ 1069 h 1092"/>
                <a:gd name="T62" fmla="*/ 2110 w 2157"/>
                <a:gd name="T63" fmla="*/ 1062 h 1092"/>
                <a:gd name="T64" fmla="*/ 2119 w 2157"/>
                <a:gd name="T65" fmla="*/ 1054 h 1092"/>
                <a:gd name="T66" fmla="*/ 2128 w 2157"/>
                <a:gd name="T67" fmla="*/ 1045 h 1092"/>
                <a:gd name="T68" fmla="*/ 2136 w 2157"/>
                <a:gd name="T69" fmla="*/ 1034 h 1092"/>
                <a:gd name="T70" fmla="*/ 2142 w 2157"/>
                <a:gd name="T71" fmla="*/ 1023 h 1092"/>
                <a:gd name="T72" fmla="*/ 2148 w 2157"/>
                <a:gd name="T73" fmla="*/ 1013 h 1092"/>
                <a:gd name="T74" fmla="*/ 2151 w 2157"/>
                <a:gd name="T75" fmla="*/ 1000 h 1092"/>
                <a:gd name="T76" fmla="*/ 2155 w 2157"/>
                <a:gd name="T77" fmla="*/ 988 h 1092"/>
                <a:gd name="T78" fmla="*/ 2157 w 2157"/>
                <a:gd name="T79" fmla="*/ 975 h 1092"/>
                <a:gd name="T80" fmla="*/ 2157 w 2157"/>
                <a:gd name="T81" fmla="*/ 961 h 1092"/>
                <a:gd name="T82" fmla="*/ 2157 w 2157"/>
                <a:gd name="T83" fmla="*/ 933 h 1092"/>
                <a:gd name="T84" fmla="*/ 1748 w 2157"/>
                <a:gd name="T85" fmla="*/ 933 h 1092"/>
                <a:gd name="T86" fmla="*/ 1616 w 2157"/>
                <a:gd name="T87" fmla="*/ 887 h 1092"/>
                <a:gd name="T88" fmla="*/ 541 w 2157"/>
                <a:gd name="T89" fmla="*/ 887 h 1092"/>
                <a:gd name="T90" fmla="*/ 541 w 2157"/>
                <a:gd name="T91" fmla="*/ 147 h 1092"/>
                <a:gd name="T92" fmla="*/ 1616 w 2157"/>
                <a:gd name="T93" fmla="*/ 147 h 1092"/>
                <a:gd name="T94" fmla="*/ 1616 w 2157"/>
                <a:gd name="T95" fmla="*/ 887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57" h="1092">
                  <a:moveTo>
                    <a:pt x="1748" y="933"/>
                  </a:moveTo>
                  <a:lnTo>
                    <a:pt x="1748" y="0"/>
                  </a:lnTo>
                  <a:lnTo>
                    <a:pt x="409" y="0"/>
                  </a:lnTo>
                  <a:lnTo>
                    <a:pt x="409" y="933"/>
                  </a:lnTo>
                  <a:lnTo>
                    <a:pt x="0" y="933"/>
                  </a:lnTo>
                  <a:lnTo>
                    <a:pt x="0" y="961"/>
                  </a:lnTo>
                  <a:lnTo>
                    <a:pt x="0" y="961"/>
                  </a:lnTo>
                  <a:lnTo>
                    <a:pt x="1" y="975"/>
                  </a:lnTo>
                  <a:lnTo>
                    <a:pt x="4" y="988"/>
                  </a:lnTo>
                  <a:lnTo>
                    <a:pt x="6" y="1000"/>
                  </a:lnTo>
                  <a:lnTo>
                    <a:pt x="11" y="1013"/>
                  </a:lnTo>
                  <a:lnTo>
                    <a:pt x="17" y="1023"/>
                  </a:lnTo>
                  <a:lnTo>
                    <a:pt x="22" y="1034"/>
                  </a:lnTo>
                  <a:lnTo>
                    <a:pt x="31" y="1045"/>
                  </a:lnTo>
                  <a:lnTo>
                    <a:pt x="39" y="1054"/>
                  </a:lnTo>
                  <a:lnTo>
                    <a:pt x="48" y="1062"/>
                  </a:lnTo>
                  <a:lnTo>
                    <a:pt x="58" y="1069"/>
                  </a:lnTo>
                  <a:lnTo>
                    <a:pt x="68" y="1077"/>
                  </a:lnTo>
                  <a:lnTo>
                    <a:pt x="80" y="1082"/>
                  </a:lnTo>
                  <a:lnTo>
                    <a:pt x="92" y="1086"/>
                  </a:lnTo>
                  <a:lnTo>
                    <a:pt x="105" y="1089"/>
                  </a:lnTo>
                  <a:lnTo>
                    <a:pt x="118" y="1092"/>
                  </a:lnTo>
                  <a:lnTo>
                    <a:pt x="131" y="1092"/>
                  </a:lnTo>
                  <a:lnTo>
                    <a:pt x="2027" y="1092"/>
                  </a:lnTo>
                  <a:lnTo>
                    <a:pt x="2027" y="1092"/>
                  </a:lnTo>
                  <a:lnTo>
                    <a:pt x="2040" y="1092"/>
                  </a:lnTo>
                  <a:lnTo>
                    <a:pt x="2053" y="1089"/>
                  </a:lnTo>
                  <a:lnTo>
                    <a:pt x="2066" y="1086"/>
                  </a:lnTo>
                  <a:lnTo>
                    <a:pt x="2078" y="1082"/>
                  </a:lnTo>
                  <a:lnTo>
                    <a:pt x="2089" y="1077"/>
                  </a:lnTo>
                  <a:lnTo>
                    <a:pt x="2101" y="1069"/>
                  </a:lnTo>
                  <a:lnTo>
                    <a:pt x="2110" y="1062"/>
                  </a:lnTo>
                  <a:lnTo>
                    <a:pt x="2119" y="1054"/>
                  </a:lnTo>
                  <a:lnTo>
                    <a:pt x="2128" y="1045"/>
                  </a:lnTo>
                  <a:lnTo>
                    <a:pt x="2136" y="1034"/>
                  </a:lnTo>
                  <a:lnTo>
                    <a:pt x="2142" y="1023"/>
                  </a:lnTo>
                  <a:lnTo>
                    <a:pt x="2148" y="1013"/>
                  </a:lnTo>
                  <a:lnTo>
                    <a:pt x="2151" y="1000"/>
                  </a:lnTo>
                  <a:lnTo>
                    <a:pt x="2155" y="988"/>
                  </a:lnTo>
                  <a:lnTo>
                    <a:pt x="2157" y="975"/>
                  </a:lnTo>
                  <a:lnTo>
                    <a:pt x="2157" y="961"/>
                  </a:lnTo>
                  <a:lnTo>
                    <a:pt x="2157" y="933"/>
                  </a:lnTo>
                  <a:lnTo>
                    <a:pt x="1748" y="933"/>
                  </a:lnTo>
                  <a:close/>
                  <a:moveTo>
                    <a:pt x="1616" y="887"/>
                  </a:moveTo>
                  <a:lnTo>
                    <a:pt x="541" y="887"/>
                  </a:lnTo>
                  <a:lnTo>
                    <a:pt x="541" y="147"/>
                  </a:lnTo>
                  <a:lnTo>
                    <a:pt x="1616" y="147"/>
                  </a:lnTo>
                  <a:lnTo>
                    <a:pt x="1616" y="88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303">
              <a:extLst>
                <a:ext uri="{FF2B5EF4-FFF2-40B4-BE49-F238E27FC236}">
                  <a16:creationId xmlns:a16="http://schemas.microsoft.com/office/drawing/2014/main" id="{F7AB679A-155D-4537-AE5D-9427AD117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266" y="3511400"/>
              <a:ext cx="322378" cy="89623"/>
            </a:xfrm>
            <a:custGeom>
              <a:avLst/>
              <a:gdLst>
                <a:gd name="T0" fmla="*/ 61 w 965"/>
                <a:gd name="T1" fmla="*/ 254 h 265"/>
                <a:gd name="T2" fmla="*/ 105 w 965"/>
                <a:gd name="T3" fmla="*/ 212 h 265"/>
                <a:gd name="T4" fmla="*/ 153 w 965"/>
                <a:gd name="T5" fmla="*/ 175 h 265"/>
                <a:gd name="T6" fmla="*/ 203 w 965"/>
                <a:gd name="T7" fmla="*/ 145 h 265"/>
                <a:gd name="T8" fmla="*/ 256 w 965"/>
                <a:gd name="T9" fmla="*/ 119 h 265"/>
                <a:gd name="T10" fmla="*/ 310 w 965"/>
                <a:gd name="T11" fmla="*/ 99 h 265"/>
                <a:gd name="T12" fmla="*/ 366 w 965"/>
                <a:gd name="T13" fmla="*/ 84 h 265"/>
                <a:gd name="T14" fmla="*/ 422 w 965"/>
                <a:gd name="T15" fmla="*/ 74 h 265"/>
                <a:gd name="T16" fmla="*/ 480 w 965"/>
                <a:gd name="T17" fmla="*/ 71 h 265"/>
                <a:gd name="T18" fmla="*/ 537 w 965"/>
                <a:gd name="T19" fmla="*/ 72 h 265"/>
                <a:gd name="T20" fmla="*/ 595 w 965"/>
                <a:gd name="T21" fmla="*/ 79 h 265"/>
                <a:gd name="T22" fmla="*/ 650 w 965"/>
                <a:gd name="T23" fmla="*/ 91 h 265"/>
                <a:gd name="T24" fmla="*/ 705 w 965"/>
                <a:gd name="T25" fmla="*/ 109 h 265"/>
                <a:gd name="T26" fmla="*/ 760 w 965"/>
                <a:gd name="T27" fmla="*/ 132 h 265"/>
                <a:gd name="T28" fmla="*/ 810 w 965"/>
                <a:gd name="T29" fmla="*/ 161 h 265"/>
                <a:gd name="T30" fmla="*/ 860 w 965"/>
                <a:gd name="T31" fmla="*/ 196 h 265"/>
                <a:gd name="T32" fmla="*/ 906 w 965"/>
                <a:gd name="T33" fmla="*/ 236 h 265"/>
                <a:gd name="T34" fmla="*/ 912 w 965"/>
                <a:gd name="T35" fmla="*/ 240 h 265"/>
                <a:gd name="T36" fmla="*/ 925 w 965"/>
                <a:gd name="T37" fmla="*/ 245 h 265"/>
                <a:gd name="T38" fmla="*/ 930 w 965"/>
                <a:gd name="T39" fmla="*/ 245 h 265"/>
                <a:gd name="T40" fmla="*/ 945 w 965"/>
                <a:gd name="T41" fmla="*/ 243 h 265"/>
                <a:gd name="T42" fmla="*/ 955 w 965"/>
                <a:gd name="T43" fmla="*/ 234 h 265"/>
                <a:gd name="T44" fmla="*/ 960 w 965"/>
                <a:gd name="T45" fmla="*/ 229 h 265"/>
                <a:gd name="T46" fmla="*/ 965 w 965"/>
                <a:gd name="T47" fmla="*/ 217 h 265"/>
                <a:gd name="T48" fmla="*/ 965 w 965"/>
                <a:gd name="T49" fmla="*/ 203 h 265"/>
                <a:gd name="T50" fmla="*/ 959 w 965"/>
                <a:gd name="T51" fmla="*/ 191 h 265"/>
                <a:gd name="T52" fmla="*/ 954 w 965"/>
                <a:gd name="T53" fmla="*/ 185 h 265"/>
                <a:gd name="T54" fmla="*/ 903 w 965"/>
                <a:gd name="T55" fmla="*/ 140 h 265"/>
                <a:gd name="T56" fmla="*/ 848 w 965"/>
                <a:gd name="T57" fmla="*/ 101 h 265"/>
                <a:gd name="T58" fmla="*/ 790 w 965"/>
                <a:gd name="T59" fmla="*/ 69 h 265"/>
                <a:gd name="T60" fmla="*/ 730 w 965"/>
                <a:gd name="T61" fmla="*/ 43 h 265"/>
                <a:gd name="T62" fmla="*/ 669 w 965"/>
                <a:gd name="T63" fmla="*/ 23 h 265"/>
                <a:gd name="T64" fmla="*/ 606 w 965"/>
                <a:gd name="T65" fmla="*/ 9 h 265"/>
                <a:gd name="T66" fmla="*/ 543 w 965"/>
                <a:gd name="T67" fmla="*/ 2 h 265"/>
                <a:gd name="T68" fmla="*/ 478 w 965"/>
                <a:gd name="T69" fmla="*/ 0 h 265"/>
                <a:gd name="T70" fmla="*/ 414 w 965"/>
                <a:gd name="T71" fmla="*/ 4 h 265"/>
                <a:gd name="T72" fmla="*/ 351 w 965"/>
                <a:gd name="T73" fmla="*/ 15 h 265"/>
                <a:gd name="T74" fmla="*/ 288 w 965"/>
                <a:gd name="T75" fmla="*/ 32 h 265"/>
                <a:gd name="T76" fmla="*/ 228 w 965"/>
                <a:gd name="T77" fmla="*/ 54 h 265"/>
                <a:gd name="T78" fmla="*/ 169 w 965"/>
                <a:gd name="T79" fmla="*/ 84 h 265"/>
                <a:gd name="T80" fmla="*/ 114 w 965"/>
                <a:gd name="T81" fmla="*/ 118 h 265"/>
                <a:gd name="T82" fmla="*/ 61 w 965"/>
                <a:gd name="T83" fmla="*/ 159 h 265"/>
                <a:gd name="T84" fmla="*/ 10 w 965"/>
                <a:gd name="T85" fmla="*/ 206 h 265"/>
                <a:gd name="T86" fmla="*/ 6 w 965"/>
                <a:gd name="T87" fmla="*/ 211 h 265"/>
                <a:gd name="T88" fmla="*/ 2 w 965"/>
                <a:gd name="T89" fmla="*/ 224 h 265"/>
                <a:gd name="T90" fmla="*/ 2 w 965"/>
                <a:gd name="T91" fmla="*/ 237 h 265"/>
                <a:gd name="T92" fmla="*/ 6 w 965"/>
                <a:gd name="T93" fmla="*/ 250 h 265"/>
                <a:gd name="T94" fmla="*/ 11 w 965"/>
                <a:gd name="T95" fmla="*/ 256 h 265"/>
                <a:gd name="T96" fmla="*/ 23 w 965"/>
                <a:gd name="T97" fmla="*/ 263 h 265"/>
                <a:gd name="T98" fmla="*/ 37 w 965"/>
                <a:gd name="T99" fmla="*/ 265 h 265"/>
                <a:gd name="T100" fmla="*/ 50 w 965"/>
                <a:gd name="T101" fmla="*/ 262 h 265"/>
                <a:gd name="T102" fmla="*/ 61 w 965"/>
                <a:gd name="T103" fmla="*/ 25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5" h="265">
                  <a:moveTo>
                    <a:pt x="61" y="254"/>
                  </a:moveTo>
                  <a:lnTo>
                    <a:pt x="61" y="254"/>
                  </a:lnTo>
                  <a:lnTo>
                    <a:pt x="83" y="232"/>
                  </a:lnTo>
                  <a:lnTo>
                    <a:pt x="105" y="212"/>
                  </a:lnTo>
                  <a:lnTo>
                    <a:pt x="129" y="193"/>
                  </a:lnTo>
                  <a:lnTo>
                    <a:pt x="153" y="175"/>
                  </a:lnTo>
                  <a:lnTo>
                    <a:pt x="177" y="159"/>
                  </a:lnTo>
                  <a:lnTo>
                    <a:pt x="203" y="145"/>
                  </a:lnTo>
                  <a:lnTo>
                    <a:pt x="229" y="131"/>
                  </a:lnTo>
                  <a:lnTo>
                    <a:pt x="256" y="119"/>
                  </a:lnTo>
                  <a:lnTo>
                    <a:pt x="282" y="108"/>
                  </a:lnTo>
                  <a:lnTo>
                    <a:pt x="310" y="99"/>
                  </a:lnTo>
                  <a:lnTo>
                    <a:pt x="338" y="91"/>
                  </a:lnTo>
                  <a:lnTo>
                    <a:pt x="366" y="84"/>
                  </a:lnTo>
                  <a:lnTo>
                    <a:pt x="394" y="78"/>
                  </a:lnTo>
                  <a:lnTo>
                    <a:pt x="422" y="74"/>
                  </a:lnTo>
                  <a:lnTo>
                    <a:pt x="451" y="72"/>
                  </a:lnTo>
                  <a:lnTo>
                    <a:pt x="480" y="71"/>
                  </a:lnTo>
                  <a:lnTo>
                    <a:pt x="508" y="71"/>
                  </a:lnTo>
                  <a:lnTo>
                    <a:pt x="537" y="72"/>
                  </a:lnTo>
                  <a:lnTo>
                    <a:pt x="565" y="74"/>
                  </a:lnTo>
                  <a:lnTo>
                    <a:pt x="595" y="79"/>
                  </a:lnTo>
                  <a:lnTo>
                    <a:pt x="623" y="84"/>
                  </a:lnTo>
                  <a:lnTo>
                    <a:pt x="650" y="91"/>
                  </a:lnTo>
                  <a:lnTo>
                    <a:pt x="678" y="99"/>
                  </a:lnTo>
                  <a:lnTo>
                    <a:pt x="705" y="109"/>
                  </a:lnTo>
                  <a:lnTo>
                    <a:pt x="732" y="120"/>
                  </a:lnTo>
                  <a:lnTo>
                    <a:pt x="760" y="132"/>
                  </a:lnTo>
                  <a:lnTo>
                    <a:pt x="785" y="146"/>
                  </a:lnTo>
                  <a:lnTo>
                    <a:pt x="810" y="161"/>
                  </a:lnTo>
                  <a:lnTo>
                    <a:pt x="835" y="178"/>
                  </a:lnTo>
                  <a:lnTo>
                    <a:pt x="860" y="196"/>
                  </a:lnTo>
                  <a:lnTo>
                    <a:pt x="883" y="214"/>
                  </a:lnTo>
                  <a:lnTo>
                    <a:pt x="906" y="236"/>
                  </a:lnTo>
                  <a:lnTo>
                    <a:pt x="906" y="236"/>
                  </a:lnTo>
                  <a:lnTo>
                    <a:pt x="912" y="240"/>
                  </a:lnTo>
                  <a:lnTo>
                    <a:pt x="918" y="243"/>
                  </a:lnTo>
                  <a:lnTo>
                    <a:pt x="925" y="245"/>
                  </a:lnTo>
                  <a:lnTo>
                    <a:pt x="930" y="245"/>
                  </a:lnTo>
                  <a:lnTo>
                    <a:pt x="930" y="245"/>
                  </a:lnTo>
                  <a:lnTo>
                    <a:pt x="938" y="245"/>
                  </a:lnTo>
                  <a:lnTo>
                    <a:pt x="945" y="243"/>
                  </a:lnTo>
                  <a:lnTo>
                    <a:pt x="951" y="239"/>
                  </a:lnTo>
                  <a:lnTo>
                    <a:pt x="955" y="234"/>
                  </a:lnTo>
                  <a:lnTo>
                    <a:pt x="955" y="234"/>
                  </a:lnTo>
                  <a:lnTo>
                    <a:pt x="960" y="229"/>
                  </a:lnTo>
                  <a:lnTo>
                    <a:pt x="963" y="223"/>
                  </a:lnTo>
                  <a:lnTo>
                    <a:pt x="965" y="217"/>
                  </a:lnTo>
                  <a:lnTo>
                    <a:pt x="965" y="210"/>
                  </a:lnTo>
                  <a:lnTo>
                    <a:pt x="965" y="203"/>
                  </a:lnTo>
                  <a:lnTo>
                    <a:pt x="962" y="197"/>
                  </a:lnTo>
                  <a:lnTo>
                    <a:pt x="959" y="191"/>
                  </a:lnTo>
                  <a:lnTo>
                    <a:pt x="954" y="185"/>
                  </a:lnTo>
                  <a:lnTo>
                    <a:pt x="954" y="185"/>
                  </a:lnTo>
                  <a:lnTo>
                    <a:pt x="929" y="161"/>
                  </a:lnTo>
                  <a:lnTo>
                    <a:pt x="903" y="140"/>
                  </a:lnTo>
                  <a:lnTo>
                    <a:pt x="876" y="120"/>
                  </a:lnTo>
                  <a:lnTo>
                    <a:pt x="848" y="101"/>
                  </a:lnTo>
                  <a:lnTo>
                    <a:pt x="820" y="85"/>
                  </a:lnTo>
                  <a:lnTo>
                    <a:pt x="790" y="69"/>
                  </a:lnTo>
                  <a:lnTo>
                    <a:pt x="761" y="55"/>
                  </a:lnTo>
                  <a:lnTo>
                    <a:pt x="730" y="43"/>
                  </a:lnTo>
                  <a:lnTo>
                    <a:pt x="699" y="33"/>
                  </a:lnTo>
                  <a:lnTo>
                    <a:pt x="669" y="23"/>
                  </a:lnTo>
                  <a:lnTo>
                    <a:pt x="637" y="15"/>
                  </a:lnTo>
                  <a:lnTo>
                    <a:pt x="606" y="9"/>
                  </a:lnTo>
                  <a:lnTo>
                    <a:pt x="574" y="4"/>
                  </a:lnTo>
                  <a:lnTo>
                    <a:pt x="543" y="2"/>
                  </a:lnTo>
                  <a:lnTo>
                    <a:pt x="510" y="0"/>
                  </a:lnTo>
                  <a:lnTo>
                    <a:pt x="478" y="0"/>
                  </a:lnTo>
                  <a:lnTo>
                    <a:pt x="446" y="1"/>
                  </a:lnTo>
                  <a:lnTo>
                    <a:pt x="414" y="4"/>
                  </a:lnTo>
                  <a:lnTo>
                    <a:pt x="382" y="9"/>
                  </a:lnTo>
                  <a:lnTo>
                    <a:pt x="351" y="15"/>
                  </a:lnTo>
                  <a:lnTo>
                    <a:pt x="320" y="22"/>
                  </a:lnTo>
                  <a:lnTo>
                    <a:pt x="288" y="32"/>
                  </a:lnTo>
                  <a:lnTo>
                    <a:pt x="259" y="42"/>
                  </a:lnTo>
                  <a:lnTo>
                    <a:pt x="228" y="54"/>
                  </a:lnTo>
                  <a:lnTo>
                    <a:pt x="198" y="68"/>
                  </a:lnTo>
                  <a:lnTo>
                    <a:pt x="169" y="84"/>
                  </a:lnTo>
                  <a:lnTo>
                    <a:pt x="141" y="100"/>
                  </a:lnTo>
                  <a:lnTo>
                    <a:pt x="114" y="118"/>
                  </a:lnTo>
                  <a:lnTo>
                    <a:pt x="86" y="138"/>
                  </a:lnTo>
                  <a:lnTo>
                    <a:pt x="61" y="159"/>
                  </a:lnTo>
                  <a:lnTo>
                    <a:pt x="35" y="181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6" y="211"/>
                  </a:lnTo>
                  <a:lnTo>
                    <a:pt x="3" y="218"/>
                  </a:lnTo>
                  <a:lnTo>
                    <a:pt x="2" y="224"/>
                  </a:lnTo>
                  <a:lnTo>
                    <a:pt x="0" y="231"/>
                  </a:lnTo>
                  <a:lnTo>
                    <a:pt x="2" y="237"/>
                  </a:lnTo>
                  <a:lnTo>
                    <a:pt x="4" y="244"/>
                  </a:lnTo>
                  <a:lnTo>
                    <a:pt x="6" y="250"/>
                  </a:lnTo>
                  <a:lnTo>
                    <a:pt x="11" y="256"/>
                  </a:lnTo>
                  <a:lnTo>
                    <a:pt x="11" y="256"/>
                  </a:lnTo>
                  <a:lnTo>
                    <a:pt x="17" y="259"/>
                  </a:lnTo>
                  <a:lnTo>
                    <a:pt x="23" y="263"/>
                  </a:lnTo>
                  <a:lnTo>
                    <a:pt x="30" y="264"/>
                  </a:lnTo>
                  <a:lnTo>
                    <a:pt x="37" y="265"/>
                  </a:lnTo>
                  <a:lnTo>
                    <a:pt x="43" y="264"/>
                  </a:lnTo>
                  <a:lnTo>
                    <a:pt x="50" y="262"/>
                  </a:lnTo>
                  <a:lnTo>
                    <a:pt x="56" y="259"/>
                  </a:lnTo>
                  <a:lnTo>
                    <a:pt x="61" y="254"/>
                  </a:lnTo>
                  <a:lnTo>
                    <a:pt x="61" y="25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304">
              <a:extLst>
                <a:ext uri="{FF2B5EF4-FFF2-40B4-BE49-F238E27FC236}">
                  <a16:creationId xmlns:a16="http://schemas.microsoft.com/office/drawing/2014/main" id="{1C5B0F35-68A9-4904-B8E3-22A453509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083" y="3575608"/>
              <a:ext cx="231416" cy="69559"/>
            </a:xfrm>
            <a:custGeom>
              <a:avLst/>
              <a:gdLst>
                <a:gd name="T0" fmla="*/ 658 w 693"/>
                <a:gd name="T1" fmla="*/ 193 h 206"/>
                <a:gd name="T2" fmla="*/ 671 w 693"/>
                <a:gd name="T3" fmla="*/ 190 h 206"/>
                <a:gd name="T4" fmla="*/ 683 w 693"/>
                <a:gd name="T5" fmla="*/ 181 h 206"/>
                <a:gd name="T6" fmla="*/ 688 w 693"/>
                <a:gd name="T7" fmla="*/ 177 h 206"/>
                <a:gd name="T8" fmla="*/ 693 w 693"/>
                <a:gd name="T9" fmla="*/ 164 h 206"/>
                <a:gd name="T10" fmla="*/ 693 w 693"/>
                <a:gd name="T11" fmla="*/ 150 h 206"/>
                <a:gd name="T12" fmla="*/ 687 w 693"/>
                <a:gd name="T13" fmla="*/ 138 h 206"/>
                <a:gd name="T14" fmla="*/ 682 w 693"/>
                <a:gd name="T15" fmla="*/ 132 h 206"/>
                <a:gd name="T16" fmla="*/ 645 w 693"/>
                <a:gd name="T17" fmla="*/ 100 h 206"/>
                <a:gd name="T18" fmla="*/ 607 w 693"/>
                <a:gd name="T19" fmla="*/ 73 h 206"/>
                <a:gd name="T20" fmla="*/ 565 w 693"/>
                <a:gd name="T21" fmla="*/ 49 h 206"/>
                <a:gd name="T22" fmla="*/ 523 w 693"/>
                <a:gd name="T23" fmla="*/ 32 h 206"/>
                <a:gd name="T24" fmla="*/ 478 w 693"/>
                <a:gd name="T25" fmla="*/ 18 h 206"/>
                <a:gd name="T26" fmla="*/ 433 w 693"/>
                <a:gd name="T27" fmla="*/ 7 h 206"/>
                <a:gd name="T28" fmla="*/ 389 w 693"/>
                <a:gd name="T29" fmla="*/ 1 h 206"/>
                <a:gd name="T30" fmla="*/ 343 w 693"/>
                <a:gd name="T31" fmla="*/ 0 h 206"/>
                <a:gd name="T32" fmla="*/ 297 w 693"/>
                <a:gd name="T33" fmla="*/ 3 h 206"/>
                <a:gd name="T34" fmla="*/ 252 w 693"/>
                <a:gd name="T35" fmla="*/ 12 h 206"/>
                <a:gd name="T36" fmla="*/ 207 w 693"/>
                <a:gd name="T37" fmla="*/ 23 h 206"/>
                <a:gd name="T38" fmla="*/ 163 w 693"/>
                <a:gd name="T39" fmla="*/ 39 h 206"/>
                <a:gd name="T40" fmla="*/ 122 w 693"/>
                <a:gd name="T41" fmla="*/ 60 h 206"/>
                <a:gd name="T42" fmla="*/ 82 w 693"/>
                <a:gd name="T43" fmla="*/ 85 h 206"/>
                <a:gd name="T44" fmla="*/ 44 w 693"/>
                <a:gd name="T45" fmla="*/ 113 h 206"/>
                <a:gd name="T46" fmla="*/ 9 w 693"/>
                <a:gd name="T47" fmla="*/ 147 h 206"/>
                <a:gd name="T48" fmla="*/ 4 w 693"/>
                <a:gd name="T49" fmla="*/ 153 h 206"/>
                <a:gd name="T50" fmla="*/ 0 w 693"/>
                <a:gd name="T51" fmla="*/ 165 h 206"/>
                <a:gd name="T52" fmla="*/ 0 w 693"/>
                <a:gd name="T53" fmla="*/ 179 h 206"/>
                <a:gd name="T54" fmla="*/ 5 w 693"/>
                <a:gd name="T55" fmla="*/ 191 h 206"/>
                <a:gd name="T56" fmla="*/ 10 w 693"/>
                <a:gd name="T57" fmla="*/ 197 h 206"/>
                <a:gd name="T58" fmla="*/ 22 w 693"/>
                <a:gd name="T59" fmla="*/ 204 h 206"/>
                <a:gd name="T60" fmla="*/ 35 w 693"/>
                <a:gd name="T61" fmla="*/ 206 h 206"/>
                <a:gd name="T62" fmla="*/ 48 w 693"/>
                <a:gd name="T63" fmla="*/ 204 h 206"/>
                <a:gd name="T64" fmla="*/ 60 w 693"/>
                <a:gd name="T65" fmla="*/ 196 h 206"/>
                <a:gd name="T66" fmla="*/ 74 w 693"/>
                <a:gd name="T67" fmla="*/ 181 h 206"/>
                <a:gd name="T68" fmla="*/ 106 w 693"/>
                <a:gd name="T69" fmla="*/ 154 h 206"/>
                <a:gd name="T70" fmla="*/ 139 w 693"/>
                <a:gd name="T71" fmla="*/ 131 h 206"/>
                <a:gd name="T72" fmla="*/ 174 w 693"/>
                <a:gd name="T73" fmla="*/ 112 h 206"/>
                <a:gd name="T74" fmla="*/ 211 w 693"/>
                <a:gd name="T75" fmla="*/ 97 h 206"/>
                <a:gd name="T76" fmla="*/ 247 w 693"/>
                <a:gd name="T77" fmla="*/ 85 h 206"/>
                <a:gd name="T78" fmla="*/ 286 w 693"/>
                <a:gd name="T79" fmla="*/ 76 h 206"/>
                <a:gd name="T80" fmla="*/ 325 w 693"/>
                <a:gd name="T81" fmla="*/ 72 h 206"/>
                <a:gd name="T82" fmla="*/ 364 w 693"/>
                <a:gd name="T83" fmla="*/ 71 h 206"/>
                <a:gd name="T84" fmla="*/ 403 w 693"/>
                <a:gd name="T85" fmla="*/ 73 h 206"/>
                <a:gd name="T86" fmla="*/ 440 w 693"/>
                <a:gd name="T87" fmla="*/ 80 h 206"/>
                <a:gd name="T88" fmla="*/ 479 w 693"/>
                <a:gd name="T89" fmla="*/ 91 h 206"/>
                <a:gd name="T90" fmla="*/ 516 w 693"/>
                <a:gd name="T91" fmla="*/ 105 h 206"/>
                <a:gd name="T92" fmla="*/ 551 w 693"/>
                <a:gd name="T93" fmla="*/ 122 h 206"/>
                <a:gd name="T94" fmla="*/ 585 w 693"/>
                <a:gd name="T95" fmla="*/ 144 h 206"/>
                <a:gd name="T96" fmla="*/ 618 w 693"/>
                <a:gd name="T97" fmla="*/ 168 h 206"/>
                <a:gd name="T98" fmla="*/ 634 w 693"/>
                <a:gd name="T99" fmla="*/ 183 h 206"/>
                <a:gd name="T100" fmla="*/ 645 w 693"/>
                <a:gd name="T101" fmla="*/ 191 h 206"/>
                <a:gd name="T102" fmla="*/ 658 w 693"/>
                <a:gd name="T103" fmla="*/ 19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3" h="206">
                  <a:moveTo>
                    <a:pt x="658" y="193"/>
                  </a:moveTo>
                  <a:lnTo>
                    <a:pt x="658" y="193"/>
                  </a:lnTo>
                  <a:lnTo>
                    <a:pt x="666" y="192"/>
                  </a:lnTo>
                  <a:lnTo>
                    <a:pt x="671" y="190"/>
                  </a:lnTo>
                  <a:lnTo>
                    <a:pt x="677" y="186"/>
                  </a:lnTo>
                  <a:lnTo>
                    <a:pt x="683" y="181"/>
                  </a:lnTo>
                  <a:lnTo>
                    <a:pt x="683" y="181"/>
                  </a:lnTo>
                  <a:lnTo>
                    <a:pt x="688" y="177"/>
                  </a:lnTo>
                  <a:lnTo>
                    <a:pt x="690" y="170"/>
                  </a:lnTo>
                  <a:lnTo>
                    <a:pt x="693" y="164"/>
                  </a:lnTo>
                  <a:lnTo>
                    <a:pt x="693" y="157"/>
                  </a:lnTo>
                  <a:lnTo>
                    <a:pt x="693" y="150"/>
                  </a:lnTo>
                  <a:lnTo>
                    <a:pt x="690" y="144"/>
                  </a:lnTo>
                  <a:lnTo>
                    <a:pt x="687" y="138"/>
                  </a:lnTo>
                  <a:lnTo>
                    <a:pt x="682" y="132"/>
                  </a:lnTo>
                  <a:lnTo>
                    <a:pt x="682" y="132"/>
                  </a:lnTo>
                  <a:lnTo>
                    <a:pt x="664" y="115"/>
                  </a:lnTo>
                  <a:lnTo>
                    <a:pt x="645" y="100"/>
                  </a:lnTo>
                  <a:lnTo>
                    <a:pt x="625" y="86"/>
                  </a:lnTo>
                  <a:lnTo>
                    <a:pt x="607" y="73"/>
                  </a:lnTo>
                  <a:lnTo>
                    <a:pt x="585" y="61"/>
                  </a:lnTo>
                  <a:lnTo>
                    <a:pt x="565" y="49"/>
                  </a:lnTo>
                  <a:lnTo>
                    <a:pt x="544" y="40"/>
                  </a:lnTo>
                  <a:lnTo>
                    <a:pt x="523" y="32"/>
                  </a:lnTo>
                  <a:lnTo>
                    <a:pt x="501" y="23"/>
                  </a:lnTo>
                  <a:lnTo>
                    <a:pt x="478" y="18"/>
                  </a:lnTo>
                  <a:lnTo>
                    <a:pt x="456" y="12"/>
                  </a:lnTo>
                  <a:lnTo>
                    <a:pt x="433" y="7"/>
                  </a:lnTo>
                  <a:lnTo>
                    <a:pt x="411" y="3"/>
                  </a:lnTo>
                  <a:lnTo>
                    <a:pt x="389" y="1"/>
                  </a:lnTo>
                  <a:lnTo>
                    <a:pt x="365" y="0"/>
                  </a:lnTo>
                  <a:lnTo>
                    <a:pt x="343" y="0"/>
                  </a:lnTo>
                  <a:lnTo>
                    <a:pt x="319" y="1"/>
                  </a:lnTo>
                  <a:lnTo>
                    <a:pt x="297" y="3"/>
                  </a:lnTo>
                  <a:lnTo>
                    <a:pt x="274" y="7"/>
                  </a:lnTo>
                  <a:lnTo>
                    <a:pt x="252" y="12"/>
                  </a:lnTo>
                  <a:lnTo>
                    <a:pt x="229" y="16"/>
                  </a:lnTo>
                  <a:lnTo>
                    <a:pt x="207" y="23"/>
                  </a:lnTo>
                  <a:lnTo>
                    <a:pt x="186" y="30"/>
                  </a:lnTo>
                  <a:lnTo>
                    <a:pt x="163" y="39"/>
                  </a:lnTo>
                  <a:lnTo>
                    <a:pt x="142" y="49"/>
                  </a:lnTo>
                  <a:lnTo>
                    <a:pt x="122" y="60"/>
                  </a:lnTo>
                  <a:lnTo>
                    <a:pt x="102" y="72"/>
                  </a:lnTo>
                  <a:lnTo>
                    <a:pt x="82" y="85"/>
                  </a:lnTo>
                  <a:lnTo>
                    <a:pt x="63" y="99"/>
                  </a:lnTo>
                  <a:lnTo>
                    <a:pt x="44" y="113"/>
                  </a:lnTo>
                  <a:lnTo>
                    <a:pt x="27" y="130"/>
                  </a:lnTo>
                  <a:lnTo>
                    <a:pt x="9" y="147"/>
                  </a:lnTo>
                  <a:lnTo>
                    <a:pt x="9" y="147"/>
                  </a:lnTo>
                  <a:lnTo>
                    <a:pt x="4" y="153"/>
                  </a:lnTo>
                  <a:lnTo>
                    <a:pt x="1" y="159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9"/>
                  </a:lnTo>
                  <a:lnTo>
                    <a:pt x="2" y="185"/>
                  </a:lnTo>
                  <a:lnTo>
                    <a:pt x="5" y="191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15" y="201"/>
                  </a:lnTo>
                  <a:lnTo>
                    <a:pt x="22" y="204"/>
                  </a:lnTo>
                  <a:lnTo>
                    <a:pt x="28" y="206"/>
                  </a:lnTo>
                  <a:lnTo>
                    <a:pt x="35" y="206"/>
                  </a:lnTo>
                  <a:lnTo>
                    <a:pt x="42" y="206"/>
                  </a:lnTo>
                  <a:lnTo>
                    <a:pt x="48" y="204"/>
                  </a:lnTo>
                  <a:lnTo>
                    <a:pt x="54" y="200"/>
                  </a:lnTo>
                  <a:lnTo>
                    <a:pt x="60" y="196"/>
                  </a:lnTo>
                  <a:lnTo>
                    <a:pt x="60" y="196"/>
                  </a:lnTo>
                  <a:lnTo>
                    <a:pt x="74" y="181"/>
                  </a:lnTo>
                  <a:lnTo>
                    <a:pt x="89" y="167"/>
                  </a:lnTo>
                  <a:lnTo>
                    <a:pt x="106" y="154"/>
                  </a:lnTo>
                  <a:lnTo>
                    <a:pt x="122" y="143"/>
                  </a:lnTo>
                  <a:lnTo>
                    <a:pt x="139" y="131"/>
                  </a:lnTo>
                  <a:lnTo>
                    <a:pt x="156" y="121"/>
                  </a:lnTo>
                  <a:lnTo>
                    <a:pt x="174" y="112"/>
                  </a:lnTo>
                  <a:lnTo>
                    <a:pt x="192" y="104"/>
                  </a:lnTo>
                  <a:lnTo>
                    <a:pt x="211" y="97"/>
                  </a:lnTo>
                  <a:lnTo>
                    <a:pt x="228" y="89"/>
                  </a:lnTo>
                  <a:lnTo>
                    <a:pt x="247" y="85"/>
                  </a:lnTo>
                  <a:lnTo>
                    <a:pt x="266" y="80"/>
                  </a:lnTo>
                  <a:lnTo>
                    <a:pt x="286" y="76"/>
                  </a:lnTo>
                  <a:lnTo>
                    <a:pt x="305" y="73"/>
                  </a:lnTo>
                  <a:lnTo>
                    <a:pt x="325" y="72"/>
                  </a:lnTo>
                  <a:lnTo>
                    <a:pt x="344" y="71"/>
                  </a:lnTo>
                  <a:lnTo>
                    <a:pt x="364" y="71"/>
                  </a:lnTo>
                  <a:lnTo>
                    <a:pt x="383" y="72"/>
                  </a:lnTo>
                  <a:lnTo>
                    <a:pt x="403" y="73"/>
                  </a:lnTo>
                  <a:lnTo>
                    <a:pt x="422" y="76"/>
                  </a:lnTo>
                  <a:lnTo>
                    <a:pt x="440" y="80"/>
                  </a:lnTo>
                  <a:lnTo>
                    <a:pt x="460" y="85"/>
                  </a:lnTo>
                  <a:lnTo>
                    <a:pt x="479" y="91"/>
                  </a:lnTo>
                  <a:lnTo>
                    <a:pt x="497" y="97"/>
                  </a:lnTo>
                  <a:lnTo>
                    <a:pt x="516" y="105"/>
                  </a:lnTo>
                  <a:lnTo>
                    <a:pt x="534" y="113"/>
                  </a:lnTo>
                  <a:lnTo>
                    <a:pt x="551" y="122"/>
                  </a:lnTo>
                  <a:lnTo>
                    <a:pt x="569" y="132"/>
                  </a:lnTo>
                  <a:lnTo>
                    <a:pt x="585" y="144"/>
                  </a:lnTo>
                  <a:lnTo>
                    <a:pt x="602" y="155"/>
                  </a:lnTo>
                  <a:lnTo>
                    <a:pt x="618" y="168"/>
                  </a:lnTo>
                  <a:lnTo>
                    <a:pt x="634" y="183"/>
                  </a:lnTo>
                  <a:lnTo>
                    <a:pt x="634" y="183"/>
                  </a:lnTo>
                  <a:lnTo>
                    <a:pt x="640" y="187"/>
                  </a:lnTo>
                  <a:lnTo>
                    <a:pt x="645" y="191"/>
                  </a:lnTo>
                  <a:lnTo>
                    <a:pt x="651" y="192"/>
                  </a:lnTo>
                  <a:lnTo>
                    <a:pt x="658" y="193"/>
                  </a:lnTo>
                  <a:lnTo>
                    <a:pt x="658" y="19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305">
              <a:extLst>
                <a:ext uri="{FF2B5EF4-FFF2-40B4-BE49-F238E27FC236}">
                  <a16:creationId xmlns:a16="http://schemas.microsoft.com/office/drawing/2014/main" id="{3A3B74E3-0B9A-420C-A4F5-E17C03F93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590" y="3650517"/>
              <a:ext cx="125741" cy="45481"/>
            </a:xfrm>
            <a:custGeom>
              <a:avLst/>
              <a:gdLst>
                <a:gd name="T0" fmla="*/ 11 w 376"/>
                <a:gd name="T1" fmla="*/ 78 h 137"/>
                <a:gd name="T2" fmla="*/ 2 w 376"/>
                <a:gd name="T3" fmla="*/ 90 h 137"/>
                <a:gd name="T4" fmla="*/ 0 w 376"/>
                <a:gd name="T5" fmla="*/ 103 h 137"/>
                <a:gd name="T6" fmla="*/ 4 w 376"/>
                <a:gd name="T7" fmla="*/ 116 h 137"/>
                <a:gd name="T8" fmla="*/ 11 w 376"/>
                <a:gd name="T9" fmla="*/ 127 h 137"/>
                <a:gd name="T10" fmla="*/ 17 w 376"/>
                <a:gd name="T11" fmla="*/ 131 h 137"/>
                <a:gd name="T12" fmla="*/ 29 w 376"/>
                <a:gd name="T13" fmla="*/ 137 h 137"/>
                <a:gd name="T14" fmla="*/ 42 w 376"/>
                <a:gd name="T15" fmla="*/ 136 h 137"/>
                <a:gd name="T16" fmla="*/ 55 w 376"/>
                <a:gd name="T17" fmla="*/ 131 h 137"/>
                <a:gd name="T18" fmla="*/ 61 w 376"/>
                <a:gd name="T19" fmla="*/ 126 h 137"/>
                <a:gd name="T20" fmla="*/ 88 w 376"/>
                <a:gd name="T21" fmla="*/ 103 h 137"/>
                <a:gd name="T22" fmla="*/ 120 w 376"/>
                <a:gd name="T23" fmla="*/ 85 h 137"/>
                <a:gd name="T24" fmla="*/ 153 w 376"/>
                <a:gd name="T25" fmla="*/ 74 h 137"/>
                <a:gd name="T26" fmla="*/ 187 w 376"/>
                <a:gd name="T27" fmla="*/ 70 h 137"/>
                <a:gd name="T28" fmla="*/ 223 w 376"/>
                <a:gd name="T29" fmla="*/ 73 h 137"/>
                <a:gd name="T30" fmla="*/ 256 w 376"/>
                <a:gd name="T31" fmla="*/ 81 h 137"/>
                <a:gd name="T32" fmla="*/ 288 w 376"/>
                <a:gd name="T33" fmla="*/ 98 h 137"/>
                <a:gd name="T34" fmla="*/ 317 w 376"/>
                <a:gd name="T35" fmla="*/ 120 h 137"/>
                <a:gd name="T36" fmla="*/ 323 w 376"/>
                <a:gd name="T37" fmla="*/ 125 h 137"/>
                <a:gd name="T38" fmla="*/ 336 w 376"/>
                <a:gd name="T39" fmla="*/ 130 h 137"/>
                <a:gd name="T40" fmla="*/ 342 w 376"/>
                <a:gd name="T41" fmla="*/ 130 h 137"/>
                <a:gd name="T42" fmla="*/ 355 w 376"/>
                <a:gd name="T43" fmla="*/ 127 h 137"/>
                <a:gd name="T44" fmla="*/ 367 w 376"/>
                <a:gd name="T45" fmla="*/ 119 h 137"/>
                <a:gd name="T46" fmla="*/ 371 w 376"/>
                <a:gd name="T47" fmla="*/ 113 h 137"/>
                <a:gd name="T48" fmla="*/ 376 w 376"/>
                <a:gd name="T49" fmla="*/ 101 h 137"/>
                <a:gd name="T50" fmla="*/ 376 w 376"/>
                <a:gd name="T51" fmla="*/ 87 h 137"/>
                <a:gd name="T52" fmla="*/ 370 w 376"/>
                <a:gd name="T53" fmla="*/ 76 h 137"/>
                <a:gd name="T54" fmla="*/ 365 w 376"/>
                <a:gd name="T55" fmla="*/ 70 h 137"/>
                <a:gd name="T56" fmla="*/ 325 w 376"/>
                <a:gd name="T57" fmla="*/ 38 h 137"/>
                <a:gd name="T58" fmla="*/ 282 w 376"/>
                <a:gd name="T59" fmla="*/ 17 h 137"/>
                <a:gd name="T60" fmla="*/ 235 w 376"/>
                <a:gd name="T61" fmla="*/ 4 h 137"/>
                <a:gd name="T62" fmla="*/ 186 w 376"/>
                <a:gd name="T63" fmla="*/ 0 h 137"/>
                <a:gd name="T64" fmla="*/ 138 w 376"/>
                <a:gd name="T65" fmla="*/ 6 h 137"/>
                <a:gd name="T66" fmla="*/ 92 w 376"/>
                <a:gd name="T67" fmla="*/ 20 h 137"/>
                <a:gd name="T68" fmla="*/ 48 w 376"/>
                <a:gd name="T69" fmla="*/ 45 h 137"/>
                <a:gd name="T70" fmla="*/ 11 w 376"/>
                <a:gd name="T71" fmla="*/ 7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6" h="137">
                  <a:moveTo>
                    <a:pt x="11" y="78"/>
                  </a:moveTo>
                  <a:lnTo>
                    <a:pt x="11" y="78"/>
                  </a:lnTo>
                  <a:lnTo>
                    <a:pt x="6" y="83"/>
                  </a:lnTo>
                  <a:lnTo>
                    <a:pt x="2" y="90"/>
                  </a:lnTo>
                  <a:lnTo>
                    <a:pt x="1" y="96"/>
                  </a:lnTo>
                  <a:lnTo>
                    <a:pt x="0" y="103"/>
                  </a:lnTo>
                  <a:lnTo>
                    <a:pt x="1" y="110"/>
                  </a:lnTo>
                  <a:lnTo>
                    <a:pt x="4" y="116"/>
                  </a:lnTo>
                  <a:lnTo>
                    <a:pt x="7" y="122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17" y="131"/>
                  </a:lnTo>
                  <a:lnTo>
                    <a:pt x="22" y="134"/>
                  </a:lnTo>
                  <a:lnTo>
                    <a:pt x="29" y="137"/>
                  </a:lnTo>
                  <a:lnTo>
                    <a:pt x="37" y="137"/>
                  </a:lnTo>
                  <a:lnTo>
                    <a:pt x="42" y="136"/>
                  </a:lnTo>
                  <a:lnTo>
                    <a:pt x="50" y="134"/>
                  </a:lnTo>
                  <a:lnTo>
                    <a:pt x="55" y="131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74" y="113"/>
                  </a:lnTo>
                  <a:lnTo>
                    <a:pt x="88" y="103"/>
                  </a:lnTo>
                  <a:lnTo>
                    <a:pt x="104" y="93"/>
                  </a:lnTo>
                  <a:lnTo>
                    <a:pt x="120" y="85"/>
                  </a:lnTo>
                  <a:lnTo>
                    <a:pt x="137" y="79"/>
                  </a:lnTo>
                  <a:lnTo>
                    <a:pt x="153" y="74"/>
                  </a:lnTo>
                  <a:lnTo>
                    <a:pt x="171" y="71"/>
                  </a:lnTo>
                  <a:lnTo>
                    <a:pt x="187" y="70"/>
                  </a:lnTo>
                  <a:lnTo>
                    <a:pt x="205" y="71"/>
                  </a:lnTo>
                  <a:lnTo>
                    <a:pt x="223" y="73"/>
                  </a:lnTo>
                  <a:lnTo>
                    <a:pt x="239" y="77"/>
                  </a:lnTo>
                  <a:lnTo>
                    <a:pt x="256" y="81"/>
                  </a:lnTo>
                  <a:lnTo>
                    <a:pt x="272" y="88"/>
                  </a:lnTo>
                  <a:lnTo>
                    <a:pt x="288" y="98"/>
                  </a:lnTo>
                  <a:lnTo>
                    <a:pt x="303" y="109"/>
                  </a:lnTo>
                  <a:lnTo>
                    <a:pt x="317" y="120"/>
                  </a:lnTo>
                  <a:lnTo>
                    <a:pt x="317" y="120"/>
                  </a:lnTo>
                  <a:lnTo>
                    <a:pt x="323" y="125"/>
                  </a:lnTo>
                  <a:lnTo>
                    <a:pt x="329" y="127"/>
                  </a:lnTo>
                  <a:lnTo>
                    <a:pt x="336" y="130"/>
                  </a:lnTo>
                  <a:lnTo>
                    <a:pt x="342" y="130"/>
                  </a:lnTo>
                  <a:lnTo>
                    <a:pt x="342" y="130"/>
                  </a:lnTo>
                  <a:lnTo>
                    <a:pt x="349" y="130"/>
                  </a:lnTo>
                  <a:lnTo>
                    <a:pt x="355" y="127"/>
                  </a:lnTo>
                  <a:lnTo>
                    <a:pt x="362" y="124"/>
                  </a:lnTo>
                  <a:lnTo>
                    <a:pt x="367" y="119"/>
                  </a:lnTo>
                  <a:lnTo>
                    <a:pt x="367" y="119"/>
                  </a:lnTo>
                  <a:lnTo>
                    <a:pt x="371" y="113"/>
                  </a:lnTo>
                  <a:lnTo>
                    <a:pt x="374" y="107"/>
                  </a:lnTo>
                  <a:lnTo>
                    <a:pt x="376" y="101"/>
                  </a:lnTo>
                  <a:lnTo>
                    <a:pt x="376" y="94"/>
                  </a:lnTo>
                  <a:lnTo>
                    <a:pt x="376" y="87"/>
                  </a:lnTo>
                  <a:lnTo>
                    <a:pt x="374" y="81"/>
                  </a:lnTo>
                  <a:lnTo>
                    <a:pt x="370" y="76"/>
                  </a:lnTo>
                  <a:lnTo>
                    <a:pt x="365" y="70"/>
                  </a:lnTo>
                  <a:lnTo>
                    <a:pt x="365" y="70"/>
                  </a:lnTo>
                  <a:lnTo>
                    <a:pt x="347" y="53"/>
                  </a:lnTo>
                  <a:lnTo>
                    <a:pt x="325" y="38"/>
                  </a:lnTo>
                  <a:lnTo>
                    <a:pt x="304" y="26"/>
                  </a:lnTo>
                  <a:lnTo>
                    <a:pt x="282" y="17"/>
                  </a:lnTo>
                  <a:lnTo>
                    <a:pt x="258" y="8"/>
                  </a:lnTo>
                  <a:lnTo>
                    <a:pt x="235" y="4"/>
                  </a:lnTo>
                  <a:lnTo>
                    <a:pt x="210" y="1"/>
                  </a:lnTo>
                  <a:lnTo>
                    <a:pt x="186" y="0"/>
                  </a:lnTo>
                  <a:lnTo>
                    <a:pt x="163" y="1"/>
                  </a:lnTo>
                  <a:lnTo>
                    <a:pt x="138" y="6"/>
                  </a:lnTo>
                  <a:lnTo>
                    <a:pt x="114" y="12"/>
                  </a:lnTo>
                  <a:lnTo>
                    <a:pt x="92" y="20"/>
                  </a:lnTo>
                  <a:lnTo>
                    <a:pt x="70" y="32"/>
                  </a:lnTo>
                  <a:lnTo>
                    <a:pt x="48" y="45"/>
                  </a:lnTo>
                  <a:lnTo>
                    <a:pt x="28" y="60"/>
                  </a:lnTo>
                  <a:lnTo>
                    <a:pt x="11" y="78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308">
              <a:extLst>
                <a:ext uri="{FF2B5EF4-FFF2-40B4-BE49-F238E27FC236}">
                  <a16:creationId xmlns:a16="http://schemas.microsoft.com/office/drawing/2014/main" id="{E3367C6D-D962-496D-8093-D67E33828C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1488" y="3417763"/>
              <a:ext cx="980509" cy="959106"/>
            </a:xfrm>
            <a:custGeom>
              <a:avLst/>
              <a:gdLst>
                <a:gd name="T0" fmla="*/ 2914 w 2932"/>
                <a:gd name="T1" fmla="*/ 1894 h 2867"/>
                <a:gd name="T2" fmla="*/ 2828 w 2932"/>
                <a:gd name="T3" fmla="*/ 1792 h 2867"/>
                <a:gd name="T4" fmla="*/ 2697 w 2932"/>
                <a:gd name="T5" fmla="*/ 1750 h 2867"/>
                <a:gd name="T6" fmla="*/ 2224 w 2932"/>
                <a:gd name="T7" fmla="*/ 872 h 2867"/>
                <a:gd name="T8" fmla="*/ 2697 w 2932"/>
                <a:gd name="T9" fmla="*/ 1086 h 2867"/>
                <a:gd name="T10" fmla="*/ 2707 w 2932"/>
                <a:gd name="T11" fmla="*/ 1069 h 2867"/>
                <a:gd name="T12" fmla="*/ 2804 w 2932"/>
                <a:gd name="T13" fmla="*/ 869 h 2867"/>
                <a:gd name="T14" fmla="*/ 2820 w 2932"/>
                <a:gd name="T15" fmla="*/ 865 h 2867"/>
                <a:gd name="T16" fmla="*/ 2460 w 2932"/>
                <a:gd name="T17" fmla="*/ 733 h 2867"/>
                <a:gd name="T18" fmla="*/ 1552 w 2932"/>
                <a:gd name="T19" fmla="*/ 84 h 2867"/>
                <a:gd name="T20" fmla="*/ 1484 w 2932"/>
                <a:gd name="T21" fmla="*/ 26 h 2867"/>
                <a:gd name="T22" fmla="*/ 1371 w 2932"/>
                <a:gd name="T23" fmla="*/ 0 h 2867"/>
                <a:gd name="T24" fmla="*/ 1261 w 2932"/>
                <a:gd name="T25" fmla="*/ 38 h 2867"/>
                <a:gd name="T26" fmla="*/ 685 w 2932"/>
                <a:gd name="T27" fmla="*/ 496 h 2867"/>
                <a:gd name="T28" fmla="*/ 574 w 2932"/>
                <a:gd name="T29" fmla="*/ 580 h 2867"/>
                <a:gd name="T30" fmla="*/ 517 w 2932"/>
                <a:gd name="T31" fmla="*/ 710 h 2867"/>
                <a:gd name="T32" fmla="*/ 0 w 2932"/>
                <a:gd name="T33" fmla="*/ 2867 h 2867"/>
                <a:gd name="T34" fmla="*/ 2575 w 2932"/>
                <a:gd name="T35" fmla="*/ 2807 h 2867"/>
                <a:gd name="T36" fmla="*/ 2798 w 2932"/>
                <a:gd name="T37" fmla="*/ 2807 h 2867"/>
                <a:gd name="T38" fmla="*/ 2774 w 2932"/>
                <a:gd name="T39" fmla="*/ 2209 h 2867"/>
                <a:gd name="T40" fmla="*/ 2881 w 2932"/>
                <a:gd name="T41" fmla="*/ 2134 h 2867"/>
                <a:gd name="T42" fmla="*/ 2931 w 2932"/>
                <a:gd name="T43" fmla="*/ 2010 h 2867"/>
                <a:gd name="T44" fmla="*/ 2187 w 2932"/>
                <a:gd name="T45" fmla="*/ 714 h 2867"/>
                <a:gd name="T46" fmla="*/ 1553 w 2932"/>
                <a:gd name="T47" fmla="*/ 340 h 2867"/>
                <a:gd name="T48" fmla="*/ 1589 w 2932"/>
                <a:gd name="T49" fmla="*/ 262 h 2867"/>
                <a:gd name="T50" fmla="*/ 1039 w 2932"/>
                <a:gd name="T51" fmla="*/ 1898 h 2867"/>
                <a:gd name="T52" fmla="*/ 1009 w 2932"/>
                <a:gd name="T53" fmla="*/ 1958 h 2867"/>
                <a:gd name="T54" fmla="*/ 963 w 2932"/>
                <a:gd name="T55" fmla="*/ 2010 h 2867"/>
                <a:gd name="T56" fmla="*/ 864 w 2932"/>
                <a:gd name="T57" fmla="*/ 2063 h 2867"/>
                <a:gd name="T58" fmla="*/ 745 w 2932"/>
                <a:gd name="T59" fmla="*/ 2066 h 2867"/>
                <a:gd name="T60" fmla="*/ 611 w 2932"/>
                <a:gd name="T61" fmla="*/ 1990 h 2867"/>
                <a:gd name="T62" fmla="*/ 570 w 2932"/>
                <a:gd name="T63" fmla="*/ 1931 h 2867"/>
                <a:gd name="T64" fmla="*/ 547 w 2932"/>
                <a:gd name="T65" fmla="*/ 1861 h 2867"/>
                <a:gd name="T66" fmla="*/ 544 w 2932"/>
                <a:gd name="T67" fmla="*/ 1806 h 2867"/>
                <a:gd name="T68" fmla="*/ 624 w 2932"/>
                <a:gd name="T69" fmla="*/ 742 h 2867"/>
                <a:gd name="T70" fmla="*/ 649 w 2932"/>
                <a:gd name="T71" fmla="*/ 665 h 2867"/>
                <a:gd name="T72" fmla="*/ 718 w 2932"/>
                <a:gd name="T73" fmla="*/ 601 h 2867"/>
                <a:gd name="T74" fmla="*/ 797 w 2932"/>
                <a:gd name="T75" fmla="*/ 582 h 2867"/>
                <a:gd name="T76" fmla="*/ 863 w 2932"/>
                <a:gd name="T77" fmla="*/ 595 h 2867"/>
                <a:gd name="T78" fmla="*/ 938 w 2932"/>
                <a:gd name="T79" fmla="*/ 652 h 2867"/>
                <a:gd name="T80" fmla="*/ 971 w 2932"/>
                <a:gd name="T81" fmla="*/ 742 h 2867"/>
                <a:gd name="T82" fmla="*/ 1051 w 2932"/>
                <a:gd name="T83" fmla="*/ 1797 h 2867"/>
                <a:gd name="T84" fmla="*/ 1050 w 2932"/>
                <a:gd name="T85" fmla="*/ 1847 h 2867"/>
                <a:gd name="T86" fmla="*/ 1323 w 2932"/>
                <a:gd name="T87" fmla="*/ 129 h 2867"/>
                <a:gd name="T88" fmla="*/ 1374 w 2932"/>
                <a:gd name="T89" fmla="*/ 111 h 2867"/>
                <a:gd name="T90" fmla="*/ 1417 w 2932"/>
                <a:gd name="T91" fmla="*/ 117 h 2867"/>
                <a:gd name="T92" fmla="*/ 1455 w 2932"/>
                <a:gd name="T93" fmla="*/ 141 h 2867"/>
                <a:gd name="T94" fmla="*/ 1481 w 2932"/>
                <a:gd name="T95" fmla="*/ 184 h 2867"/>
                <a:gd name="T96" fmla="*/ 1482 w 2932"/>
                <a:gd name="T97" fmla="*/ 237 h 2867"/>
                <a:gd name="T98" fmla="*/ 1373 w 2932"/>
                <a:gd name="T99" fmla="*/ 380 h 2867"/>
                <a:gd name="T100" fmla="*/ 1058 w 2932"/>
                <a:gd name="T101" fmla="*/ 642 h 2867"/>
                <a:gd name="T102" fmla="*/ 995 w 2932"/>
                <a:gd name="T103" fmla="*/ 552 h 2867"/>
                <a:gd name="T104" fmla="*/ 903 w 2932"/>
                <a:gd name="T105" fmla="*/ 492 h 2867"/>
                <a:gd name="T106" fmla="*/ 2717 w 2932"/>
                <a:gd name="T107" fmla="*/ 1843 h 2867"/>
                <a:gd name="T108" fmla="*/ 2789 w 2932"/>
                <a:gd name="T109" fmla="*/ 1868 h 2867"/>
                <a:gd name="T110" fmla="*/ 2837 w 2932"/>
                <a:gd name="T111" fmla="*/ 1931 h 2867"/>
                <a:gd name="T112" fmla="*/ 2846 w 2932"/>
                <a:gd name="T113" fmla="*/ 2000 h 2867"/>
                <a:gd name="T114" fmla="*/ 2818 w 2932"/>
                <a:gd name="T115" fmla="*/ 2077 h 2867"/>
                <a:gd name="T116" fmla="*/ 2756 w 2932"/>
                <a:gd name="T117" fmla="*/ 2122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32" h="2867">
                  <a:moveTo>
                    <a:pt x="2932" y="1986"/>
                  </a:moveTo>
                  <a:lnTo>
                    <a:pt x="2932" y="1986"/>
                  </a:lnTo>
                  <a:lnTo>
                    <a:pt x="2931" y="1963"/>
                  </a:lnTo>
                  <a:lnTo>
                    <a:pt x="2927" y="1939"/>
                  </a:lnTo>
                  <a:lnTo>
                    <a:pt x="2921" y="1917"/>
                  </a:lnTo>
                  <a:lnTo>
                    <a:pt x="2914" y="1894"/>
                  </a:lnTo>
                  <a:lnTo>
                    <a:pt x="2904" y="1874"/>
                  </a:lnTo>
                  <a:lnTo>
                    <a:pt x="2892" y="1855"/>
                  </a:lnTo>
                  <a:lnTo>
                    <a:pt x="2879" y="1836"/>
                  </a:lnTo>
                  <a:lnTo>
                    <a:pt x="2864" y="1820"/>
                  </a:lnTo>
                  <a:lnTo>
                    <a:pt x="2847" y="1805"/>
                  </a:lnTo>
                  <a:lnTo>
                    <a:pt x="2828" y="1792"/>
                  </a:lnTo>
                  <a:lnTo>
                    <a:pt x="2809" y="1780"/>
                  </a:lnTo>
                  <a:lnTo>
                    <a:pt x="2788" y="1769"/>
                  </a:lnTo>
                  <a:lnTo>
                    <a:pt x="2767" y="1761"/>
                  </a:lnTo>
                  <a:lnTo>
                    <a:pt x="2745" y="1755"/>
                  </a:lnTo>
                  <a:lnTo>
                    <a:pt x="2721" y="1751"/>
                  </a:lnTo>
                  <a:lnTo>
                    <a:pt x="2697" y="1750"/>
                  </a:lnTo>
                  <a:lnTo>
                    <a:pt x="1368" y="1750"/>
                  </a:lnTo>
                  <a:lnTo>
                    <a:pt x="1368" y="1744"/>
                  </a:lnTo>
                  <a:lnTo>
                    <a:pt x="1158" y="1744"/>
                  </a:lnTo>
                  <a:lnTo>
                    <a:pt x="1091" y="867"/>
                  </a:lnTo>
                  <a:lnTo>
                    <a:pt x="1469" y="437"/>
                  </a:lnTo>
                  <a:lnTo>
                    <a:pt x="2224" y="872"/>
                  </a:lnTo>
                  <a:lnTo>
                    <a:pt x="2270" y="792"/>
                  </a:lnTo>
                  <a:lnTo>
                    <a:pt x="2394" y="858"/>
                  </a:lnTo>
                  <a:lnTo>
                    <a:pt x="2412" y="1042"/>
                  </a:lnTo>
                  <a:lnTo>
                    <a:pt x="2527" y="1102"/>
                  </a:lnTo>
                  <a:lnTo>
                    <a:pt x="2697" y="1086"/>
                  </a:lnTo>
                  <a:lnTo>
                    <a:pt x="2697" y="1086"/>
                  </a:lnTo>
                  <a:lnTo>
                    <a:pt x="2701" y="1085"/>
                  </a:lnTo>
                  <a:lnTo>
                    <a:pt x="2705" y="1083"/>
                  </a:lnTo>
                  <a:lnTo>
                    <a:pt x="2707" y="1080"/>
                  </a:lnTo>
                  <a:lnTo>
                    <a:pt x="2708" y="1077"/>
                  </a:lnTo>
                  <a:lnTo>
                    <a:pt x="2708" y="1072"/>
                  </a:lnTo>
                  <a:lnTo>
                    <a:pt x="2707" y="1069"/>
                  </a:lnTo>
                  <a:lnTo>
                    <a:pt x="2705" y="1066"/>
                  </a:lnTo>
                  <a:lnTo>
                    <a:pt x="2702" y="1063"/>
                  </a:lnTo>
                  <a:lnTo>
                    <a:pt x="2523" y="968"/>
                  </a:lnTo>
                  <a:lnTo>
                    <a:pt x="2517" y="842"/>
                  </a:lnTo>
                  <a:lnTo>
                    <a:pt x="2624" y="775"/>
                  </a:lnTo>
                  <a:lnTo>
                    <a:pt x="2804" y="869"/>
                  </a:lnTo>
                  <a:lnTo>
                    <a:pt x="2804" y="869"/>
                  </a:lnTo>
                  <a:lnTo>
                    <a:pt x="2807" y="872"/>
                  </a:lnTo>
                  <a:lnTo>
                    <a:pt x="2812" y="871"/>
                  </a:lnTo>
                  <a:lnTo>
                    <a:pt x="2815" y="869"/>
                  </a:lnTo>
                  <a:lnTo>
                    <a:pt x="2818" y="867"/>
                  </a:lnTo>
                  <a:lnTo>
                    <a:pt x="2820" y="865"/>
                  </a:lnTo>
                  <a:lnTo>
                    <a:pt x="2821" y="861"/>
                  </a:lnTo>
                  <a:lnTo>
                    <a:pt x="2821" y="856"/>
                  </a:lnTo>
                  <a:lnTo>
                    <a:pt x="2820" y="853"/>
                  </a:lnTo>
                  <a:lnTo>
                    <a:pt x="2736" y="703"/>
                  </a:lnTo>
                  <a:lnTo>
                    <a:pt x="2622" y="643"/>
                  </a:lnTo>
                  <a:lnTo>
                    <a:pt x="2460" y="733"/>
                  </a:lnTo>
                  <a:lnTo>
                    <a:pt x="2340" y="669"/>
                  </a:lnTo>
                  <a:lnTo>
                    <a:pt x="2390" y="583"/>
                  </a:lnTo>
                  <a:lnTo>
                    <a:pt x="1567" y="106"/>
                  </a:lnTo>
                  <a:lnTo>
                    <a:pt x="1567" y="106"/>
                  </a:lnTo>
                  <a:lnTo>
                    <a:pt x="1560" y="95"/>
                  </a:lnTo>
                  <a:lnTo>
                    <a:pt x="1552" y="84"/>
                  </a:lnTo>
                  <a:lnTo>
                    <a:pt x="1543" y="73"/>
                  </a:lnTo>
                  <a:lnTo>
                    <a:pt x="1534" y="63"/>
                  </a:lnTo>
                  <a:lnTo>
                    <a:pt x="1534" y="63"/>
                  </a:lnTo>
                  <a:lnTo>
                    <a:pt x="1519" y="49"/>
                  </a:lnTo>
                  <a:lnTo>
                    <a:pt x="1502" y="37"/>
                  </a:lnTo>
                  <a:lnTo>
                    <a:pt x="1484" y="26"/>
                  </a:lnTo>
                  <a:lnTo>
                    <a:pt x="1467" y="18"/>
                  </a:lnTo>
                  <a:lnTo>
                    <a:pt x="1449" y="11"/>
                  </a:lnTo>
                  <a:lnTo>
                    <a:pt x="1430" y="5"/>
                  </a:lnTo>
                  <a:lnTo>
                    <a:pt x="1410" y="3"/>
                  </a:lnTo>
                  <a:lnTo>
                    <a:pt x="1391" y="0"/>
                  </a:lnTo>
                  <a:lnTo>
                    <a:pt x="1371" y="0"/>
                  </a:lnTo>
                  <a:lnTo>
                    <a:pt x="1352" y="3"/>
                  </a:lnTo>
                  <a:lnTo>
                    <a:pt x="1332" y="6"/>
                  </a:lnTo>
                  <a:lnTo>
                    <a:pt x="1314" y="11"/>
                  </a:lnTo>
                  <a:lnTo>
                    <a:pt x="1296" y="19"/>
                  </a:lnTo>
                  <a:lnTo>
                    <a:pt x="1277" y="27"/>
                  </a:lnTo>
                  <a:lnTo>
                    <a:pt x="1261" y="38"/>
                  </a:lnTo>
                  <a:lnTo>
                    <a:pt x="1244" y="51"/>
                  </a:lnTo>
                  <a:lnTo>
                    <a:pt x="755" y="476"/>
                  </a:lnTo>
                  <a:lnTo>
                    <a:pt x="755" y="476"/>
                  </a:lnTo>
                  <a:lnTo>
                    <a:pt x="731" y="480"/>
                  </a:lnTo>
                  <a:lnTo>
                    <a:pt x="708" y="486"/>
                  </a:lnTo>
                  <a:lnTo>
                    <a:pt x="685" y="496"/>
                  </a:lnTo>
                  <a:lnTo>
                    <a:pt x="664" y="505"/>
                  </a:lnTo>
                  <a:lnTo>
                    <a:pt x="644" y="517"/>
                  </a:lnTo>
                  <a:lnTo>
                    <a:pt x="625" y="531"/>
                  </a:lnTo>
                  <a:lnTo>
                    <a:pt x="608" y="546"/>
                  </a:lnTo>
                  <a:lnTo>
                    <a:pt x="590" y="563"/>
                  </a:lnTo>
                  <a:lnTo>
                    <a:pt x="574" y="580"/>
                  </a:lnTo>
                  <a:lnTo>
                    <a:pt x="562" y="599"/>
                  </a:lnTo>
                  <a:lnTo>
                    <a:pt x="549" y="619"/>
                  </a:lnTo>
                  <a:lnTo>
                    <a:pt x="538" y="641"/>
                  </a:lnTo>
                  <a:lnTo>
                    <a:pt x="530" y="663"/>
                  </a:lnTo>
                  <a:lnTo>
                    <a:pt x="523" y="685"/>
                  </a:lnTo>
                  <a:lnTo>
                    <a:pt x="517" y="710"/>
                  </a:lnTo>
                  <a:lnTo>
                    <a:pt x="514" y="734"/>
                  </a:lnTo>
                  <a:lnTo>
                    <a:pt x="438" y="1744"/>
                  </a:lnTo>
                  <a:lnTo>
                    <a:pt x="236" y="1744"/>
                  </a:lnTo>
                  <a:lnTo>
                    <a:pt x="236" y="2619"/>
                  </a:lnTo>
                  <a:lnTo>
                    <a:pt x="0" y="2619"/>
                  </a:lnTo>
                  <a:lnTo>
                    <a:pt x="0" y="2867"/>
                  </a:lnTo>
                  <a:lnTo>
                    <a:pt x="1587" y="2867"/>
                  </a:lnTo>
                  <a:lnTo>
                    <a:pt x="1587" y="2619"/>
                  </a:lnTo>
                  <a:lnTo>
                    <a:pt x="1368" y="2619"/>
                  </a:lnTo>
                  <a:lnTo>
                    <a:pt x="1368" y="2222"/>
                  </a:lnTo>
                  <a:lnTo>
                    <a:pt x="2575" y="2222"/>
                  </a:lnTo>
                  <a:lnTo>
                    <a:pt x="2575" y="2807"/>
                  </a:lnTo>
                  <a:lnTo>
                    <a:pt x="2484" y="2807"/>
                  </a:lnTo>
                  <a:lnTo>
                    <a:pt x="2484" y="2867"/>
                  </a:lnTo>
                  <a:lnTo>
                    <a:pt x="2575" y="2867"/>
                  </a:lnTo>
                  <a:lnTo>
                    <a:pt x="2706" y="2867"/>
                  </a:lnTo>
                  <a:lnTo>
                    <a:pt x="2798" y="2867"/>
                  </a:lnTo>
                  <a:lnTo>
                    <a:pt x="2798" y="2807"/>
                  </a:lnTo>
                  <a:lnTo>
                    <a:pt x="2706" y="2807"/>
                  </a:lnTo>
                  <a:lnTo>
                    <a:pt x="2706" y="2221"/>
                  </a:lnTo>
                  <a:lnTo>
                    <a:pt x="2706" y="2221"/>
                  </a:lnTo>
                  <a:lnTo>
                    <a:pt x="2729" y="2220"/>
                  </a:lnTo>
                  <a:lnTo>
                    <a:pt x="2752" y="2215"/>
                  </a:lnTo>
                  <a:lnTo>
                    <a:pt x="2774" y="2209"/>
                  </a:lnTo>
                  <a:lnTo>
                    <a:pt x="2794" y="2201"/>
                  </a:lnTo>
                  <a:lnTo>
                    <a:pt x="2814" y="2190"/>
                  </a:lnTo>
                  <a:lnTo>
                    <a:pt x="2833" y="2178"/>
                  </a:lnTo>
                  <a:lnTo>
                    <a:pt x="2851" y="2165"/>
                  </a:lnTo>
                  <a:lnTo>
                    <a:pt x="2866" y="2150"/>
                  </a:lnTo>
                  <a:lnTo>
                    <a:pt x="2881" y="2134"/>
                  </a:lnTo>
                  <a:lnTo>
                    <a:pt x="2894" y="2115"/>
                  </a:lnTo>
                  <a:lnTo>
                    <a:pt x="2905" y="2096"/>
                  </a:lnTo>
                  <a:lnTo>
                    <a:pt x="2914" y="2076"/>
                  </a:lnTo>
                  <a:lnTo>
                    <a:pt x="2923" y="2055"/>
                  </a:lnTo>
                  <a:lnTo>
                    <a:pt x="2928" y="2032"/>
                  </a:lnTo>
                  <a:lnTo>
                    <a:pt x="2931" y="2010"/>
                  </a:lnTo>
                  <a:lnTo>
                    <a:pt x="2932" y="1986"/>
                  </a:lnTo>
                  <a:lnTo>
                    <a:pt x="2932" y="1986"/>
                  </a:lnTo>
                  <a:close/>
                  <a:moveTo>
                    <a:pt x="1592" y="249"/>
                  </a:moveTo>
                  <a:lnTo>
                    <a:pt x="2240" y="623"/>
                  </a:lnTo>
                  <a:lnTo>
                    <a:pt x="2227" y="644"/>
                  </a:lnTo>
                  <a:lnTo>
                    <a:pt x="2187" y="714"/>
                  </a:lnTo>
                  <a:lnTo>
                    <a:pt x="2182" y="721"/>
                  </a:lnTo>
                  <a:lnTo>
                    <a:pt x="1990" y="610"/>
                  </a:lnTo>
                  <a:lnTo>
                    <a:pt x="1799" y="500"/>
                  </a:lnTo>
                  <a:lnTo>
                    <a:pt x="1543" y="352"/>
                  </a:lnTo>
                  <a:lnTo>
                    <a:pt x="1543" y="352"/>
                  </a:lnTo>
                  <a:lnTo>
                    <a:pt x="1553" y="340"/>
                  </a:lnTo>
                  <a:lnTo>
                    <a:pt x="1561" y="328"/>
                  </a:lnTo>
                  <a:lnTo>
                    <a:pt x="1568" y="316"/>
                  </a:lnTo>
                  <a:lnTo>
                    <a:pt x="1575" y="303"/>
                  </a:lnTo>
                  <a:lnTo>
                    <a:pt x="1581" y="289"/>
                  </a:lnTo>
                  <a:lnTo>
                    <a:pt x="1586" y="276"/>
                  </a:lnTo>
                  <a:lnTo>
                    <a:pt x="1589" y="262"/>
                  </a:lnTo>
                  <a:lnTo>
                    <a:pt x="1592" y="249"/>
                  </a:lnTo>
                  <a:lnTo>
                    <a:pt x="1592" y="249"/>
                  </a:lnTo>
                  <a:close/>
                  <a:moveTo>
                    <a:pt x="1048" y="1861"/>
                  </a:moveTo>
                  <a:lnTo>
                    <a:pt x="1048" y="1861"/>
                  </a:lnTo>
                  <a:lnTo>
                    <a:pt x="1044" y="1879"/>
                  </a:lnTo>
                  <a:lnTo>
                    <a:pt x="1039" y="1898"/>
                  </a:lnTo>
                  <a:lnTo>
                    <a:pt x="1039" y="1898"/>
                  </a:lnTo>
                  <a:lnTo>
                    <a:pt x="1034" y="1909"/>
                  </a:lnTo>
                  <a:lnTo>
                    <a:pt x="1029" y="1922"/>
                  </a:lnTo>
                  <a:lnTo>
                    <a:pt x="1024" y="1934"/>
                  </a:lnTo>
                  <a:lnTo>
                    <a:pt x="1017" y="1946"/>
                  </a:lnTo>
                  <a:lnTo>
                    <a:pt x="1009" y="1958"/>
                  </a:lnTo>
                  <a:lnTo>
                    <a:pt x="1001" y="1968"/>
                  </a:lnTo>
                  <a:lnTo>
                    <a:pt x="993" y="1979"/>
                  </a:lnTo>
                  <a:lnTo>
                    <a:pt x="984" y="1990"/>
                  </a:lnTo>
                  <a:lnTo>
                    <a:pt x="984" y="1990"/>
                  </a:lnTo>
                  <a:lnTo>
                    <a:pt x="974" y="2000"/>
                  </a:lnTo>
                  <a:lnTo>
                    <a:pt x="963" y="2010"/>
                  </a:lnTo>
                  <a:lnTo>
                    <a:pt x="963" y="2010"/>
                  </a:lnTo>
                  <a:lnTo>
                    <a:pt x="946" y="2024"/>
                  </a:lnTo>
                  <a:lnTo>
                    <a:pt x="927" y="2037"/>
                  </a:lnTo>
                  <a:lnTo>
                    <a:pt x="907" y="2047"/>
                  </a:lnTo>
                  <a:lnTo>
                    <a:pt x="887" y="2056"/>
                  </a:lnTo>
                  <a:lnTo>
                    <a:pt x="864" y="2063"/>
                  </a:lnTo>
                  <a:lnTo>
                    <a:pt x="843" y="2067"/>
                  </a:lnTo>
                  <a:lnTo>
                    <a:pt x="821" y="2070"/>
                  </a:lnTo>
                  <a:lnTo>
                    <a:pt x="797" y="2071"/>
                  </a:lnTo>
                  <a:lnTo>
                    <a:pt x="797" y="2071"/>
                  </a:lnTo>
                  <a:lnTo>
                    <a:pt x="771" y="2070"/>
                  </a:lnTo>
                  <a:lnTo>
                    <a:pt x="745" y="2066"/>
                  </a:lnTo>
                  <a:lnTo>
                    <a:pt x="719" y="2059"/>
                  </a:lnTo>
                  <a:lnTo>
                    <a:pt x="696" y="2051"/>
                  </a:lnTo>
                  <a:lnTo>
                    <a:pt x="672" y="2039"/>
                  </a:lnTo>
                  <a:lnTo>
                    <a:pt x="651" y="2025"/>
                  </a:lnTo>
                  <a:lnTo>
                    <a:pt x="630" y="2009"/>
                  </a:lnTo>
                  <a:lnTo>
                    <a:pt x="611" y="1990"/>
                  </a:lnTo>
                  <a:lnTo>
                    <a:pt x="611" y="1990"/>
                  </a:lnTo>
                  <a:lnTo>
                    <a:pt x="598" y="1974"/>
                  </a:lnTo>
                  <a:lnTo>
                    <a:pt x="598" y="1974"/>
                  </a:lnTo>
                  <a:lnTo>
                    <a:pt x="587" y="1960"/>
                  </a:lnTo>
                  <a:lnTo>
                    <a:pt x="578" y="1946"/>
                  </a:lnTo>
                  <a:lnTo>
                    <a:pt x="570" y="1931"/>
                  </a:lnTo>
                  <a:lnTo>
                    <a:pt x="563" y="1914"/>
                  </a:lnTo>
                  <a:lnTo>
                    <a:pt x="563" y="1914"/>
                  </a:lnTo>
                  <a:lnTo>
                    <a:pt x="558" y="1901"/>
                  </a:lnTo>
                  <a:lnTo>
                    <a:pt x="553" y="1888"/>
                  </a:lnTo>
                  <a:lnTo>
                    <a:pt x="550" y="1875"/>
                  </a:lnTo>
                  <a:lnTo>
                    <a:pt x="547" y="1861"/>
                  </a:lnTo>
                  <a:lnTo>
                    <a:pt x="547" y="1861"/>
                  </a:lnTo>
                  <a:lnTo>
                    <a:pt x="545" y="1847"/>
                  </a:lnTo>
                  <a:lnTo>
                    <a:pt x="544" y="1834"/>
                  </a:lnTo>
                  <a:lnTo>
                    <a:pt x="544" y="1820"/>
                  </a:lnTo>
                  <a:lnTo>
                    <a:pt x="544" y="1806"/>
                  </a:lnTo>
                  <a:lnTo>
                    <a:pt x="544" y="1806"/>
                  </a:lnTo>
                  <a:lnTo>
                    <a:pt x="544" y="1797"/>
                  </a:lnTo>
                  <a:lnTo>
                    <a:pt x="547" y="1750"/>
                  </a:lnTo>
                  <a:lnTo>
                    <a:pt x="549" y="1744"/>
                  </a:lnTo>
                  <a:lnTo>
                    <a:pt x="608" y="965"/>
                  </a:lnTo>
                  <a:lnTo>
                    <a:pt x="615" y="876"/>
                  </a:lnTo>
                  <a:lnTo>
                    <a:pt x="624" y="742"/>
                  </a:lnTo>
                  <a:lnTo>
                    <a:pt x="624" y="742"/>
                  </a:lnTo>
                  <a:lnTo>
                    <a:pt x="626" y="726"/>
                  </a:lnTo>
                  <a:lnTo>
                    <a:pt x="630" y="710"/>
                  </a:lnTo>
                  <a:lnTo>
                    <a:pt x="635" y="694"/>
                  </a:lnTo>
                  <a:lnTo>
                    <a:pt x="642" y="680"/>
                  </a:lnTo>
                  <a:lnTo>
                    <a:pt x="649" y="665"/>
                  </a:lnTo>
                  <a:lnTo>
                    <a:pt x="658" y="652"/>
                  </a:lnTo>
                  <a:lnTo>
                    <a:pt x="669" y="639"/>
                  </a:lnTo>
                  <a:lnTo>
                    <a:pt x="679" y="629"/>
                  </a:lnTo>
                  <a:lnTo>
                    <a:pt x="691" y="618"/>
                  </a:lnTo>
                  <a:lnTo>
                    <a:pt x="705" y="609"/>
                  </a:lnTo>
                  <a:lnTo>
                    <a:pt x="718" y="601"/>
                  </a:lnTo>
                  <a:lnTo>
                    <a:pt x="734" y="595"/>
                  </a:lnTo>
                  <a:lnTo>
                    <a:pt x="749" y="589"/>
                  </a:lnTo>
                  <a:lnTo>
                    <a:pt x="764" y="585"/>
                  </a:lnTo>
                  <a:lnTo>
                    <a:pt x="781" y="583"/>
                  </a:lnTo>
                  <a:lnTo>
                    <a:pt x="797" y="582"/>
                  </a:lnTo>
                  <a:lnTo>
                    <a:pt x="797" y="582"/>
                  </a:lnTo>
                  <a:lnTo>
                    <a:pt x="800" y="582"/>
                  </a:lnTo>
                  <a:lnTo>
                    <a:pt x="800" y="582"/>
                  </a:lnTo>
                  <a:lnTo>
                    <a:pt x="816" y="583"/>
                  </a:lnTo>
                  <a:lnTo>
                    <a:pt x="833" y="585"/>
                  </a:lnTo>
                  <a:lnTo>
                    <a:pt x="848" y="590"/>
                  </a:lnTo>
                  <a:lnTo>
                    <a:pt x="863" y="595"/>
                  </a:lnTo>
                  <a:lnTo>
                    <a:pt x="877" y="602"/>
                  </a:lnTo>
                  <a:lnTo>
                    <a:pt x="892" y="610"/>
                  </a:lnTo>
                  <a:lnTo>
                    <a:pt x="905" y="619"/>
                  </a:lnTo>
                  <a:lnTo>
                    <a:pt x="916" y="629"/>
                  </a:lnTo>
                  <a:lnTo>
                    <a:pt x="927" y="641"/>
                  </a:lnTo>
                  <a:lnTo>
                    <a:pt x="938" y="652"/>
                  </a:lnTo>
                  <a:lnTo>
                    <a:pt x="946" y="665"/>
                  </a:lnTo>
                  <a:lnTo>
                    <a:pt x="954" y="680"/>
                  </a:lnTo>
                  <a:lnTo>
                    <a:pt x="960" y="695"/>
                  </a:lnTo>
                  <a:lnTo>
                    <a:pt x="966" y="710"/>
                  </a:lnTo>
                  <a:lnTo>
                    <a:pt x="969" y="726"/>
                  </a:lnTo>
                  <a:lnTo>
                    <a:pt x="971" y="742"/>
                  </a:lnTo>
                  <a:lnTo>
                    <a:pt x="978" y="829"/>
                  </a:lnTo>
                  <a:lnTo>
                    <a:pt x="984" y="907"/>
                  </a:lnTo>
                  <a:lnTo>
                    <a:pt x="989" y="981"/>
                  </a:lnTo>
                  <a:lnTo>
                    <a:pt x="1047" y="1744"/>
                  </a:lnTo>
                  <a:lnTo>
                    <a:pt x="1047" y="1750"/>
                  </a:lnTo>
                  <a:lnTo>
                    <a:pt x="1051" y="1797"/>
                  </a:lnTo>
                  <a:lnTo>
                    <a:pt x="1051" y="1797"/>
                  </a:lnTo>
                  <a:lnTo>
                    <a:pt x="1051" y="1806"/>
                  </a:lnTo>
                  <a:lnTo>
                    <a:pt x="1051" y="1806"/>
                  </a:lnTo>
                  <a:lnTo>
                    <a:pt x="1052" y="1820"/>
                  </a:lnTo>
                  <a:lnTo>
                    <a:pt x="1051" y="1834"/>
                  </a:lnTo>
                  <a:lnTo>
                    <a:pt x="1050" y="1847"/>
                  </a:lnTo>
                  <a:lnTo>
                    <a:pt x="1048" y="1861"/>
                  </a:lnTo>
                  <a:lnTo>
                    <a:pt x="1048" y="1861"/>
                  </a:lnTo>
                  <a:close/>
                  <a:moveTo>
                    <a:pt x="903" y="492"/>
                  </a:moveTo>
                  <a:lnTo>
                    <a:pt x="1316" y="135"/>
                  </a:lnTo>
                  <a:lnTo>
                    <a:pt x="1316" y="135"/>
                  </a:lnTo>
                  <a:lnTo>
                    <a:pt x="1323" y="129"/>
                  </a:lnTo>
                  <a:lnTo>
                    <a:pt x="1331" y="124"/>
                  </a:lnTo>
                  <a:lnTo>
                    <a:pt x="1340" y="119"/>
                  </a:lnTo>
                  <a:lnTo>
                    <a:pt x="1348" y="116"/>
                  </a:lnTo>
                  <a:lnTo>
                    <a:pt x="1356" y="114"/>
                  </a:lnTo>
                  <a:lnTo>
                    <a:pt x="1364" y="112"/>
                  </a:lnTo>
                  <a:lnTo>
                    <a:pt x="1374" y="111"/>
                  </a:lnTo>
                  <a:lnTo>
                    <a:pt x="1382" y="110"/>
                  </a:lnTo>
                  <a:lnTo>
                    <a:pt x="1382" y="110"/>
                  </a:lnTo>
                  <a:lnTo>
                    <a:pt x="1391" y="111"/>
                  </a:lnTo>
                  <a:lnTo>
                    <a:pt x="1401" y="112"/>
                  </a:lnTo>
                  <a:lnTo>
                    <a:pt x="1409" y="114"/>
                  </a:lnTo>
                  <a:lnTo>
                    <a:pt x="1417" y="117"/>
                  </a:lnTo>
                  <a:lnTo>
                    <a:pt x="1417" y="117"/>
                  </a:lnTo>
                  <a:lnTo>
                    <a:pt x="1428" y="121"/>
                  </a:lnTo>
                  <a:lnTo>
                    <a:pt x="1437" y="126"/>
                  </a:lnTo>
                  <a:lnTo>
                    <a:pt x="1447" y="132"/>
                  </a:lnTo>
                  <a:lnTo>
                    <a:pt x="1455" y="141"/>
                  </a:lnTo>
                  <a:lnTo>
                    <a:pt x="1455" y="141"/>
                  </a:lnTo>
                  <a:lnTo>
                    <a:pt x="1462" y="149"/>
                  </a:lnTo>
                  <a:lnTo>
                    <a:pt x="1462" y="149"/>
                  </a:lnTo>
                  <a:lnTo>
                    <a:pt x="1468" y="157"/>
                  </a:lnTo>
                  <a:lnTo>
                    <a:pt x="1473" y="165"/>
                  </a:lnTo>
                  <a:lnTo>
                    <a:pt x="1477" y="175"/>
                  </a:lnTo>
                  <a:lnTo>
                    <a:pt x="1481" y="184"/>
                  </a:lnTo>
                  <a:lnTo>
                    <a:pt x="1482" y="194"/>
                  </a:lnTo>
                  <a:lnTo>
                    <a:pt x="1484" y="203"/>
                  </a:lnTo>
                  <a:lnTo>
                    <a:pt x="1484" y="213"/>
                  </a:lnTo>
                  <a:lnTo>
                    <a:pt x="1484" y="222"/>
                  </a:lnTo>
                  <a:lnTo>
                    <a:pt x="1484" y="222"/>
                  </a:lnTo>
                  <a:lnTo>
                    <a:pt x="1482" y="237"/>
                  </a:lnTo>
                  <a:lnTo>
                    <a:pt x="1477" y="253"/>
                  </a:lnTo>
                  <a:lnTo>
                    <a:pt x="1470" y="267"/>
                  </a:lnTo>
                  <a:lnTo>
                    <a:pt x="1461" y="280"/>
                  </a:lnTo>
                  <a:lnTo>
                    <a:pt x="1447" y="296"/>
                  </a:lnTo>
                  <a:lnTo>
                    <a:pt x="1409" y="338"/>
                  </a:lnTo>
                  <a:lnTo>
                    <a:pt x="1373" y="380"/>
                  </a:lnTo>
                  <a:lnTo>
                    <a:pt x="1079" y="715"/>
                  </a:lnTo>
                  <a:lnTo>
                    <a:pt x="1079" y="715"/>
                  </a:lnTo>
                  <a:lnTo>
                    <a:pt x="1075" y="696"/>
                  </a:lnTo>
                  <a:lnTo>
                    <a:pt x="1071" y="677"/>
                  </a:lnTo>
                  <a:lnTo>
                    <a:pt x="1065" y="659"/>
                  </a:lnTo>
                  <a:lnTo>
                    <a:pt x="1058" y="642"/>
                  </a:lnTo>
                  <a:lnTo>
                    <a:pt x="1050" y="625"/>
                  </a:lnTo>
                  <a:lnTo>
                    <a:pt x="1041" y="610"/>
                  </a:lnTo>
                  <a:lnTo>
                    <a:pt x="1031" y="595"/>
                  </a:lnTo>
                  <a:lnTo>
                    <a:pt x="1020" y="579"/>
                  </a:lnTo>
                  <a:lnTo>
                    <a:pt x="1008" y="565"/>
                  </a:lnTo>
                  <a:lnTo>
                    <a:pt x="995" y="552"/>
                  </a:lnTo>
                  <a:lnTo>
                    <a:pt x="981" y="540"/>
                  </a:lnTo>
                  <a:lnTo>
                    <a:pt x="967" y="529"/>
                  </a:lnTo>
                  <a:lnTo>
                    <a:pt x="952" y="518"/>
                  </a:lnTo>
                  <a:lnTo>
                    <a:pt x="936" y="509"/>
                  </a:lnTo>
                  <a:lnTo>
                    <a:pt x="920" y="499"/>
                  </a:lnTo>
                  <a:lnTo>
                    <a:pt x="903" y="492"/>
                  </a:lnTo>
                  <a:lnTo>
                    <a:pt x="903" y="492"/>
                  </a:lnTo>
                  <a:close/>
                  <a:moveTo>
                    <a:pt x="2717" y="2129"/>
                  </a:moveTo>
                  <a:lnTo>
                    <a:pt x="1368" y="2129"/>
                  </a:lnTo>
                  <a:lnTo>
                    <a:pt x="1368" y="1843"/>
                  </a:lnTo>
                  <a:lnTo>
                    <a:pt x="2717" y="1843"/>
                  </a:lnTo>
                  <a:lnTo>
                    <a:pt x="2717" y="1843"/>
                  </a:lnTo>
                  <a:lnTo>
                    <a:pt x="2730" y="1845"/>
                  </a:lnTo>
                  <a:lnTo>
                    <a:pt x="2743" y="1847"/>
                  </a:lnTo>
                  <a:lnTo>
                    <a:pt x="2756" y="1851"/>
                  </a:lnTo>
                  <a:lnTo>
                    <a:pt x="2768" y="1855"/>
                  </a:lnTo>
                  <a:lnTo>
                    <a:pt x="2779" y="1861"/>
                  </a:lnTo>
                  <a:lnTo>
                    <a:pt x="2789" y="1868"/>
                  </a:lnTo>
                  <a:lnTo>
                    <a:pt x="2800" y="1876"/>
                  </a:lnTo>
                  <a:lnTo>
                    <a:pt x="2809" y="1886"/>
                  </a:lnTo>
                  <a:lnTo>
                    <a:pt x="2818" y="1895"/>
                  </a:lnTo>
                  <a:lnTo>
                    <a:pt x="2825" y="1907"/>
                  </a:lnTo>
                  <a:lnTo>
                    <a:pt x="2832" y="1919"/>
                  </a:lnTo>
                  <a:lnTo>
                    <a:pt x="2837" y="1931"/>
                  </a:lnTo>
                  <a:lnTo>
                    <a:pt x="2841" y="1944"/>
                  </a:lnTo>
                  <a:lnTo>
                    <a:pt x="2845" y="1958"/>
                  </a:lnTo>
                  <a:lnTo>
                    <a:pt x="2846" y="1972"/>
                  </a:lnTo>
                  <a:lnTo>
                    <a:pt x="2847" y="1986"/>
                  </a:lnTo>
                  <a:lnTo>
                    <a:pt x="2847" y="1986"/>
                  </a:lnTo>
                  <a:lnTo>
                    <a:pt x="2846" y="2000"/>
                  </a:lnTo>
                  <a:lnTo>
                    <a:pt x="2845" y="2014"/>
                  </a:lnTo>
                  <a:lnTo>
                    <a:pt x="2841" y="2029"/>
                  </a:lnTo>
                  <a:lnTo>
                    <a:pt x="2837" y="2042"/>
                  </a:lnTo>
                  <a:lnTo>
                    <a:pt x="2832" y="2055"/>
                  </a:lnTo>
                  <a:lnTo>
                    <a:pt x="2825" y="2066"/>
                  </a:lnTo>
                  <a:lnTo>
                    <a:pt x="2818" y="2077"/>
                  </a:lnTo>
                  <a:lnTo>
                    <a:pt x="2809" y="2086"/>
                  </a:lnTo>
                  <a:lnTo>
                    <a:pt x="2800" y="2096"/>
                  </a:lnTo>
                  <a:lnTo>
                    <a:pt x="2789" y="2104"/>
                  </a:lnTo>
                  <a:lnTo>
                    <a:pt x="2779" y="2111"/>
                  </a:lnTo>
                  <a:lnTo>
                    <a:pt x="2768" y="2117"/>
                  </a:lnTo>
                  <a:lnTo>
                    <a:pt x="2756" y="2122"/>
                  </a:lnTo>
                  <a:lnTo>
                    <a:pt x="2743" y="2125"/>
                  </a:lnTo>
                  <a:lnTo>
                    <a:pt x="2730" y="2128"/>
                  </a:lnTo>
                  <a:lnTo>
                    <a:pt x="2717" y="2129"/>
                  </a:lnTo>
                  <a:lnTo>
                    <a:pt x="2717" y="2129"/>
                  </a:lnTo>
                  <a:close/>
                </a:path>
              </a:pathLst>
            </a:custGeom>
            <a:solidFill>
              <a:srgbClr val="199D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309">
              <a:extLst>
                <a:ext uri="{FF2B5EF4-FFF2-40B4-BE49-F238E27FC236}">
                  <a16:creationId xmlns:a16="http://schemas.microsoft.com/office/drawing/2014/main" id="{089C19D9-BC39-4073-B87C-20491B8C2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450" y="4051817"/>
              <a:ext cx="61533" cy="61533"/>
            </a:xfrm>
            <a:custGeom>
              <a:avLst/>
              <a:gdLst>
                <a:gd name="T0" fmla="*/ 91 w 183"/>
                <a:gd name="T1" fmla="*/ 0 h 183"/>
                <a:gd name="T2" fmla="*/ 73 w 183"/>
                <a:gd name="T3" fmla="*/ 2 h 183"/>
                <a:gd name="T4" fmla="*/ 56 w 183"/>
                <a:gd name="T5" fmla="*/ 8 h 183"/>
                <a:gd name="T6" fmla="*/ 40 w 183"/>
                <a:gd name="T7" fmla="*/ 16 h 183"/>
                <a:gd name="T8" fmla="*/ 26 w 183"/>
                <a:gd name="T9" fmla="*/ 26 h 183"/>
                <a:gd name="T10" fmla="*/ 16 w 183"/>
                <a:gd name="T11" fmla="*/ 41 h 183"/>
                <a:gd name="T12" fmla="*/ 7 w 183"/>
                <a:gd name="T13" fmla="*/ 56 h 183"/>
                <a:gd name="T14" fmla="*/ 2 w 183"/>
                <a:gd name="T15" fmla="*/ 72 h 183"/>
                <a:gd name="T16" fmla="*/ 0 w 183"/>
                <a:gd name="T17" fmla="*/ 91 h 183"/>
                <a:gd name="T18" fmla="*/ 0 w 183"/>
                <a:gd name="T19" fmla="*/ 101 h 183"/>
                <a:gd name="T20" fmla="*/ 4 w 183"/>
                <a:gd name="T21" fmla="*/ 118 h 183"/>
                <a:gd name="T22" fmla="*/ 11 w 183"/>
                <a:gd name="T23" fmla="*/ 135 h 183"/>
                <a:gd name="T24" fmla="*/ 20 w 183"/>
                <a:gd name="T25" fmla="*/ 149 h 183"/>
                <a:gd name="T26" fmla="*/ 33 w 183"/>
                <a:gd name="T27" fmla="*/ 162 h 183"/>
                <a:gd name="T28" fmla="*/ 48 w 183"/>
                <a:gd name="T29" fmla="*/ 171 h 183"/>
                <a:gd name="T30" fmla="*/ 64 w 183"/>
                <a:gd name="T31" fmla="*/ 179 h 183"/>
                <a:gd name="T32" fmla="*/ 82 w 183"/>
                <a:gd name="T33" fmla="*/ 182 h 183"/>
                <a:gd name="T34" fmla="*/ 91 w 183"/>
                <a:gd name="T35" fmla="*/ 183 h 183"/>
                <a:gd name="T36" fmla="*/ 110 w 183"/>
                <a:gd name="T37" fmla="*/ 181 h 183"/>
                <a:gd name="T38" fmla="*/ 126 w 183"/>
                <a:gd name="T39" fmla="*/ 175 h 183"/>
                <a:gd name="T40" fmla="*/ 143 w 183"/>
                <a:gd name="T41" fmla="*/ 167 h 183"/>
                <a:gd name="T42" fmla="*/ 156 w 183"/>
                <a:gd name="T43" fmla="*/ 156 h 183"/>
                <a:gd name="T44" fmla="*/ 167 w 183"/>
                <a:gd name="T45" fmla="*/ 142 h 183"/>
                <a:gd name="T46" fmla="*/ 176 w 183"/>
                <a:gd name="T47" fmla="*/ 127 h 183"/>
                <a:gd name="T48" fmla="*/ 181 w 183"/>
                <a:gd name="T49" fmla="*/ 110 h 183"/>
                <a:gd name="T50" fmla="*/ 183 w 183"/>
                <a:gd name="T51" fmla="*/ 91 h 183"/>
                <a:gd name="T52" fmla="*/ 182 w 183"/>
                <a:gd name="T53" fmla="*/ 82 h 183"/>
                <a:gd name="T54" fmla="*/ 178 w 183"/>
                <a:gd name="T55" fmla="*/ 64 h 183"/>
                <a:gd name="T56" fmla="*/ 171 w 183"/>
                <a:gd name="T57" fmla="*/ 48 h 183"/>
                <a:gd name="T58" fmla="*/ 162 w 183"/>
                <a:gd name="T59" fmla="*/ 34 h 183"/>
                <a:gd name="T60" fmla="*/ 149 w 183"/>
                <a:gd name="T61" fmla="*/ 21 h 183"/>
                <a:gd name="T62" fmla="*/ 135 w 183"/>
                <a:gd name="T63" fmla="*/ 11 h 183"/>
                <a:gd name="T64" fmla="*/ 118 w 183"/>
                <a:gd name="T65" fmla="*/ 4 h 183"/>
                <a:gd name="T66" fmla="*/ 101 w 183"/>
                <a:gd name="T67" fmla="*/ 0 h 183"/>
                <a:gd name="T68" fmla="*/ 91 w 183"/>
                <a:gd name="T6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183">
                  <a:moveTo>
                    <a:pt x="91" y="0"/>
                  </a:moveTo>
                  <a:lnTo>
                    <a:pt x="91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6" y="8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0" y="34"/>
                  </a:lnTo>
                  <a:lnTo>
                    <a:pt x="16" y="41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4" y="64"/>
                  </a:lnTo>
                  <a:lnTo>
                    <a:pt x="2" y="72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7"/>
                  </a:lnTo>
                  <a:lnTo>
                    <a:pt x="11" y="135"/>
                  </a:lnTo>
                  <a:lnTo>
                    <a:pt x="16" y="142"/>
                  </a:lnTo>
                  <a:lnTo>
                    <a:pt x="20" y="149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0" y="167"/>
                  </a:lnTo>
                  <a:lnTo>
                    <a:pt x="48" y="171"/>
                  </a:lnTo>
                  <a:lnTo>
                    <a:pt x="56" y="175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3"/>
                  </a:lnTo>
                  <a:lnTo>
                    <a:pt x="91" y="183"/>
                  </a:lnTo>
                  <a:lnTo>
                    <a:pt x="101" y="182"/>
                  </a:lnTo>
                  <a:lnTo>
                    <a:pt x="110" y="181"/>
                  </a:lnTo>
                  <a:lnTo>
                    <a:pt x="118" y="179"/>
                  </a:lnTo>
                  <a:lnTo>
                    <a:pt x="126" y="175"/>
                  </a:lnTo>
                  <a:lnTo>
                    <a:pt x="135" y="171"/>
                  </a:lnTo>
                  <a:lnTo>
                    <a:pt x="143" y="167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2" y="149"/>
                  </a:lnTo>
                  <a:lnTo>
                    <a:pt x="167" y="142"/>
                  </a:lnTo>
                  <a:lnTo>
                    <a:pt x="171" y="135"/>
                  </a:lnTo>
                  <a:lnTo>
                    <a:pt x="176" y="127"/>
                  </a:lnTo>
                  <a:lnTo>
                    <a:pt x="178" y="118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1" y="72"/>
                  </a:lnTo>
                  <a:lnTo>
                    <a:pt x="178" y="64"/>
                  </a:lnTo>
                  <a:lnTo>
                    <a:pt x="176" y="56"/>
                  </a:lnTo>
                  <a:lnTo>
                    <a:pt x="171" y="48"/>
                  </a:lnTo>
                  <a:lnTo>
                    <a:pt x="167" y="41"/>
                  </a:lnTo>
                  <a:lnTo>
                    <a:pt x="162" y="34"/>
                  </a:lnTo>
                  <a:lnTo>
                    <a:pt x="156" y="26"/>
                  </a:lnTo>
                  <a:lnTo>
                    <a:pt x="149" y="21"/>
                  </a:lnTo>
                  <a:lnTo>
                    <a:pt x="143" y="16"/>
                  </a:lnTo>
                  <a:lnTo>
                    <a:pt x="135" y="11"/>
                  </a:lnTo>
                  <a:lnTo>
                    <a:pt x="126" y="8"/>
                  </a:lnTo>
                  <a:lnTo>
                    <a:pt x="118" y="4"/>
                  </a:lnTo>
                  <a:lnTo>
                    <a:pt x="110" y="2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310">
              <a:extLst>
                <a:ext uri="{FF2B5EF4-FFF2-40B4-BE49-F238E27FC236}">
                  <a16:creationId xmlns:a16="http://schemas.microsoft.com/office/drawing/2014/main" id="{31BC88D7-EA30-4E7F-8FC9-184FAA477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035" y="4051817"/>
              <a:ext cx="61533" cy="61533"/>
            </a:xfrm>
            <a:custGeom>
              <a:avLst/>
              <a:gdLst>
                <a:gd name="T0" fmla="*/ 92 w 182"/>
                <a:gd name="T1" fmla="*/ 0 h 183"/>
                <a:gd name="T2" fmla="*/ 73 w 182"/>
                <a:gd name="T3" fmla="*/ 2 h 183"/>
                <a:gd name="T4" fmla="*/ 56 w 182"/>
                <a:gd name="T5" fmla="*/ 8 h 183"/>
                <a:gd name="T6" fmla="*/ 41 w 182"/>
                <a:gd name="T7" fmla="*/ 16 h 183"/>
                <a:gd name="T8" fmla="*/ 27 w 182"/>
                <a:gd name="T9" fmla="*/ 26 h 183"/>
                <a:gd name="T10" fmla="*/ 16 w 182"/>
                <a:gd name="T11" fmla="*/ 41 h 183"/>
                <a:gd name="T12" fmla="*/ 8 w 182"/>
                <a:gd name="T13" fmla="*/ 56 h 183"/>
                <a:gd name="T14" fmla="*/ 2 w 182"/>
                <a:gd name="T15" fmla="*/ 72 h 183"/>
                <a:gd name="T16" fmla="*/ 0 w 182"/>
                <a:gd name="T17" fmla="*/ 91 h 183"/>
                <a:gd name="T18" fmla="*/ 1 w 182"/>
                <a:gd name="T19" fmla="*/ 101 h 183"/>
                <a:gd name="T20" fmla="*/ 4 w 182"/>
                <a:gd name="T21" fmla="*/ 118 h 183"/>
                <a:gd name="T22" fmla="*/ 11 w 182"/>
                <a:gd name="T23" fmla="*/ 135 h 183"/>
                <a:gd name="T24" fmla="*/ 21 w 182"/>
                <a:gd name="T25" fmla="*/ 149 h 183"/>
                <a:gd name="T26" fmla="*/ 34 w 182"/>
                <a:gd name="T27" fmla="*/ 162 h 183"/>
                <a:gd name="T28" fmla="*/ 48 w 182"/>
                <a:gd name="T29" fmla="*/ 171 h 183"/>
                <a:gd name="T30" fmla="*/ 64 w 182"/>
                <a:gd name="T31" fmla="*/ 179 h 183"/>
                <a:gd name="T32" fmla="*/ 82 w 182"/>
                <a:gd name="T33" fmla="*/ 182 h 183"/>
                <a:gd name="T34" fmla="*/ 92 w 182"/>
                <a:gd name="T35" fmla="*/ 183 h 183"/>
                <a:gd name="T36" fmla="*/ 110 w 182"/>
                <a:gd name="T37" fmla="*/ 181 h 183"/>
                <a:gd name="T38" fmla="*/ 127 w 182"/>
                <a:gd name="T39" fmla="*/ 175 h 183"/>
                <a:gd name="T40" fmla="*/ 142 w 182"/>
                <a:gd name="T41" fmla="*/ 167 h 183"/>
                <a:gd name="T42" fmla="*/ 156 w 182"/>
                <a:gd name="T43" fmla="*/ 156 h 183"/>
                <a:gd name="T44" fmla="*/ 167 w 182"/>
                <a:gd name="T45" fmla="*/ 142 h 183"/>
                <a:gd name="T46" fmla="*/ 175 w 182"/>
                <a:gd name="T47" fmla="*/ 127 h 183"/>
                <a:gd name="T48" fmla="*/ 181 w 182"/>
                <a:gd name="T49" fmla="*/ 110 h 183"/>
                <a:gd name="T50" fmla="*/ 182 w 182"/>
                <a:gd name="T51" fmla="*/ 91 h 183"/>
                <a:gd name="T52" fmla="*/ 182 w 182"/>
                <a:gd name="T53" fmla="*/ 82 h 183"/>
                <a:gd name="T54" fmla="*/ 179 w 182"/>
                <a:gd name="T55" fmla="*/ 64 h 183"/>
                <a:gd name="T56" fmla="*/ 172 w 182"/>
                <a:gd name="T57" fmla="*/ 48 h 183"/>
                <a:gd name="T58" fmla="*/ 162 w 182"/>
                <a:gd name="T59" fmla="*/ 34 h 183"/>
                <a:gd name="T60" fmla="*/ 149 w 182"/>
                <a:gd name="T61" fmla="*/ 21 h 183"/>
                <a:gd name="T62" fmla="*/ 135 w 182"/>
                <a:gd name="T63" fmla="*/ 11 h 183"/>
                <a:gd name="T64" fmla="*/ 119 w 182"/>
                <a:gd name="T65" fmla="*/ 4 h 183"/>
                <a:gd name="T66" fmla="*/ 101 w 182"/>
                <a:gd name="T67" fmla="*/ 0 h 183"/>
                <a:gd name="T68" fmla="*/ 92 w 182"/>
                <a:gd name="T6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2" h="183">
                  <a:moveTo>
                    <a:pt x="92" y="0"/>
                  </a:moveTo>
                  <a:lnTo>
                    <a:pt x="92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6" y="8"/>
                  </a:lnTo>
                  <a:lnTo>
                    <a:pt x="48" y="11"/>
                  </a:lnTo>
                  <a:lnTo>
                    <a:pt x="41" y="16"/>
                  </a:lnTo>
                  <a:lnTo>
                    <a:pt x="34" y="21"/>
                  </a:lnTo>
                  <a:lnTo>
                    <a:pt x="27" y="26"/>
                  </a:lnTo>
                  <a:lnTo>
                    <a:pt x="21" y="34"/>
                  </a:lnTo>
                  <a:lnTo>
                    <a:pt x="16" y="41"/>
                  </a:lnTo>
                  <a:lnTo>
                    <a:pt x="11" y="48"/>
                  </a:lnTo>
                  <a:lnTo>
                    <a:pt x="8" y="56"/>
                  </a:lnTo>
                  <a:lnTo>
                    <a:pt x="4" y="64"/>
                  </a:lnTo>
                  <a:lnTo>
                    <a:pt x="2" y="72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8" y="127"/>
                  </a:lnTo>
                  <a:lnTo>
                    <a:pt x="11" y="135"/>
                  </a:lnTo>
                  <a:lnTo>
                    <a:pt x="16" y="142"/>
                  </a:lnTo>
                  <a:lnTo>
                    <a:pt x="21" y="149"/>
                  </a:lnTo>
                  <a:lnTo>
                    <a:pt x="27" y="156"/>
                  </a:lnTo>
                  <a:lnTo>
                    <a:pt x="34" y="162"/>
                  </a:lnTo>
                  <a:lnTo>
                    <a:pt x="41" y="167"/>
                  </a:lnTo>
                  <a:lnTo>
                    <a:pt x="48" y="171"/>
                  </a:lnTo>
                  <a:lnTo>
                    <a:pt x="56" y="175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3"/>
                  </a:lnTo>
                  <a:lnTo>
                    <a:pt x="92" y="183"/>
                  </a:lnTo>
                  <a:lnTo>
                    <a:pt x="101" y="182"/>
                  </a:lnTo>
                  <a:lnTo>
                    <a:pt x="110" y="181"/>
                  </a:lnTo>
                  <a:lnTo>
                    <a:pt x="119" y="179"/>
                  </a:lnTo>
                  <a:lnTo>
                    <a:pt x="127" y="175"/>
                  </a:lnTo>
                  <a:lnTo>
                    <a:pt x="135" y="171"/>
                  </a:lnTo>
                  <a:lnTo>
                    <a:pt x="142" y="167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2" y="149"/>
                  </a:lnTo>
                  <a:lnTo>
                    <a:pt x="167" y="142"/>
                  </a:lnTo>
                  <a:lnTo>
                    <a:pt x="172" y="135"/>
                  </a:lnTo>
                  <a:lnTo>
                    <a:pt x="175" y="127"/>
                  </a:lnTo>
                  <a:lnTo>
                    <a:pt x="179" y="118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1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1" y="72"/>
                  </a:lnTo>
                  <a:lnTo>
                    <a:pt x="179" y="64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7" y="41"/>
                  </a:lnTo>
                  <a:lnTo>
                    <a:pt x="162" y="34"/>
                  </a:lnTo>
                  <a:lnTo>
                    <a:pt x="156" y="26"/>
                  </a:lnTo>
                  <a:lnTo>
                    <a:pt x="149" y="21"/>
                  </a:lnTo>
                  <a:lnTo>
                    <a:pt x="142" y="16"/>
                  </a:lnTo>
                  <a:lnTo>
                    <a:pt x="135" y="11"/>
                  </a:lnTo>
                  <a:lnTo>
                    <a:pt x="127" y="8"/>
                  </a:lnTo>
                  <a:lnTo>
                    <a:pt x="119" y="4"/>
                  </a:lnTo>
                  <a:lnTo>
                    <a:pt x="110" y="2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311">
              <a:extLst>
                <a:ext uri="{FF2B5EF4-FFF2-40B4-BE49-F238E27FC236}">
                  <a16:creationId xmlns:a16="http://schemas.microsoft.com/office/drawing/2014/main" id="{786E27C2-A4C2-4A82-BF5D-6949484D0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958" y="4051817"/>
              <a:ext cx="61533" cy="61533"/>
            </a:xfrm>
            <a:custGeom>
              <a:avLst/>
              <a:gdLst>
                <a:gd name="T0" fmla="*/ 92 w 183"/>
                <a:gd name="T1" fmla="*/ 0 h 183"/>
                <a:gd name="T2" fmla="*/ 73 w 183"/>
                <a:gd name="T3" fmla="*/ 2 h 183"/>
                <a:gd name="T4" fmla="*/ 55 w 183"/>
                <a:gd name="T5" fmla="*/ 8 h 183"/>
                <a:gd name="T6" fmla="*/ 40 w 183"/>
                <a:gd name="T7" fmla="*/ 16 h 183"/>
                <a:gd name="T8" fmla="*/ 27 w 183"/>
                <a:gd name="T9" fmla="*/ 26 h 183"/>
                <a:gd name="T10" fmla="*/ 15 w 183"/>
                <a:gd name="T11" fmla="*/ 41 h 183"/>
                <a:gd name="T12" fmla="*/ 7 w 183"/>
                <a:gd name="T13" fmla="*/ 56 h 183"/>
                <a:gd name="T14" fmla="*/ 2 w 183"/>
                <a:gd name="T15" fmla="*/ 72 h 183"/>
                <a:gd name="T16" fmla="*/ 0 w 183"/>
                <a:gd name="T17" fmla="*/ 91 h 183"/>
                <a:gd name="T18" fmla="*/ 1 w 183"/>
                <a:gd name="T19" fmla="*/ 101 h 183"/>
                <a:gd name="T20" fmla="*/ 5 w 183"/>
                <a:gd name="T21" fmla="*/ 118 h 183"/>
                <a:gd name="T22" fmla="*/ 11 w 183"/>
                <a:gd name="T23" fmla="*/ 135 h 183"/>
                <a:gd name="T24" fmla="*/ 21 w 183"/>
                <a:gd name="T25" fmla="*/ 149 h 183"/>
                <a:gd name="T26" fmla="*/ 33 w 183"/>
                <a:gd name="T27" fmla="*/ 162 h 183"/>
                <a:gd name="T28" fmla="*/ 48 w 183"/>
                <a:gd name="T29" fmla="*/ 171 h 183"/>
                <a:gd name="T30" fmla="*/ 65 w 183"/>
                <a:gd name="T31" fmla="*/ 179 h 183"/>
                <a:gd name="T32" fmla="*/ 82 w 183"/>
                <a:gd name="T33" fmla="*/ 182 h 183"/>
                <a:gd name="T34" fmla="*/ 92 w 183"/>
                <a:gd name="T35" fmla="*/ 183 h 183"/>
                <a:gd name="T36" fmla="*/ 110 w 183"/>
                <a:gd name="T37" fmla="*/ 181 h 183"/>
                <a:gd name="T38" fmla="*/ 127 w 183"/>
                <a:gd name="T39" fmla="*/ 175 h 183"/>
                <a:gd name="T40" fmla="*/ 143 w 183"/>
                <a:gd name="T41" fmla="*/ 167 h 183"/>
                <a:gd name="T42" fmla="*/ 156 w 183"/>
                <a:gd name="T43" fmla="*/ 156 h 183"/>
                <a:gd name="T44" fmla="*/ 167 w 183"/>
                <a:gd name="T45" fmla="*/ 142 h 183"/>
                <a:gd name="T46" fmla="*/ 176 w 183"/>
                <a:gd name="T47" fmla="*/ 127 h 183"/>
                <a:gd name="T48" fmla="*/ 182 w 183"/>
                <a:gd name="T49" fmla="*/ 110 h 183"/>
                <a:gd name="T50" fmla="*/ 183 w 183"/>
                <a:gd name="T51" fmla="*/ 91 h 183"/>
                <a:gd name="T52" fmla="*/ 183 w 183"/>
                <a:gd name="T53" fmla="*/ 82 h 183"/>
                <a:gd name="T54" fmla="*/ 179 w 183"/>
                <a:gd name="T55" fmla="*/ 64 h 183"/>
                <a:gd name="T56" fmla="*/ 172 w 183"/>
                <a:gd name="T57" fmla="*/ 48 h 183"/>
                <a:gd name="T58" fmla="*/ 161 w 183"/>
                <a:gd name="T59" fmla="*/ 34 h 183"/>
                <a:gd name="T60" fmla="*/ 150 w 183"/>
                <a:gd name="T61" fmla="*/ 21 h 183"/>
                <a:gd name="T62" fmla="*/ 136 w 183"/>
                <a:gd name="T63" fmla="*/ 11 h 183"/>
                <a:gd name="T64" fmla="*/ 119 w 183"/>
                <a:gd name="T65" fmla="*/ 4 h 183"/>
                <a:gd name="T66" fmla="*/ 101 w 183"/>
                <a:gd name="T67" fmla="*/ 0 h 183"/>
                <a:gd name="T68" fmla="*/ 92 w 183"/>
                <a:gd name="T6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183">
                  <a:moveTo>
                    <a:pt x="92" y="0"/>
                  </a:moveTo>
                  <a:lnTo>
                    <a:pt x="92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5" y="8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7" y="26"/>
                  </a:lnTo>
                  <a:lnTo>
                    <a:pt x="21" y="34"/>
                  </a:lnTo>
                  <a:lnTo>
                    <a:pt x="15" y="41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5" y="64"/>
                  </a:lnTo>
                  <a:lnTo>
                    <a:pt x="2" y="72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5" y="118"/>
                  </a:lnTo>
                  <a:lnTo>
                    <a:pt x="7" y="127"/>
                  </a:lnTo>
                  <a:lnTo>
                    <a:pt x="11" y="135"/>
                  </a:lnTo>
                  <a:lnTo>
                    <a:pt x="15" y="142"/>
                  </a:lnTo>
                  <a:lnTo>
                    <a:pt x="21" y="149"/>
                  </a:lnTo>
                  <a:lnTo>
                    <a:pt x="27" y="156"/>
                  </a:lnTo>
                  <a:lnTo>
                    <a:pt x="33" y="162"/>
                  </a:lnTo>
                  <a:lnTo>
                    <a:pt x="40" y="167"/>
                  </a:lnTo>
                  <a:lnTo>
                    <a:pt x="48" y="171"/>
                  </a:lnTo>
                  <a:lnTo>
                    <a:pt x="55" y="175"/>
                  </a:lnTo>
                  <a:lnTo>
                    <a:pt x="65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3"/>
                  </a:lnTo>
                  <a:lnTo>
                    <a:pt x="92" y="183"/>
                  </a:lnTo>
                  <a:lnTo>
                    <a:pt x="101" y="182"/>
                  </a:lnTo>
                  <a:lnTo>
                    <a:pt x="110" y="181"/>
                  </a:lnTo>
                  <a:lnTo>
                    <a:pt x="119" y="179"/>
                  </a:lnTo>
                  <a:lnTo>
                    <a:pt x="127" y="175"/>
                  </a:lnTo>
                  <a:lnTo>
                    <a:pt x="136" y="171"/>
                  </a:lnTo>
                  <a:lnTo>
                    <a:pt x="143" y="167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61" y="149"/>
                  </a:lnTo>
                  <a:lnTo>
                    <a:pt x="167" y="142"/>
                  </a:lnTo>
                  <a:lnTo>
                    <a:pt x="172" y="135"/>
                  </a:lnTo>
                  <a:lnTo>
                    <a:pt x="176" y="127"/>
                  </a:lnTo>
                  <a:lnTo>
                    <a:pt x="179" y="118"/>
                  </a:lnTo>
                  <a:lnTo>
                    <a:pt x="182" y="110"/>
                  </a:lnTo>
                  <a:lnTo>
                    <a:pt x="183" y="101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83" y="82"/>
                  </a:lnTo>
                  <a:lnTo>
                    <a:pt x="182" y="72"/>
                  </a:lnTo>
                  <a:lnTo>
                    <a:pt x="179" y="64"/>
                  </a:lnTo>
                  <a:lnTo>
                    <a:pt x="176" y="56"/>
                  </a:lnTo>
                  <a:lnTo>
                    <a:pt x="172" y="48"/>
                  </a:lnTo>
                  <a:lnTo>
                    <a:pt x="167" y="41"/>
                  </a:lnTo>
                  <a:lnTo>
                    <a:pt x="161" y="34"/>
                  </a:lnTo>
                  <a:lnTo>
                    <a:pt x="156" y="26"/>
                  </a:lnTo>
                  <a:lnTo>
                    <a:pt x="150" y="21"/>
                  </a:lnTo>
                  <a:lnTo>
                    <a:pt x="143" y="16"/>
                  </a:lnTo>
                  <a:lnTo>
                    <a:pt x="136" y="11"/>
                  </a:lnTo>
                  <a:lnTo>
                    <a:pt x="127" y="8"/>
                  </a:lnTo>
                  <a:lnTo>
                    <a:pt x="119" y="4"/>
                  </a:lnTo>
                  <a:lnTo>
                    <a:pt x="110" y="2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312">
              <a:extLst>
                <a:ext uri="{FF2B5EF4-FFF2-40B4-BE49-F238E27FC236}">
                  <a16:creationId xmlns:a16="http://schemas.microsoft.com/office/drawing/2014/main" id="{41DB4792-7209-4B30-A52A-9BBC292D4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0294" y="3135516"/>
              <a:ext cx="416014" cy="115039"/>
            </a:xfrm>
            <a:custGeom>
              <a:avLst/>
              <a:gdLst>
                <a:gd name="T0" fmla="*/ 78 w 1246"/>
                <a:gd name="T1" fmla="*/ 328 h 342"/>
                <a:gd name="T2" fmla="*/ 136 w 1246"/>
                <a:gd name="T3" fmla="*/ 274 h 342"/>
                <a:gd name="T4" fmla="*/ 197 w 1246"/>
                <a:gd name="T5" fmla="*/ 226 h 342"/>
                <a:gd name="T6" fmla="*/ 262 w 1246"/>
                <a:gd name="T7" fmla="*/ 186 h 342"/>
                <a:gd name="T8" fmla="*/ 329 w 1246"/>
                <a:gd name="T9" fmla="*/ 153 h 342"/>
                <a:gd name="T10" fmla="*/ 400 w 1246"/>
                <a:gd name="T11" fmla="*/ 127 h 342"/>
                <a:gd name="T12" fmla="*/ 472 w 1246"/>
                <a:gd name="T13" fmla="*/ 107 h 342"/>
                <a:gd name="T14" fmla="*/ 545 w 1246"/>
                <a:gd name="T15" fmla="*/ 95 h 342"/>
                <a:gd name="T16" fmla="*/ 619 w 1246"/>
                <a:gd name="T17" fmla="*/ 91 h 342"/>
                <a:gd name="T18" fmla="*/ 693 w 1246"/>
                <a:gd name="T19" fmla="*/ 92 h 342"/>
                <a:gd name="T20" fmla="*/ 766 w 1246"/>
                <a:gd name="T21" fmla="*/ 101 h 342"/>
                <a:gd name="T22" fmla="*/ 839 w 1246"/>
                <a:gd name="T23" fmla="*/ 117 h 342"/>
                <a:gd name="T24" fmla="*/ 911 w 1246"/>
                <a:gd name="T25" fmla="*/ 140 h 342"/>
                <a:gd name="T26" fmla="*/ 980 w 1246"/>
                <a:gd name="T27" fmla="*/ 171 h 342"/>
                <a:gd name="T28" fmla="*/ 1047 w 1246"/>
                <a:gd name="T29" fmla="*/ 208 h 342"/>
                <a:gd name="T30" fmla="*/ 1110 w 1246"/>
                <a:gd name="T31" fmla="*/ 252 h 342"/>
                <a:gd name="T32" fmla="*/ 1169 w 1246"/>
                <a:gd name="T33" fmla="*/ 304 h 342"/>
                <a:gd name="T34" fmla="*/ 1176 w 1246"/>
                <a:gd name="T35" fmla="*/ 310 h 342"/>
                <a:gd name="T36" fmla="*/ 1193 w 1246"/>
                <a:gd name="T37" fmla="*/ 316 h 342"/>
                <a:gd name="T38" fmla="*/ 1202 w 1246"/>
                <a:gd name="T39" fmla="*/ 317 h 342"/>
                <a:gd name="T40" fmla="*/ 1219 w 1246"/>
                <a:gd name="T41" fmla="*/ 312 h 342"/>
                <a:gd name="T42" fmla="*/ 1234 w 1246"/>
                <a:gd name="T43" fmla="*/ 303 h 342"/>
                <a:gd name="T44" fmla="*/ 1239 w 1246"/>
                <a:gd name="T45" fmla="*/ 296 h 342"/>
                <a:gd name="T46" fmla="*/ 1246 w 1246"/>
                <a:gd name="T47" fmla="*/ 279 h 342"/>
                <a:gd name="T48" fmla="*/ 1245 w 1246"/>
                <a:gd name="T49" fmla="*/ 262 h 342"/>
                <a:gd name="T50" fmla="*/ 1238 w 1246"/>
                <a:gd name="T51" fmla="*/ 245 h 342"/>
                <a:gd name="T52" fmla="*/ 1232 w 1246"/>
                <a:gd name="T53" fmla="*/ 238 h 342"/>
                <a:gd name="T54" fmla="*/ 1166 w 1246"/>
                <a:gd name="T55" fmla="*/ 180 h 342"/>
                <a:gd name="T56" fmla="*/ 1095 w 1246"/>
                <a:gd name="T57" fmla="*/ 131 h 342"/>
                <a:gd name="T58" fmla="*/ 1021 w 1246"/>
                <a:gd name="T59" fmla="*/ 90 h 342"/>
                <a:gd name="T60" fmla="*/ 943 w 1246"/>
                <a:gd name="T61" fmla="*/ 55 h 342"/>
                <a:gd name="T62" fmla="*/ 863 w 1246"/>
                <a:gd name="T63" fmla="*/ 29 h 342"/>
                <a:gd name="T64" fmla="*/ 782 w 1246"/>
                <a:gd name="T65" fmla="*/ 12 h 342"/>
                <a:gd name="T66" fmla="*/ 700 w 1246"/>
                <a:gd name="T67" fmla="*/ 2 h 342"/>
                <a:gd name="T68" fmla="*/ 617 w 1246"/>
                <a:gd name="T69" fmla="*/ 0 h 342"/>
                <a:gd name="T70" fmla="*/ 534 w 1246"/>
                <a:gd name="T71" fmla="*/ 6 h 342"/>
                <a:gd name="T72" fmla="*/ 453 w 1246"/>
                <a:gd name="T73" fmla="*/ 19 h 342"/>
                <a:gd name="T74" fmla="*/ 371 w 1246"/>
                <a:gd name="T75" fmla="*/ 40 h 342"/>
                <a:gd name="T76" fmla="*/ 294 w 1246"/>
                <a:gd name="T77" fmla="*/ 70 h 342"/>
                <a:gd name="T78" fmla="*/ 218 w 1246"/>
                <a:gd name="T79" fmla="*/ 107 h 342"/>
                <a:gd name="T80" fmla="*/ 145 w 1246"/>
                <a:gd name="T81" fmla="*/ 152 h 342"/>
                <a:gd name="T82" fmla="*/ 77 w 1246"/>
                <a:gd name="T83" fmla="*/ 205 h 342"/>
                <a:gd name="T84" fmla="*/ 13 w 1246"/>
                <a:gd name="T85" fmla="*/ 265 h 342"/>
                <a:gd name="T86" fmla="*/ 7 w 1246"/>
                <a:gd name="T87" fmla="*/ 272 h 342"/>
                <a:gd name="T88" fmla="*/ 0 w 1246"/>
                <a:gd name="T89" fmla="*/ 289 h 342"/>
                <a:gd name="T90" fmla="*/ 1 w 1246"/>
                <a:gd name="T91" fmla="*/ 307 h 342"/>
                <a:gd name="T92" fmla="*/ 8 w 1246"/>
                <a:gd name="T93" fmla="*/ 323 h 342"/>
                <a:gd name="T94" fmla="*/ 14 w 1246"/>
                <a:gd name="T95" fmla="*/ 329 h 342"/>
                <a:gd name="T96" fmla="*/ 30 w 1246"/>
                <a:gd name="T97" fmla="*/ 340 h 342"/>
                <a:gd name="T98" fmla="*/ 46 w 1246"/>
                <a:gd name="T99" fmla="*/ 342 h 342"/>
                <a:gd name="T100" fmla="*/ 64 w 1246"/>
                <a:gd name="T101" fmla="*/ 338 h 342"/>
                <a:gd name="T102" fmla="*/ 78 w 1246"/>
                <a:gd name="T103" fmla="*/ 32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46" h="342">
                  <a:moveTo>
                    <a:pt x="78" y="328"/>
                  </a:moveTo>
                  <a:lnTo>
                    <a:pt x="78" y="328"/>
                  </a:lnTo>
                  <a:lnTo>
                    <a:pt x="106" y="301"/>
                  </a:lnTo>
                  <a:lnTo>
                    <a:pt x="136" y="274"/>
                  </a:lnTo>
                  <a:lnTo>
                    <a:pt x="165" y="250"/>
                  </a:lnTo>
                  <a:lnTo>
                    <a:pt x="197" y="226"/>
                  </a:lnTo>
                  <a:lnTo>
                    <a:pt x="229" y="205"/>
                  </a:lnTo>
                  <a:lnTo>
                    <a:pt x="262" y="186"/>
                  </a:lnTo>
                  <a:lnTo>
                    <a:pt x="295" y="169"/>
                  </a:lnTo>
                  <a:lnTo>
                    <a:pt x="329" y="153"/>
                  </a:lnTo>
                  <a:lnTo>
                    <a:pt x="364" y="139"/>
                  </a:lnTo>
                  <a:lnTo>
                    <a:pt x="400" y="127"/>
                  </a:lnTo>
                  <a:lnTo>
                    <a:pt x="435" y="117"/>
                  </a:lnTo>
                  <a:lnTo>
                    <a:pt x="472" y="107"/>
                  </a:lnTo>
                  <a:lnTo>
                    <a:pt x="508" y="100"/>
                  </a:lnTo>
                  <a:lnTo>
                    <a:pt x="545" y="95"/>
                  </a:lnTo>
                  <a:lnTo>
                    <a:pt x="582" y="92"/>
                  </a:lnTo>
                  <a:lnTo>
                    <a:pt x="619" y="91"/>
                  </a:lnTo>
                  <a:lnTo>
                    <a:pt x="655" y="91"/>
                  </a:lnTo>
                  <a:lnTo>
                    <a:pt x="693" y="92"/>
                  </a:lnTo>
                  <a:lnTo>
                    <a:pt x="730" y="95"/>
                  </a:lnTo>
                  <a:lnTo>
                    <a:pt x="766" y="101"/>
                  </a:lnTo>
                  <a:lnTo>
                    <a:pt x="803" y="108"/>
                  </a:lnTo>
                  <a:lnTo>
                    <a:pt x="839" y="117"/>
                  </a:lnTo>
                  <a:lnTo>
                    <a:pt x="875" y="129"/>
                  </a:lnTo>
                  <a:lnTo>
                    <a:pt x="911" y="140"/>
                  </a:lnTo>
                  <a:lnTo>
                    <a:pt x="945" y="154"/>
                  </a:lnTo>
                  <a:lnTo>
                    <a:pt x="980" y="171"/>
                  </a:lnTo>
                  <a:lnTo>
                    <a:pt x="1014" y="189"/>
                  </a:lnTo>
                  <a:lnTo>
                    <a:pt x="1047" y="208"/>
                  </a:lnTo>
                  <a:lnTo>
                    <a:pt x="1079" y="230"/>
                  </a:lnTo>
                  <a:lnTo>
                    <a:pt x="1110" y="252"/>
                  </a:lnTo>
                  <a:lnTo>
                    <a:pt x="1140" y="277"/>
                  </a:lnTo>
                  <a:lnTo>
                    <a:pt x="1169" y="304"/>
                  </a:lnTo>
                  <a:lnTo>
                    <a:pt x="1169" y="304"/>
                  </a:lnTo>
                  <a:lnTo>
                    <a:pt x="1176" y="310"/>
                  </a:lnTo>
                  <a:lnTo>
                    <a:pt x="1185" y="314"/>
                  </a:lnTo>
                  <a:lnTo>
                    <a:pt x="1193" y="316"/>
                  </a:lnTo>
                  <a:lnTo>
                    <a:pt x="1202" y="317"/>
                  </a:lnTo>
                  <a:lnTo>
                    <a:pt x="1202" y="317"/>
                  </a:lnTo>
                  <a:lnTo>
                    <a:pt x="1211" y="316"/>
                  </a:lnTo>
                  <a:lnTo>
                    <a:pt x="1219" y="312"/>
                  </a:lnTo>
                  <a:lnTo>
                    <a:pt x="1227" y="309"/>
                  </a:lnTo>
                  <a:lnTo>
                    <a:pt x="1234" y="303"/>
                  </a:lnTo>
                  <a:lnTo>
                    <a:pt x="1234" y="303"/>
                  </a:lnTo>
                  <a:lnTo>
                    <a:pt x="1239" y="296"/>
                  </a:lnTo>
                  <a:lnTo>
                    <a:pt x="1244" y="288"/>
                  </a:lnTo>
                  <a:lnTo>
                    <a:pt x="1246" y="279"/>
                  </a:lnTo>
                  <a:lnTo>
                    <a:pt x="1246" y="270"/>
                  </a:lnTo>
                  <a:lnTo>
                    <a:pt x="1245" y="262"/>
                  </a:lnTo>
                  <a:lnTo>
                    <a:pt x="1242" y="254"/>
                  </a:lnTo>
                  <a:lnTo>
                    <a:pt x="1238" y="245"/>
                  </a:lnTo>
                  <a:lnTo>
                    <a:pt x="1232" y="238"/>
                  </a:lnTo>
                  <a:lnTo>
                    <a:pt x="1232" y="238"/>
                  </a:lnTo>
                  <a:lnTo>
                    <a:pt x="1200" y="209"/>
                  </a:lnTo>
                  <a:lnTo>
                    <a:pt x="1166" y="180"/>
                  </a:lnTo>
                  <a:lnTo>
                    <a:pt x="1130" y="156"/>
                  </a:lnTo>
                  <a:lnTo>
                    <a:pt x="1095" y="131"/>
                  </a:lnTo>
                  <a:lnTo>
                    <a:pt x="1057" y="110"/>
                  </a:lnTo>
                  <a:lnTo>
                    <a:pt x="1021" y="90"/>
                  </a:lnTo>
                  <a:lnTo>
                    <a:pt x="982" y="72"/>
                  </a:lnTo>
                  <a:lnTo>
                    <a:pt x="943" y="55"/>
                  </a:lnTo>
                  <a:lnTo>
                    <a:pt x="903" y="41"/>
                  </a:lnTo>
                  <a:lnTo>
                    <a:pt x="863" y="29"/>
                  </a:lnTo>
                  <a:lnTo>
                    <a:pt x="823" y="20"/>
                  </a:lnTo>
                  <a:lnTo>
                    <a:pt x="782" y="12"/>
                  </a:lnTo>
                  <a:lnTo>
                    <a:pt x="741" y="6"/>
                  </a:lnTo>
                  <a:lnTo>
                    <a:pt x="700" y="2"/>
                  </a:lnTo>
                  <a:lnTo>
                    <a:pt x="658" y="0"/>
                  </a:lnTo>
                  <a:lnTo>
                    <a:pt x="617" y="0"/>
                  </a:lnTo>
                  <a:lnTo>
                    <a:pt x="575" y="1"/>
                  </a:lnTo>
                  <a:lnTo>
                    <a:pt x="534" y="6"/>
                  </a:lnTo>
                  <a:lnTo>
                    <a:pt x="493" y="12"/>
                  </a:lnTo>
                  <a:lnTo>
                    <a:pt x="453" y="19"/>
                  </a:lnTo>
                  <a:lnTo>
                    <a:pt x="411" y="28"/>
                  </a:lnTo>
                  <a:lnTo>
                    <a:pt x="371" y="40"/>
                  </a:lnTo>
                  <a:lnTo>
                    <a:pt x="332" y="54"/>
                  </a:lnTo>
                  <a:lnTo>
                    <a:pt x="294" y="70"/>
                  </a:lnTo>
                  <a:lnTo>
                    <a:pt x="255" y="87"/>
                  </a:lnTo>
                  <a:lnTo>
                    <a:pt x="218" y="107"/>
                  </a:lnTo>
                  <a:lnTo>
                    <a:pt x="182" y="129"/>
                  </a:lnTo>
                  <a:lnTo>
                    <a:pt x="145" y="152"/>
                  </a:lnTo>
                  <a:lnTo>
                    <a:pt x="111" y="178"/>
                  </a:lnTo>
                  <a:lnTo>
                    <a:pt x="77" y="205"/>
                  </a:lnTo>
                  <a:lnTo>
                    <a:pt x="44" y="235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7" y="272"/>
                  </a:lnTo>
                  <a:lnTo>
                    <a:pt x="2" y="281"/>
                  </a:lnTo>
                  <a:lnTo>
                    <a:pt x="0" y="289"/>
                  </a:lnTo>
                  <a:lnTo>
                    <a:pt x="0" y="298"/>
                  </a:lnTo>
                  <a:lnTo>
                    <a:pt x="1" y="307"/>
                  </a:lnTo>
                  <a:lnTo>
                    <a:pt x="4" y="315"/>
                  </a:lnTo>
                  <a:lnTo>
                    <a:pt x="8" y="323"/>
                  </a:lnTo>
                  <a:lnTo>
                    <a:pt x="14" y="329"/>
                  </a:lnTo>
                  <a:lnTo>
                    <a:pt x="14" y="329"/>
                  </a:lnTo>
                  <a:lnTo>
                    <a:pt x="21" y="335"/>
                  </a:lnTo>
                  <a:lnTo>
                    <a:pt x="30" y="340"/>
                  </a:lnTo>
                  <a:lnTo>
                    <a:pt x="38" y="342"/>
                  </a:lnTo>
                  <a:lnTo>
                    <a:pt x="46" y="342"/>
                  </a:lnTo>
                  <a:lnTo>
                    <a:pt x="54" y="341"/>
                  </a:lnTo>
                  <a:lnTo>
                    <a:pt x="64" y="338"/>
                  </a:lnTo>
                  <a:lnTo>
                    <a:pt x="71" y="334"/>
                  </a:lnTo>
                  <a:lnTo>
                    <a:pt x="78" y="328"/>
                  </a:lnTo>
                  <a:lnTo>
                    <a:pt x="78" y="32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313">
              <a:extLst>
                <a:ext uri="{FF2B5EF4-FFF2-40B4-BE49-F238E27FC236}">
                  <a16:creationId xmlns:a16="http://schemas.microsoft.com/office/drawing/2014/main" id="{059EB3A7-43E7-44EC-832B-69C1087C2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151" y="3218451"/>
              <a:ext cx="300975" cy="88286"/>
            </a:xfrm>
            <a:custGeom>
              <a:avLst/>
              <a:gdLst>
                <a:gd name="T0" fmla="*/ 853 w 897"/>
                <a:gd name="T1" fmla="*/ 249 h 267"/>
                <a:gd name="T2" fmla="*/ 870 w 897"/>
                <a:gd name="T3" fmla="*/ 246 h 267"/>
                <a:gd name="T4" fmla="*/ 884 w 897"/>
                <a:gd name="T5" fmla="*/ 235 h 267"/>
                <a:gd name="T6" fmla="*/ 890 w 897"/>
                <a:gd name="T7" fmla="*/ 228 h 267"/>
                <a:gd name="T8" fmla="*/ 897 w 897"/>
                <a:gd name="T9" fmla="*/ 212 h 267"/>
                <a:gd name="T10" fmla="*/ 896 w 897"/>
                <a:gd name="T11" fmla="*/ 195 h 267"/>
                <a:gd name="T12" fmla="*/ 889 w 897"/>
                <a:gd name="T13" fmla="*/ 179 h 267"/>
                <a:gd name="T14" fmla="*/ 883 w 897"/>
                <a:gd name="T15" fmla="*/ 171 h 267"/>
                <a:gd name="T16" fmla="*/ 836 w 897"/>
                <a:gd name="T17" fmla="*/ 130 h 267"/>
                <a:gd name="T18" fmla="*/ 785 w 897"/>
                <a:gd name="T19" fmla="*/ 95 h 267"/>
                <a:gd name="T20" fmla="*/ 732 w 897"/>
                <a:gd name="T21" fmla="*/ 65 h 267"/>
                <a:gd name="T22" fmla="*/ 677 w 897"/>
                <a:gd name="T23" fmla="*/ 41 h 267"/>
                <a:gd name="T24" fmla="*/ 620 w 897"/>
                <a:gd name="T25" fmla="*/ 23 h 267"/>
                <a:gd name="T26" fmla="*/ 562 w 897"/>
                <a:gd name="T27" fmla="*/ 10 h 267"/>
                <a:gd name="T28" fmla="*/ 503 w 897"/>
                <a:gd name="T29" fmla="*/ 3 h 267"/>
                <a:gd name="T30" fmla="*/ 444 w 897"/>
                <a:gd name="T31" fmla="*/ 0 h 267"/>
                <a:gd name="T32" fmla="*/ 386 w 897"/>
                <a:gd name="T33" fmla="*/ 5 h 267"/>
                <a:gd name="T34" fmla="*/ 327 w 897"/>
                <a:gd name="T35" fmla="*/ 15 h 267"/>
                <a:gd name="T36" fmla="*/ 270 w 897"/>
                <a:gd name="T37" fmla="*/ 30 h 267"/>
                <a:gd name="T38" fmla="*/ 213 w 897"/>
                <a:gd name="T39" fmla="*/ 51 h 267"/>
                <a:gd name="T40" fmla="*/ 159 w 897"/>
                <a:gd name="T41" fmla="*/ 77 h 267"/>
                <a:gd name="T42" fmla="*/ 107 w 897"/>
                <a:gd name="T43" fmla="*/ 110 h 267"/>
                <a:gd name="T44" fmla="*/ 59 w 897"/>
                <a:gd name="T45" fmla="*/ 148 h 267"/>
                <a:gd name="T46" fmla="*/ 13 w 897"/>
                <a:gd name="T47" fmla="*/ 190 h 267"/>
                <a:gd name="T48" fmla="*/ 7 w 897"/>
                <a:gd name="T49" fmla="*/ 197 h 267"/>
                <a:gd name="T50" fmla="*/ 1 w 897"/>
                <a:gd name="T51" fmla="*/ 214 h 267"/>
                <a:gd name="T52" fmla="*/ 1 w 897"/>
                <a:gd name="T53" fmla="*/ 232 h 267"/>
                <a:gd name="T54" fmla="*/ 8 w 897"/>
                <a:gd name="T55" fmla="*/ 248 h 267"/>
                <a:gd name="T56" fmla="*/ 14 w 897"/>
                <a:gd name="T57" fmla="*/ 255 h 267"/>
                <a:gd name="T58" fmla="*/ 30 w 897"/>
                <a:gd name="T59" fmla="*/ 265 h 267"/>
                <a:gd name="T60" fmla="*/ 47 w 897"/>
                <a:gd name="T61" fmla="*/ 267 h 267"/>
                <a:gd name="T62" fmla="*/ 64 w 897"/>
                <a:gd name="T63" fmla="*/ 263 h 267"/>
                <a:gd name="T64" fmla="*/ 79 w 897"/>
                <a:gd name="T65" fmla="*/ 253 h 267"/>
                <a:gd name="T66" fmla="*/ 98 w 897"/>
                <a:gd name="T67" fmla="*/ 234 h 267"/>
                <a:gd name="T68" fmla="*/ 138 w 897"/>
                <a:gd name="T69" fmla="*/ 200 h 267"/>
                <a:gd name="T70" fmla="*/ 182 w 897"/>
                <a:gd name="T71" fmla="*/ 170 h 267"/>
                <a:gd name="T72" fmla="*/ 226 w 897"/>
                <a:gd name="T73" fmla="*/ 145 h 267"/>
                <a:gd name="T74" fmla="*/ 274 w 897"/>
                <a:gd name="T75" fmla="*/ 124 h 267"/>
                <a:gd name="T76" fmla="*/ 322 w 897"/>
                <a:gd name="T77" fmla="*/ 109 h 267"/>
                <a:gd name="T78" fmla="*/ 371 w 897"/>
                <a:gd name="T79" fmla="*/ 98 h 267"/>
                <a:gd name="T80" fmla="*/ 421 w 897"/>
                <a:gd name="T81" fmla="*/ 92 h 267"/>
                <a:gd name="T82" fmla="*/ 472 w 897"/>
                <a:gd name="T83" fmla="*/ 91 h 267"/>
                <a:gd name="T84" fmla="*/ 522 w 897"/>
                <a:gd name="T85" fmla="*/ 96 h 267"/>
                <a:gd name="T86" fmla="*/ 572 w 897"/>
                <a:gd name="T87" fmla="*/ 104 h 267"/>
                <a:gd name="T88" fmla="*/ 620 w 897"/>
                <a:gd name="T89" fmla="*/ 117 h 267"/>
                <a:gd name="T90" fmla="*/ 668 w 897"/>
                <a:gd name="T91" fmla="*/ 135 h 267"/>
                <a:gd name="T92" fmla="*/ 714 w 897"/>
                <a:gd name="T93" fmla="*/ 158 h 267"/>
                <a:gd name="T94" fmla="*/ 759 w 897"/>
                <a:gd name="T95" fmla="*/ 186 h 267"/>
                <a:gd name="T96" fmla="*/ 800 w 897"/>
                <a:gd name="T97" fmla="*/ 219 h 267"/>
                <a:gd name="T98" fmla="*/ 820 w 897"/>
                <a:gd name="T99" fmla="*/ 237 h 267"/>
                <a:gd name="T100" fmla="*/ 836 w 897"/>
                <a:gd name="T101" fmla="*/ 247 h 267"/>
                <a:gd name="T102" fmla="*/ 853 w 897"/>
                <a:gd name="T103" fmla="*/ 2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7" h="267">
                  <a:moveTo>
                    <a:pt x="853" y="249"/>
                  </a:moveTo>
                  <a:lnTo>
                    <a:pt x="853" y="249"/>
                  </a:lnTo>
                  <a:lnTo>
                    <a:pt x="862" y="248"/>
                  </a:lnTo>
                  <a:lnTo>
                    <a:pt x="870" y="246"/>
                  </a:lnTo>
                  <a:lnTo>
                    <a:pt x="878" y="241"/>
                  </a:lnTo>
                  <a:lnTo>
                    <a:pt x="884" y="235"/>
                  </a:lnTo>
                  <a:lnTo>
                    <a:pt x="884" y="235"/>
                  </a:lnTo>
                  <a:lnTo>
                    <a:pt x="890" y="228"/>
                  </a:lnTo>
                  <a:lnTo>
                    <a:pt x="895" y="220"/>
                  </a:lnTo>
                  <a:lnTo>
                    <a:pt x="897" y="212"/>
                  </a:lnTo>
                  <a:lnTo>
                    <a:pt x="897" y="203"/>
                  </a:lnTo>
                  <a:lnTo>
                    <a:pt x="896" y="195"/>
                  </a:lnTo>
                  <a:lnTo>
                    <a:pt x="894" y="187"/>
                  </a:lnTo>
                  <a:lnTo>
                    <a:pt x="889" y="179"/>
                  </a:lnTo>
                  <a:lnTo>
                    <a:pt x="883" y="171"/>
                  </a:lnTo>
                  <a:lnTo>
                    <a:pt x="883" y="171"/>
                  </a:lnTo>
                  <a:lnTo>
                    <a:pt x="859" y="150"/>
                  </a:lnTo>
                  <a:lnTo>
                    <a:pt x="836" y="130"/>
                  </a:lnTo>
                  <a:lnTo>
                    <a:pt x="811" y="111"/>
                  </a:lnTo>
                  <a:lnTo>
                    <a:pt x="785" y="95"/>
                  </a:lnTo>
                  <a:lnTo>
                    <a:pt x="759" y="79"/>
                  </a:lnTo>
                  <a:lnTo>
                    <a:pt x="732" y="65"/>
                  </a:lnTo>
                  <a:lnTo>
                    <a:pt x="705" y="52"/>
                  </a:lnTo>
                  <a:lnTo>
                    <a:pt x="677" y="41"/>
                  </a:lnTo>
                  <a:lnTo>
                    <a:pt x="648" y="31"/>
                  </a:lnTo>
                  <a:lnTo>
                    <a:pt x="620" y="23"/>
                  </a:lnTo>
                  <a:lnTo>
                    <a:pt x="592" y="16"/>
                  </a:lnTo>
                  <a:lnTo>
                    <a:pt x="562" y="10"/>
                  </a:lnTo>
                  <a:lnTo>
                    <a:pt x="533" y="5"/>
                  </a:lnTo>
                  <a:lnTo>
                    <a:pt x="503" y="3"/>
                  </a:lnTo>
                  <a:lnTo>
                    <a:pt x="474" y="0"/>
                  </a:lnTo>
                  <a:lnTo>
                    <a:pt x="444" y="0"/>
                  </a:lnTo>
                  <a:lnTo>
                    <a:pt x="415" y="3"/>
                  </a:lnTo>
                  <a:lnTo>
                    <a:pt x="386" y="5"/>
                  </a:lnTo>
                  <a:lnTo>
                    <a:pt x="356" y="9"/>
                  </a:lnTo>
                  <a:lnTo>
                    <a:pt x="327" y="15"/>
                  </a:lnTo>
                  <a:lnTo>
                    <a:pt x="298" y="22"/>
                  </a:lnTo>
                  <a:lnTo>
                    <a:pt x="270" y="30"/>
                  </a:lnTo>
                  <a:lnTo>
                    <a:pt x="242" y="39"/>
                  </a:lnTo>
                  <a:lnTo>
                    <a:pt x="213" y="51"/>
                  </a:lnTo>
                  <a:lnTo>
                    <a:pt x="186" y="64"/>
                  </a:lnTo>
                  <a:lnTo>
                    <a:pt x="159" y="77"/>
                  </a:lnTo>
                  <a:lnTo>
                    <a:pt x="133" y="92"/>
                  </a:lnTo>
                  <a:lnTo>
                    <a:pt x="107" y="110"/>
                  </a:lnTo>
                  <a:lnTo>
                    <a:pt x="83" y="128"/>
                  </a:lnTo>
                  <a:lnTo>
                    <a:pt x="59" y="148"/>
                  </a:lnTo>
                  <a:lnTo>
                    <a:pt x="35" y="168"/>
                  </a:lnTo>
                  <a:lnTo>
                    <a:pt x="13" y="190"/>
                  </a:lnTo>
                  <a:lnTo>
                    <a:pt x="13" y="190"/>
                  </a:lnTo>
                  <a:lnTo>
                    <a:pt x="7" y="197"/>
                  </a:lnTo>
                  <a:lnTo>
                    <a:pt x="4" y="206"/>
                  </a:lnTo>
                  <a:lnTo>
                    <a:pt x="1" y="214"/>
                  </a:lnTo>
                  <a:lnTo>
                    <a:pt x="0" y="223"/>
                  </a:lnTo>
                  <a:lnTo>
                    <a:pt x="1" y="232"/>
                  </a:lnTo>
                  <a:lnTo>
                    <a:pt x="5" y="240"/>
                  </a:lnTo>
                  <a:lnTo>
                    <a:pt x="8" y="248"/>
                  </a:lnTo>
                  <a:lnTo>
                    <a:pt x="14" y="255"/>
                  </a:lnTo>
                  <a:lnTo>
                    <a:pt x="14" y="255"/>
                  </a:lnTo>
                  <a:lnTo>
                    <a:pt x="21" y="260"/>
                  </a:lnTo>
                  <a:lnTo>
                    <a:pt x="30" y="265"/>
                  </a:lnTo>
                  <a:lnTo>
                    <a:pt x="38" y="267"/>
                  </a:lnTo>
                  <a:lnTo>
                    <a:pt x="47" y="267"/>
                  </a:lnTo>
                  <a:lnTo>
                    <a:pt x="55" y="266"/>
                  </a:lnTo>
                  <a:lnTo>
                    <a:pt x="64" y="263"/>
                  </a:lnTo>
                  <a:lnTo>
                    <a:pt x="72" y="259"/>
                  </a:lnTo>
                  <a:lnTo>
                    <a:pt x="79" y="253"/>
                  </a:lnTo>
                  <a:lnTo>
                    <a:pt x="79" y="253"/>
                  </a:lnTo>
                  <a:lnTo>
                    <a:pt x="98" y="234"/>
                  </a:lnTo>
                  <a:lnTo>
                    <a:pt x="118" y="216"/>
                  </a:lnTo>
                  <a:lnTo>
                    <a:pt x="138" y="200"/>
                  </a:lnTo>
                  <a:lnTo>
                    <a:pt x="159" y="184"/>
                  </a:lnTo>
                  <a:lnTo>
                    <a:pt x="182" y="170"/>
                  </a:lnTo>
                  <a:lnTo>
                    <a:pt x="204" y="157"/>
                  </a:lnTo>
                  <a:lnTo>
                    <a:pt x="226" y="145"/>
                  </a:lnTo>
                  <a:lnTo>
                    <a:pt x="250" y="135"/>
                  </a:lnTo>
                  <a:lnTo>
                    <a:pt x="274" y="124"/>
                  </a:lnTo>
                  <a:lnTo>
                    <a:pt x="297" y="116"/>
                  </a:lnTo>
                  <a:lnTo>
                    <a:pt x="322" y="109"/>
                  </a:lnTo>
                  <a:lnTo>
                    <a:pt x="347" y="103"/>
                  </a:lnTo>
                  <a:lnTo>
                    <a:pt x="371" y="98"/>
                  </a:lnTo>
                  <a:lnTo>
                    <a:pt x="396" y="95"/>
                  </a:lnTo>
                  <a:lnTo>
                    <a:pt x="421" y="92"/>
                  </a:lnTo>
                  <a:lnTo>
                    <a:pt x="447" y="91"/>
                  </a:lnTo>
                  <a:lnTo>
                    <a:pt x="472" y="91"/>
                  </a:lnTo>
                  <a:lnTo>
                    <a:pt x="496" y="92"/>
                  </a:lnTo>
                  <a:lnTo>
                    <a:pt x="522" y="96"/>
                  </a:lnTo>
                  <a:lnTo>
                    <a:pt x="547" y="99"/>
                  </a:lnTo>
                  <a:lnTo>
                    <a:pt x="572" y="104"/>
                  </a:lnTo>
                  <a:lnTo>
                    <a:pt x="596" y="110"/>
                  </a:lnTo>
                  <a:lnTo>
                    <a:pt x="620" y="117"/>
                  </a:lnTo>
                  <a:lnTo>
                    <a:pt x="645" y="125"/>
                  </a:lnTo>
                  <a:lnTo>
                    <a:pt x="668" y="135"/>
                  </a:lnTo>
                  <a:lnTo>
                    <a:pt x="692" y="147"/>
                  </a:lnTo>
                  <a:lnTo>
                    <a:pt x="714" y="158"/>
                  </a:lnTo>
                  <a:lnTo>
                    <a:pt x="737" y="171"/>
                  </a:lnTo>
                  <a:lnTo>
                    <a:pt x="759" y="186"/>
                  </a:lnTo>
                  <a:lnTo>
                    <a:pt x="780" y="202"/>
                  </a:lnTo>
                  <a:lnTo>
                    <a:pt x="800" y="219"/>
                  </a:lnTo>
                  <a:lnTo>
                    <a:pt x="820" y="237"/>
                  </a:lnTo>
                  <a:lnTo>
                    <a:pt x="820" y="237"/>
                  </a:lnTo>
                  <a:lnTo>
                    <a:pt x="828" y="242"/>
                  </a:lnTo>
                  <a:lnTo>
                    <a:pt x="836" y="247"/>
                  </a:lnTo>
                  <a:lnTo>
                    <a:pt x="844" y="249"/>
                  </a:lnTo>
                  <a:lnTo>
                    <a:pt x="853" y="249"/>
                  </a:lnTo>
                  <a:lnTo>
                    <a:pt x="853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314">
              <a:extLst>
                <a:ext uri="{FF2B5EF4-FFF2-40B4-BE49-F238E27FC236}">
                  <a16:creationId xmlns:a16="http://schemas.microsoft.com/office/drawing/2014/main" id="{E029AEB7-ABFB-4F39-A00F-876CF16B0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048" y="3316101"/>
              <a:ext cx="161858" cy="58857"/>
            </a:xfrm>
            <a:custGeom>
              <a:avLst/>
              <a:gdLst>
                <a:gd name="T0" fmla="*/ 13 w 487"/>
                <a:gd name="T1" fmla="*/ 100 h 177"/>
                <a:gd name="T2" fmla="*/ 3 w 487"/>
                <a:gd name="T3" fmla="*/ 114 h 177"/>
                <a:gd name="T4" fmla="*/ 0 w 487"/>
                <a:gd name="T5" fmla="*/ 132 h 177"/>
                <a:gd name="T6" fmla="*/ 5 w 487"/>
                <a:gd name="T7" fmla="*/ 148 h 177"/>
                <a:gd name="T8" fmla="*/ 14 w 487"/>
                <a:gd name="T9" fmla="*/ 164 h 177"/>
                <a:gd name="T10" fmla="*/ 21 w 487"/>
                <a:gd name="T11" fmla="*/ 170 h 177"/>
                <a:gd name="T12" fmla="*/ 38 w 487"/>
                <a:gd name="T13" fmla="*/ 175 h 177"/>
                <a:gd name="T14" fmla="*/ 55 w 487"/>
                <a:gd name="T15" fmla="*/ 175 h 177"/>
                <a:gd name="T16" fmla="*/ 72 w 487"/>
                <a:gd name="T17" fmla="*/ 168 h 177"/>
                <a:gd name="T18" fmla="*/ 79 w 487"/>
                <a:gd name="T19" fmla="*/ 162 h 177"/>
                <a:gd name="T20" fmla="*/ 114 w 487"/>
                <a:gd name="T21" fmla="*/ 132 h 177"/>
                <a:gd name="T22" fmla="*/ 154 w 487"/>
                <a:gd name="T23" fmla="*/ 109 h 177"/>
                <a:gd name="T24" fmla="*/ 198 w 487"/>
                <a:gd name="T25" fmla="*/ 95 h 177"/>
                <a:gd name="T26" fmla="*/ 243 w 487"/>
                <a:gd name="T27" fmla="*/ 91 h 177"/>
                <a:gd name="T28" fmla="*/ 287 w 487"/>
                <a:gd name="T29" fmla="*/ 93 h 177"/>
                <a:gd name="T30" fmla="*/ 331 w 487"/>
                <a:gd name="T31" fmla="*/ 105 h 177"/>
                <a:gd name="T32" fmla="*/ 372 w 487"/>
                <a:gd name="T33" fmla="*/ 126 h 177"/>
                <a:gd name="T34" fmla="*/ 410 w 487"/>
                <a:gd name="T35" fmla="*/ 155 h 177"/>
                <a:gd name="T36" fmla="*/ 417 w 487"/>
                <a:gd name="T37" fmla="*/ 160 h 177"/>
                <a:gd name="T38" fmla="*/ 434 w 487"/>
                <a:gd name="T39" fmla="*/ 167 h 177"/>
                <a:gd name="T40" fmla="*/ 442 w 487"/>
                <a:gd name="T41" fmla="*/ 167 h 177"/>
                <a:gd name="T42" fmla="*/ 460 w 487"/>
                <a:gd name="T43" fmla="*/ 164 h 177"/>
                <a:gd name="T44" fmla="*/ 474 w 487"/>
                <a:gd name="T45" fmla="*/ 153 h 177"/>
                <a:gd name="T46" fmla="*/ 480 w 487"/>
                <a:gd name="T47" fmla="*/ 146 h 177"/>
                <a:gd name="T48" fmla="*/ 486 w 487"/>
                <a:gd name="T49" fmla="*/ 129 h 177"/>
                <a:gd name="T50" fmla="*/ 486 w 487"/>
                <a:gd name="T51" fmla="*/ 113 h 177"/>
                <a:gd name="T52" fmla="*/ 478 w 487"/>
                <a:gd name="T53" fmla="*/ 96 h 177"/>
                <a:gd name="T54" fmla="*/ 473 w 487"/>
                <a:gd name="T55" fmla="*/ 89 h 177"/>
                <a:gd name="T56" fmla="*/ 448 w 487"/>
                <a:gd name="T57" fmla="*/ 68 h 177"/>
                <a:gd name="T58" fmla="*/ 421 w 487"/>
                <a:gd name="T59" fmla="*/ 49 h 177"/>
                <a:gd name="T60" fmla="*/ 392 w 487"/>
                <a:gd name="T61" fmla="*/ 33 h 177"/>
                <a:gd name="T62" fmla="*/ 363 w 487"/>
                <a:gd name="T63" fmla="*/ 21 h 177"/>
                <a:gd name="T64" fmla="*/ 333 w 487"/>
                <a:gd name="T65" fmla="*/ 10 h 177"/>
                <a:gd name="T66" fmla="*/ 303 w 487"/>
                <a:gd name="T67" fmla="*/ 4 h 177"/>
                <a:gd name="T68" fmla="*/ 272 w 487"/>
                <a:gd name="T69" fmla="*/ 0 h 177"/>
                <a:gd name="T70" fmla="*/ 240 w 487"/>
                <a:gd name="T71" fmla="*/ 0 h 177"/>
                <a:gd name="T72" fmla="*/ 210 w 487"/>
                <a:gd name="T73" fmla="*/ 1 h 177"/>
                <a:gd name="T74" fmla="*/ 179 w 487"/>
                <a:gd name="T75" fmla="*/ 7 h 177"/>
                <a:gd name="T76" fmla="*/ 148 w 487"/>
                <a:gd name="T77" fmla="*/ 15 h 177"/>
                <a:gd name="T78" fmla="*/ 119 w 487"/>
                <a:gd name="T79" fmla="*/ 26 h 177"/>
                <a:gd name="T80" fmla="*/ 91 w 487"/>
                <a:gd name="T81" fmla="*/ 40 h 177"/>
                <a:gd name="T82" fmla="*/ 64 w 487"/>
                <a:gd name="T83" fmla="*/ 56 h 177"/>
                <a:gd name="T84" fmla="*/ 38 w 487"/>
                <a:gd name="T85" fmla="*/ 76 h 177"/>
                <a:gd name="T86" fmla="*/ 13 w 487"/>
                <a:gd name="T87" fmla="*/ 10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7" h="177">
                  <a:moveTo>
                    <a:pt x="13" y="100"/>
                  </a:moveTo>
                  <a:lnTo>
                    <a:pt x="13" y="100"/>
                  </a:lnTo>
                  <a:lnTo>
                    <a:pt x="7" y="107"/>
                  </a:lnTo>
                  <a:lnTo>
                    <a:pt x="3" y="114"/>
                  </a:lnTo>
                  <a:lnTo>
                    <a:pt x="1" y="124"/>
                  </a:lnTo>
                  <a:lnTo>
                    <a:pt x="0" y="132"/>
                  </a:lnTo>
                  <a:lnTo>
                    <a:pt x="1" y="140"/>
                  </a:lnTo>
                  <a:lnTo>
                    <a:pt x="5" y="148"/>
                  </a:lnTo>
                  <a:lnTo>
                    <a:pt x="8" y="157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21" y="170"/>
                  </a:lnTo>
                  <a:lnTo>
                    <a:pt x="29" y="173"/>
                  </a:lnTo>
                  <a:lnTo>
                    <a:pt x="38" y="175"/>
                  </a:lnTo>
                  <a:lnTo>
                    <a:pt x="47" y="177"/>
                  </a:lnTo>
                  <a:lnTo>
                    <a:pt x="55" y="175"/>
                  </a:lnTo>
                  <a:lnTo>
                    <a:pt x="64" y="172"/>
                  </a:lnTo>
                  <a:lnTo>
                    <a:pt x="72" y="168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95" y="146"/>
                  </a:lnTo>
                  <a:lnTo>
                    <a:pt x="114" y="132"/>
                  </a:lnTo>
                  <a:lnTo>
                    <a:pt x="134" y="119"/>
                  </a:lnTo>
                  <a:lnTo>
                    <a:pt x="154" y="109"/>
                  </a:lnTo>
                  <a:lnTo>
                    <a:pt x="177" y="101"/>
                  </a:lnTo>
                  <a:lnTo>
                    <a:pt x="198" y="95"/>
                  </a:lnTo>
                  <a:lnTo>
                    <a:pt x="220" y="92"/>
                  </a:lnTo>
                  <a:lnTo>
                    <a:pt x="243" y="91"/>
                  </a:lnTo>
                  <a:lnTo>
                    <a:pt x="265" y="91"/>
                  </a:lnTo>
                  <a:lnTo>
                    <a:pt x="287" y="93"/>
                  </a:lnTo>
                  <a:lnTo>
                    <a:pt x="310" y="98"/>
                  </a:lnTo>
                  <a:lnTo>
                    <a:pt x="331" y="105"/>
                  </a:lnTo>
                  <a:lnTo>
                    <a:pt x="352" y="114"/>
                  </a:lnTo>
                  <a:lnTo>
                    <a:pt x="372" y="126"/>
                  </a:lnTo>
                  <a:lnTo>
                    <a:pt x="391" y="139"/>
                  </a:lnTo>
                  <a:lnTo>
                    <a:pt x="410" y="155"/>
                  </a:lnTo>
                  <a:lnTo>
                    <a:pt x="410" y="155"/>
                  </a:lnTo>
                  <a:lnTo>
                    <a:pt x="417" y="160"/>
                  </a:lnTo>
                  <a:lnTo>
                    <a:pt x="425" y="165"/>
                  </a:lnTo>
                  <a:lnTo>
                    <a:pt x="434" y="167"/>
                  </a:lnTo>
                  <a:lnTo>
                    <a:pt x="442" y="167"/>
                  </a:lnTo>
                  <a:lnTo>
                    <a:pt x="442" y="167"/>
                  </a:lnTo>
                  <a:lnTo>
                    <a:pt x="451" y="166"/>
                  </a:lnTo>
                  <a:lnTo>
                    <a:pt x="460" y="164"/>
                  </a:lnTo>
                  <a:lnTo>
                    <a:pt x="467" y="159"/>
                  </a:lnTo>
                  <a:lnTo>
                    <a:pt x="474" y="153"/>
                  </a:lnTo>
                  <a:lnTo>
                    <a:pt x="474" y="153"/>
                  </a:lnTo>
                  <a:lnTo>
                    <a:pt x="480" y="146"/>
                  </a:lnTo>
                  <a:lnTo>
                    <a:pt x="483" y="138"/>
                  </a:lnTo>
                  <a:lnTo>
                    <a:pt x="486" y="129"/>
                  </a:lnTo>
                  <a:lnTo>
                    <a:pt x="487" y="121"/>
                  </a:lnTo>
                  <a:lnTo>
                    <a:pt x="486" y="113"/>
                  </a:lnTo>
                  <a:lnTo>
                    <a:pt x="483" y="105"/>
                  </a:lnTo>
                  <a:lnTo>
                    <a:pt x="478" y="96"/>
                  </a:lnTo>
                  <a:lnTo>
                    <a:pt x="473" y="89"/>
                  </a:lnTo>
                  <a:lnTo>
                    <a:pt x="473" y="89"/>
                  </a:lnTo>
                  <a:lnTo>
                    <a:pt x="460" y="78"/>
                  </a:lnTo>
                  <a:lnTo>
                    <a:pt x="448" y="68"/>
                  </a:lnTo>
                  <a:lnTo>
                    <a:pt x="434" y="57"/>
                  </a:lnTo>
                  <a:lnTo>
                    <a:pt x="421" y="49"/>
                  </a:lnTo>
                  <a:lnTo>
                    <a:pt x="407" y="41"/>
                  </a:lnTo>
                  <a:lnTo>
                    <a:pt x="392" y="33"/>
                  </a:lnTo>
                  <a:lnTo>
                    <a:pt x="378" y="27"/>
                  </a:lnTo>
                  <a:lnTo>
                    <a:pt x="363" y="21"/>
                  </a:lnTo>
                  <a:lnTo>
                    <a:pt x="349" y="15"/>
                  </a:lnTo>
                  <a:lnTo>
                    <a:pt x="333" y="10"/>
                  </a:lnTo>
                  <a:lnTo>
                    <a:pt x="318" y="7"/>
                  </a:lnTo>
                  <a:lnTo>
                    <a:pt x="303" y="4"/>
                  </a:lnTo>
                  <a:lnTo>
                    <a:pt x="287" y="2"/>
                  </a:lnTo>
                  <a:lnTo>
                    <a:pt x="272" y="0"/>
                  </a:lnTo>
                  <a:lnTo>
                    <a:pt x="257" y="0"/>
                  </a:lnTo>
                  <a:lnTo>
                    <a:pt x="240" y="0"/>
                  </a:lnTo>
                  <a:lnTo>
                    <a:pt x="225" y="0"/>
                  </a:lnTo>
                  <a:lnTo>
                    <a:pt x="210" y="1"/>
                  </a:lnTo>
                  <a:lnTo>
                    <a:pt x="194" y="3"/>
                  </a:lnTo>
                  <a:lnTo>
                    <a:pt x="179" y="7"/>
                  </a:lnTo>
                  <a:lnTo>
                    <a:pt x="164" y="10"/>
                  </a:lnTo>
                  <a:lnTo>
                    <a:pt x="148" y="15"/>
                  </a:lnTo>
                  <a:lnTo>
                    <a:pt x="133" y="20"/>
                  </a:lnTo>
                  <a:lnTo>
                    <a:pt x="119" y="26"/>
                  </a:lnTo>
                  <a:lnTo>
                    <a:pt x="105" y="33"/>
                  </a:lnTo>
                  <a:lnTo>
                    <a:pt x="91" y="40"/>
                  </a:lnTo>
                  <a:lnTo>
                    <a:pt x="76" y="48"/>
                  </a:lnTo>
                  <a:lnTo>
                    <a:pt x="64" y="56"/>
                  </a:lnTo>
                  <a:lnTo>
                    <a:pt x="49" y="66"/>
                  </a:lnTo>
                  <a:lnTo>
                    <a:pt x="38" y="76"/>
                  </a:lnTo>
                  <a:lnTo>
                    <a:pt x="25" y="88"/>
                  </a:lnTo>
                  <a:lnTo>
                    <a:pt x="13" y="100"/>
                  </a:lnTo>
                  <a:lnTo>
                    <a:pt x="13" y="10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315">
              <a:extLst>
                <a:ext uri="{FF2B5EF4-FFF2-40B4-BE49-F238E27FC236}">
                  <a16:creationId xmlns:a16="http://schemas.microsoft.com/office/drawing/2014/main" id="{75A11E41-5A8F-483A-A9FE-620AB2B86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4892" y="3471270"/>
              <a:ext cx="46819" cy="46818"/>
            </a:xfrm>
            <a:custGeom>
              <a:avLst/>
              <a:gdLst>
                <a:gd name="T0" fmla="*/ 121 w 142"/>
                <a:gd name="T1" fmla="*/ 122 h 142"/>
                <a:gd name="T2" fmla="*/ 121 w 142"/>
                <a:gd name="T3" fmla="*/ 122 h 142"/>
                <a:gd name="T4" fmla="*/ 128 w 142"/>
                <a:gd name="T5" fmla="*/ 114 h 142"/>
                <a:gd name="T6" fmla="*/ 134 w 142"/>
                <a:gd name="T7" fmla="*/ 104 h 142"/>
                <a:gd name="T8" fmla="*/ 139 w 142"/>
                <a:gd name="T9" fmla="*/ 95 h 142"/>
                <a:gd name="T10" fmla="*/ 141 w 142"/>
                <a:gd name="T11" fmla="*/ 85 h 142"/>
                <a:gd name="T12" fmla="*/ 142 w 142"/>
                <a:gd name="T13" fmla="*/ 75 h 142"/>
                <a:gd name="T14" fmla="*/ 142 w 142"/>
                <a:gd name="T15" fmla="*/ 64 h 142"/>
                <a:gd name="T16" fmla="*/ 140 w 142"/>
                <a:gd name="T17" fmla="*/ 55 h 142"/>
                <a:gd name="T18" fmla="*/ 136 w 142"/>
                <a:gd name="T19" fmla="*/ 44 h 142"/>
                <a:gd name="T20" fmla="*/ 136 w 142"/>
                <a:gd name="T21" fmla="*/ 44 h 142"/>
                <a:gd name="T22" fmla="*/ 131 w 142"/>
                <a:gd name="T23" fmla="*/ 32 h 142"/>
                <a:gd name="T24" fmla="*/ 126 w 142"/>
                <a:gd name="T25" fmla="*/ 26 h 142"/>
                <a:gd name="T26" fmla="*/ 121 w 142"/>
                <a:gd name="T27" fmla="*/ 20 h 142"/>
                <a:gd name="T28" fmla="*/ 121 w 142"/>
                <a:gd name="T29" fmla="*/ 20 h 142"/>
                <a:gd name="T30" fmla="*/ 115 w 142"/>
                <a:gd name="T31" fmla="*/ 16 h 142"/>
                <a:gd name="T32" fmla="*/ 109 w 142"/>
                <a:gd name="T33" fmla="*/ 11 h 142"/>
                <a:gd name="T34" fmla="*/ 103 w 142"/>
                <a:gd name="T35" fmla="*/ 7 h 142"/>
                <a:gd name="T36" fmla="*/ 96 w 142"/>
                <a:gd name="T37" fmla="*/ 5 h 142"/>
                <a:gd name="T38" fmla="*/ 96 w 142"/>
                <a:gd name="T39" fmla="*/ 5 h 142"/>
                <a:gd name="T40" fmla="*/ 87 w 142"/>
                <a:gd name="T41" fmla="*/ 2 h 142"/>
                <a:gd name="T42" fmla="*/ 76 w 142"/>
                <a:gd name="T43" fmla="*/ 0 h 142"/>
                <a:gd name="T44" fmla="*/ 67 w 142"/>
                <a:gd name="T45" fmla="*/ 0 h 142"/>
                <a:gd name="T46" fmla="*/ 56 w 142"/>
                <a:gd name="T47" fmla="*/ 2 h 142"/>
                <a:gd name="T48" fmla="*/ 47 w 142"/>
                <a:gd name="T49" fmla="*/ 4 h 142"/>
                <a:gd name="T50" fmla="*/ 37 w 142"/>
                <a:gd name="T51" fmla="*/ 9 h 142"/>
                <a:gd name="T52" fmla="*/ 29 w 142"/>
                <a:gd name="T53" fmla="*/ 13 h 142"/>
                <a:gd name="T54" fmla="*/ 21 w 142"/>
                <a:gd name="T55" fmla="*/ 20 h 142"/>
                <a:gd name="T56" fmla="*/ 21 w 142"/>
                <a:gd name="T57" fmla="*/ 20 h 142"/>
                <a:gd name="T58" fmla="*/ 16 w 142"/>
                <a:gd name="T59" fmla="*/ 26 h 142"/>
                <a:gd name="T60" fmla="*/ 12 w 142"/>
                <a:gd name="T61" fmla="*/ 32 h 142"/>
                <a:gd name="T62" fmla="*/ 6 w 142"/>
                <a:gd name="T63" fmla="*/ 44 h 142"/>
                <a:gd name="T64" fmla="*/ 1 w 142"/>
                <a:gd name="T65" fmla="*/ 57 h 142"/>
                <a:gd name="T66" fmla="*/ 0 w 142"/>
                <a:gd name="T67" fmla="*/ 71 h 142"/>
                <a:gd name="T68" fmla="*/ 1 w 142"/>
                <a:gd name="T69" fmla="*/ 84 h 142"/>
                <a:gd name="T70" fmla="*/ 4 w 142"/>
                <a:gd name="T71" fmla="*/ 98 h 142"/>
                <a:gd name="T72" fmla="*/ 12 w 142"/>
                <a:gd name="T73" fmla="*/ 110 h 142"/>
                <a:gd name="T74" fmla="*/ 16 w 142"/>
                <a:gd name="T75" fmla="*/ 116 h 142"/>
                <a:gd name="T76" fmla="*/ 21 w 142"/>
                <a:gd name="T77" fmla="*/ 122 h 142"/>
                <a:gd name="T78" fmla="*/ 21 w 142"/>
                <a:gd name="T79" fmla="*/ 122 h 142"/>
                <a:gd name="T80" fmla="*/ 26 w 142"/>
                <a:gd name="T81" fmla="*/ 126 h 142"/>
                <a:gd name="T82" fmla="*/ 26 w 142"/>
                <a:gd name="T83" fmla="*/ 126 h 142"/>
                <a:gd name="T84" fmla="*/ 33 w 142"/>
                <a:gd name="T85" fmla="*/ 130 h 142"/>
                <a:gd name="T86" fmla="*/ 39 w 142"/>
                <a:gd name="T87" fmla="*/ 135 h 142"/>
                <a:gd name="T88" fmla="*/ 46 w 142"/>
                <a:gd name="T89" fmla="*/ 137 h 142"/>
                <a:gd name="T90" fmla="*/ 53 w 142"/>
                <a:gd name="T91" fmla="*/ 139 h 142"/>
                <a:gd name="T92" fmla="*/ 60 w 142"/>
                <a:gd name="T93" fmla="*/ 141 h 142"/>
                <a:gd name="T94" fmla="*/ 67 w 142"/>
                <a:gd name="T95" fmla="*/ 142 h 142"/>
                <a:gd name="T96" fmla="*/ 74 w 142"/>
                <a:gd name="T97" fmla="*/ 142 h 142"/>
                <a:gd name="T98" fmla="*/ 81 w 142"/>
                <a:gd name="T99" fmla="*/ 142 h 142"/>
                <a:gd name="T100" fmla="*/ 81 w 142"/>
                <a:gd name="T101" fmla="*/ 142 h 142"/>
                <a:gd name="T102" fmla="*/ 92 w 142"/>
                <a:gd name="T103" fmla="*/ 139 h 142"/>
                <a:gd name="T104" fmla="*/ 102 w 142"/>
                <a:gd name="T105" fmla="*/ 135 h 142"/>
                <a:gd name="T106" fmla="*/ 112 w 142"/>
                <a:gd name="T107" fmla="*/ 129 h 142"/>
                <a:gd name="T108" fmla="*/ 121 w 142"/>
                <a:gd name="T109" fmla="*/ 122 h 142"/>
                <a:gd name="T110" fmla="*/ 121 w 142"/>
                <a:gd name="T111" fmla="*/ 12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" h="142">
                  <a:moveTo>
                    <a:pt x="121" y="122"/>
                  </a:moveTo>
                  <a:lnTo>
                    <a:pt x="121" y="122"/>
                  </a:lnTo>
                  <a:lnTo>
                    <a:pt x="128" y="114"/>
                  </a:lnTo>
                  <a:lnTo>
                    <a:pt x="134" y="104"/>
                  </a:lnTo>
                  <a:lnTo>
                    <a:pt x="139" y="95"/>
                  </a:lnTo>
                  <a:lnTo>
                    <a:pt x="141" y="85"/>
                  </a:lnTo>
                  <a:lnTo>
                    <a:pt x="142" y="75"/>
                  </a:lnTo>
                  <a:lnTo>
                    <a:pt x="142" y="64"/>
                  </a:lnTo>
                  <a:lnTo>
                    <a:pt x="140" y="55"/>
                  </a:lnTo>
                  <a:lnTo>
                    <a:pt x="136" y="44"/>
                  </a:lnTo>
                  <a:lnTo>
                    <a:pt x="136" y="44"/>
                  </a:lnTo>
                  <a:lnTo>
                    <a:pt x="131" y="32"/>
                  </a:lnTo>
                  <a:lnTo>
                    <a:pt x="126" y="26"/>
                  </a:lnTo>
                  <a:lnTo>
                    <a:pt x="121" y="20"/>
                  </a:lnTo>
                  <a:lnTo>
                    <a:pt x="121" y="20"/>
                  </a:lnTo>
                  <a:lnTo>
                    <a:pt x="115" y="16"/>
                  </a:lnTo>
                  <a:lnTo>
                    <a:pt x="109" y="11"/>
                  </a:lnTo>
                  <a:lnTo>
                    <a:pt x="103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87" y="2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2"/>
                  </a:lnTo>
                  <a:lnTo>
                    <a:pt x="47" y="4"/>
                  </a:lnTo>
                  <a:lnTo>
                    <a:pt x="37" y="9"/>
                  </a:lnTo>
                  <a:lnTo>
                    <a:pt x="29" y="13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6" y="26"/>
                  </a:lnTo>
                  <a:lnTo>
                    <a:pt x="12" y="32"/>
                  </a:lnTo>
                  <a:lnTo>
                    <a:pt x="6" y="44"/>
                  </a:lnTo>
                  <a:lnTo>
                    <a:pt x="1" y="57"/>
                  </a:lnTo>
                  <a:lnTo>
                    <a:pt x="0" y="71"/>
                  </a:lnTo>
                  <a:lnTo>
                    <a:pt x="1" y="84"/>
                  </a:lnTo>
                  <a:lnTo>
                    <a:pt x="4" y="98"/>
                  </a:lnTo>
                  <a:lnTo>
                    <a:pt x="12" y="110"/>
                  </a:lnTo>
                  <a:lnTo>
                    <a:pt x="16" y="116"/>
                  </a:lnTo>
                  <a:lnTo>
                    <a:pt x="21" y="122"/>
                  </a:lnTo>
                  <a:lnTo>
                    <a:pt x="21" y="122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33" y="130"/>
                  </a:lnTo>
                  <a:lnTo>
                    <a:pt x="39" y="135"/>
                  </a:lnTo>
                  <a:lnTo>
                    <a:pt x="46" y="137"/>
                  </a:lnTo>
                  <a:lnTo>
                    <a:pt x="53" y="139"/>
                  </a:lnTo>
                  <a:lnTo>
                    <a:pt x="60" y="141"/>
                  </a:lnTo>
                  <a:lnTo>
                    <a:pt x="67" y="142"/>
                  </a:lnTo>
                  <a:lnTo>
                    <a:pt x="74" y="142"/>
                  </a:lnTo>
                  <a:lnTo>
                    <a:pt x="81" y="142"/>
                  </a:lnTo>
                  <a:lnTo>
                    <a:pt x="81" y="142"/>
                  </a:lnTo>
                  <a:lnTo>
                    <a:pt x="92" y="139"/>
                  </a:lnTo>
                  <a:lnTo>
                    <a:pt x="102" y="135"/>
                  </a:lnTo>
                  <a:lnTo>
                    <a:pt x="112" y="129"/>
                  </a:lnTo>
                  <a:lnTo>
                    <a:pt x="121" y="122"/>
                  </a:lnTo>
                  <a:lnTo>
                    <a:pt x="121" y="12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316">
              <a:extLst>
                <a:ext uri="{FF2B5EF4-FFF2-40B4-BE49-F238E27FC236}">
                  <a16:creationId xmlns:a16="http://schemas.microsoft.com/office/drawing/2014/main" id="{4FA4C057-F5AD-41B9-ACE1-B487D461F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216" y="3992959"/>
              <a:ext cx="82935" cy="81597"/>
            </a:xfrm>
            <a:custGeom>
              <a:avLst/>
              <a:gdLst>
                <a:gd name="T0" fmla="*/ 208 w 247"/>
                <a:gd name="T1" fmla="*/ 33 h 248"/>
                <a:gd name="T2" fmla="*/ 200 w 247"/>
                <a:gd name="T3" fmla="*/ 27 h 248"/>
                <a:gd name="T4" fmla="*/ 183 w 247"/>
                <a:gd name="T5" fmla="*/ 16 h 248"/>
                <a:gd name="T6" fmla="*/ 165 w 247"/>
                <a:gd name="T7" fmla="*/ 7 h 248"/>
                <a:gd name="T8" fmla="*/ 145 w 247"/>
                <a:gd name="T9" fmla="*/ 3 h 248"/>
                <a:gd name="T10" fmla="*/ 123 w 247"/>
                <a:gd name="T11" fmla="*/ 0 h 248"/>
                <a:gd name="T12" fmla="*/ 113 w 247"/>
                <a:gd name="T13" fmla="*/ 0 h 248"/>
                <a:gd name="T14" fmla="*/ 93 w 247"/>
                <a:gd name="T15" fmla="*/ 4 h 248"/>
                <a:gd name="T16" fmla="*/ 74 w 247"/>
                <a:gd name="T17" fmla="*/ 11 h 248"/>
                <a:gd name="T18" fmla="*/ 56 w 247"/>
                <a:gd name="T19" fmla="*/ 21 h 248"/>
                <a:gd name="T20" fmla="*/ 48 w 247"/>
                <a:gd name="T21" fmla="*/ 27 h 248"/>
                <a:gd name="T22" fmla="*/ 40 w 247"/>
                <a:gd name="T23" fmla="*/ 33 h 248"/>
                <a:gd name="T24" fmla="*/ 18 w 247"/>
                <a:gd name="T25" fmla="*/ 59 h 248"/>
                <a:gd name="T26" fmla="*/ 5 w 247"/>
                <a:gd name="T27" fmla="*/ 89 h 248"/>
                <a:gd name="T28" fmla="*/ 2 w 247"/>
                <a:gd name="T29" fmla="*/ 106 h 248"/>
                <a:gd name="T30" fmla="*/ 0 w 247"/>
                <a:gd name="T31" fmla="*/ 124 h 248"/>
                <a:gd name="T32" fmla="*/ 1 w 247"/>
                <a:gd name="T33" fmla="*/ 135 h 248"/>
                <a:gd name="T34" fmla="*/ 2 w 247"/>
                <a:gd name="T35" fmla="*/ 144 h 248"/>
                <a:gd name="T36" fmla="*/ 8 w 247"/>
                <a:gd name="T37" fmla="*/ 165 h 248"/>
                <a:gd name="T38" fmla="*/ 16 w 247"/>
                <a:gd name="T39" fmla="*/ 185 h 248"/>
                <a:gd name="T40" fmla="*/ 28 w 247"/>
                <a:gd name="T41" fmla="*/ 203 h 248"/>
                <a:gd name="T42" fmla="*/ 43 w 247"/>
                <a:gd name="T43" fmla="*/ 218 h 248"/>
                <a:gd name="T44" fmla="*/ 61 w 247"/>
                <a:gd name="T45" fmla="*/ 230 h 248"/>
                <a:gd name="T46" fmla="*/ 80 w 247"/>
                <a:gd name="T47" fmla="*/ 240 h 248"/>
                <a:gd name="T48" fmla="*/ 101 w 247"/>
                <a:gd name="T49" fmla="*/ 246 h 248"/>
                <a:gd name="T50" fmla="*/ 123 w 247"/>
                <a:gd name="T51" fmla="*/ 248 h 248"/>
                <a:gd name="T52" fmla="*/ 135 w 247"/>
                <a:gd name="T53" fmla="*/ 248 h 248"/>
                <a:gd name="T54" fmla="*/ 157 w 247"/>
                <a:gd name="T55" fmla="*/ 243 h 248"/>
                <a:gd name="T56" fmla="*/ 178 w 247"/>
                <a:gd name="T57" fmla="*/ 236 h 248"/>
                <a:gd name="T58" fmla="*/ 195 w 247"/>
                <a:gd name="T59" fmla="*/ 224 h 248"/>
                <a:gd name="T60" fmla="*/ 212 w 247"/>
                <a:gd name="T61" fmla="*/ 211 h 248"/>
                <a:gd name="T62" fmla="*/ 226 w 247"/>
                <a:gd name="T63" fmla="*/ 195 h 248"/>
                <a:gd name="T64" fmla="*/ 236 w 247"/>
                <a:gd name="T65" fmla="*/ 176 h 248"/>
                <a:gd name="T66" fmla="*/ 244 w 247"/>
                <a:gd name="T67" fmla="*/ 155 h 248"/>
                <a:gd name="T68" fmla="*/ 246 w 247"/>
                <a:gd name="T69" fmla="*/ 144 h 248"/>
                <a:gd name="T70" fmla="*/ 247 w 247"/>
                <a:gd name="T71" fmla="*/ 124 h 248"/>
                <a:gd name="T72" fmla="*/ 247 w 247"/>
                <a:gd name="T73" fmla="*/ 115 h 248"/>
                <a:gd name="T74" fmla="*/ 242 w 247"/>
                <a:gd name="T75" fmla="*/ 89 h 248"/>
                <a:gd name="T76" fmla="*/ 236 w 247"/>
                <a:gd name="T77" fmla="*/ 73 h 248"/>
                <a:gd name="T78" fmla="*/ 219 w 247"/>
                <a:gd name="T79" fmla="*/ 45 h 248"/>
                <a:gd name="T80" fmla="*/ 208 w 247"/>
                <a:gd name="T81" fmla="*/ 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" h="248">
                  <a:moveTo>
                    <a:pt x="208" y="33"/>
                  </a:moveTo>
                  <a:lnTo>
                    <a:pt x="208" y="33"/>
                  </a:lnTo>
                  <a:lnTo>
                    <a:pt x="200" y="27"/>
                  </a:lnTo>
                  <a:lnTo>
                    <a:pt x="200" y="27"/>
                  </a:lnTo>
                  <a:lnTo>
                    <a:pt x="192" y="21"/>
                  </a:lnTo>
                  <a:lnTo>
                    <a:pt x="183" y="16"/>
                  </a:lnTo>
                  <a:lnTo>
                    <a:pt x="174" y="11"/>
                  </a:lnTo>
                  <a:lnTo>
                    <a:pt x="165" y="7"/>
                  </a:lnTo>
                  <a:lnTo>
                    <a:pt x="155" y="4"/>
                  </a:lnTo>
                  <a:lnTo>
                    <a:pt x="145" y="3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13" y="0"/>
                  </a:lnTo>
                  <a:lnTo>
                    <a:pt x="102" y="3"/>
                  </a:lnTo>
                  <a:lnTo>
                    <a:pt x="93" y="4"/>
                  </a:lnTo>
                  <a:lnTo>
                    <a:pt x="83" y="7"/>
                  </a:lnTo>
                  <a:lnTo>
                    <a:pt x="74" y="11"/>
                  </a:lnTo>
                  <a:lnTo>
                    <a:pt x="64" y="16"/>
                  </a:lnTo>
                  <a:lnTo>
                    <a:pt x="56" y="21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28" y="45"/>
                  </a:lnTo>
                  <a:lnTo>
                    <a:pt x="18" y="59"/>
                  </a:lnTo>
                  <a:lnTo>
                    <a:pt x="11" y="73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2" y="106"/>
                  </a:lnTo>
                  <a:lnTo>
                    <a:pt x="1" y="115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35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4" y="155"/>
                  </a:lnTo>
                  <a:lnTo>
                    <a:pt x="8" y="165"/>
                  </a:lnTo>
                  <a:lnTo>
                    <a:pt x="11" y="176"/>
                  </a:lnTo>
                  <a:lnTo>
                    <a:pt x="16" y="185"/>
                  </a:lnTo>
                  <a:lnTo>
                    <a:pt x="22" y="195"/>
                  </a:lnTo>
                  <a:lnTo>
                    <a:pt x="28" y="203"/>
                  </a:lnTo>
                  <a:lnTo>
                    <a:pt x="35" y="211"/>
                  </a:lnTo>
                  <a:lnTo>
                    <a:pt x="43" y="218"/>
                  </a:lnTo>
                  <a:lnTo>
                    <a:pt x="51" y="224"/>
                  </a:lnTo>
                  <a:lnTo>
                    <a:pt x="61" y="230"/>
                  </a:lnTo>
                  <a:lnTo>
                    <a:pt x="70" y="236"/>
                  </a:lnTo>
                  <a:lnTo>
                    <a:pt x="80" y="240"/>
                  </a:lnTo>
                  <a:lnTo>
                    <a:pt x="90" y="243"/>
                  </a:lnTo>
                  <a:lnTo>
                    <a:pt x="101" y="246"/>
                  </a:lnTo>
                  <a:lnTo>
                    <a:pt x="113" y="248"/>
                  </a:lnTo>
                  <a:lnTo>
                    <a:pt x="123" y="248"/>
                  </a:lnTo>
                  <a:lnTo>
                    <a:pt x="123" y="248"/>
                  </a:lnTo>
                  <a:lnTo>
                    <a:pt x="135" y="248"/>
                  </a:lnTo>
                  <a:lnTo>
                    <a:pt x="146" y="246"/>
                  </a:lnTo>
                  <a:lnTo>
                    <a:pt x="157" y="243"/>
                  </a:lnTo>
                  <a:lnTo>
                    <a:pt x="167" y="240"/>
                  </a:lnTo>
                  <a:lnTo>
                    <a:pt x="178" y="236"/>
                  </a:lnTo>
                  <a:lnTo>
                    <a:pt x="187" y="230"/>
                  </a:lnTo>
                  <a:lnTo>
                    <a:pt x="195" y="224"/>
                  </a:lnTo>
                  <a:lnTo>
                    <a:pt x="205" y="218"/>
                  </a:lnTo>
                  <a:lnTo>
                    <a:pt x="212" y="211"/>
                  </a:lnTo>
                  <a:lnTo>
                    <a:pt x="219" y="203"/>
                  </a:lnTo>
                  <a:lnTo>
                    <a:pt x="226" y="195"/>
                  </a:lnTo>
                  <a:lnTo>
                    <a:pt x="231" y="185"/>
                  </a:lnTo>
                  <a:lnTo>
                    <a:pt x="236" y="176"/>
                  </a:lnTo>
                  <a:lnTo>
                    <a:pt x="240" y="165"/>
                  </a:lnTo>
                  <a:lnTo>
                    <a:pt x="244" y="155"/>
                  </a:lnTo>
                  <a:lnTo>
                    <a:pt x="246" y="144"/>
                  </a:lnTo>
                  <a:lnTo>
                    <a:pt x="246" y="144"/>
                  </a:lnTo>
                  <a:lnTo>
                    <a:pt x="247" y="135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7" y="115"/>
                  </a:lnTo>
                  <a:lnTo>
                    <a:pt x="246" y="106"/>
                  </a:lnTo>
                  <a:lnTo>
                    <a:pt x="242" y="89"/>
                  </a:lnTo>
                  <a:lnTo>
                    <a:pt x="242" y="89"/>
                  </a:lnTo>
                  <a:lnTo>
                    <a:pt x="236" y="73"/>
                  </a:lnTo>
                  <a:lnTo>
                    <a:pt x="228" y="59"/>
                  </a:lnTo>
                  <a:lnTo>
                    <a:pt x="219" y="45"/>
                  </a:lnTo>
                  <a:lnTo>
                    <a:pt x="208" y="33"/>
                  </a:lnTo>
                  <a:lnTo>
                    <a:pt x="208" y="3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317">
              <a:extLst>
                <a:ext uri="{FF2B5EF4-FFF2-40B4-BE49-F238E27FC236}">
                  <a16:creationId xmlns:a16="http://schemas.microsoft.com/office/drawing/2014/main" id="{AF0B0C4C-037B-4963-8C2E-05871F5ED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216" y="3641153"/>
              <a:ext cx="82935" cy="82935"/>
            </a:xfrm>
            <a:custGeom>
              <a:avLst/>
              <a:gdLst>
                <a:gd name="T0" fmla="*/ 123 w 247"/>
                <a:gd name="T1" fmla="*/ 0 h 248"/>
                <a:gd name="T2" fmla="*/ 99 w 247"/>
                <a:gd name="T3" fmla="*/ 3 h 248"/>
                <a:gd name="T4" fmla="*/ 75 w 247"/>
                <a:gd name="T5" fmla="*/ 10 h 248"/>
                <a:gd name="T6" fmla="*/ 55 w 247"/>
                <a:gd name="T7" fmla="*/ 22 h 248"/>
                <a:gd name="T8" fmla="*/ 36 w 247"/>
                <a:gd name="T9" fmla="*/ 37 h 248"/>
                <a:gd name="T10" fmla="*/ 21 w 247"/>
                <a:gd name="T11" fmla="*/ 55 h 248"/>
                <a:gd name="T12" fmla="*/ 9 w 247"/>
                <a:gd name="T13" fmla="*/ 76 h 248"/>
                <a:gd name="T14" fmla="*/ 2 w 247"/>
                <a:gd name="T15" fmla="*/ 99 h 248"/>
                <a:gd name="T16" fmla="*/ 0 w 247"/>
                <a:gd name="T17" fmla="*/ 124 h 248"/>
                <a:gd name="T18" fmla="*/ 1 w 247"/>
                <a:gd name="T19" fmla="*/ 137 h 248"/>
                <a:gd name="T20" fmla="*/ 5 w 247"/>
                <a:gd name="T21" fmla="*/ 161 h 248"/>
                <a:gd name="T22" fmla="*/ 15 w 247"/>
                <a:gd name="T23" fmla="*/ 183 h 248"/>
                <a:gd name="T24" fmla="*/ 28 w 247"/>
                <a:gd name="T25" fmla="*/ 203 h 248"/>
                <a:gd name="T26" fmla="*/ 44 w 247"/>
                <a:gd name="T27" fmla="*/ 220 h 248"/>
                <a:gd name="T28" fmla="*/ 64 w 247"/>
                <a:gd name="T29" fmla="*/ 233 h 248"/>
                <a:gd name="T30" fmla="*/ 87 w 247"/>
                <a:gd name="T31" fmla="*/ 242 h 248"/>
                <a:gd name="T32" fmla="*/ 111 w 247"/>
                <a:gd name="T33" fmla="*/ 248 h 248"/>
                <a:gd name="T34" fmla="*/ 123 w 247"/>
                <a:gd name="T35" fmla="*/ 248 h 248"/>
                <a:gd name="T36" fmla="*/ 148 w 247"/>
                <a:gd name="T37" fmla="*/ 246 h 248"/>
                <a:gd name="T38" fmla="*/ 172 w 247"/>
                <a:gd name="T39" fmla="*/ 239 h 248"/>
                <a:gd name="T40" fmla="*/ 193 w 247"/>
                <a:gd name="T41" fmla="*/ 227 h 248"/>
                <a:gd name="T42" fmla="*/ 212 w 247"/>
                <a:gd name="T43" fmla="*/ 211 h 248"/>
                <a:gd name="T44" fmla="*/ 226 w 247"/>
                <a:gd name="T45" fmla="*/ 194 h 248"/>
                <a:gd name="T46" fmla="*/ 238 w 247"/>
                <a:gd name="T47" fmla="*/ 173 h 248"/>
                <a:gd name="T48" fmla="*/ 245 w 247"/>
                <a:gd name="T49" fmla="*/ 149 h 248"/>
                <a:gd name="T50" fmla="*/ 247 w 247"/>
                <a:gd name="T51" fmla="*/ 124 h 248"/>
                <a:gd name="T52" fmla="*/ 247 w 247"/>
                <a:gd name="T53" fmla="*/ 111 h 248"/>
                <a:gd name="T54" fmla="*/ 242 w 247"/>
                <a:gd name="T55" fmla="*/ 88 h 248"/>
                <a:gd name="T56" fmla="*/ 233 w 247"/>
                <a:gd name="T57" fmla="*/ 65 h 248"/>
                <a:gd name="T58" fmla="*/ 219 w 247"/>
                <a:gd name="T59" fmla="*/ 45 h 248"/>
                <a:gd name="T60" fmla="*/ 202 w 247"/>
                <a:gd name="T61" fmla="*/ 29 h 248"/>
                <a:gd name="T62" fmla="*/ 182 w 247"/>
                <a:gd name="T63" fmla="*/ 16 h 248"/>
                <a:gd name="T64" fmla="*/ 161 w 247"/>
                <a:gd name="T65" fmla="*/ 6 h 248"/>
                <a:gd name="T66" fmla="*/ 136 w 247"/>
                <a:gd name="T67" fmla="*/ 0 h 248"/>
                <a:gd name="T68" fmla="*/ 123 w 247"/>
                <a:gd name="T6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248">
                  <a:moveTo>
                    <a:pt x="123" y="0"/>
                  </a:moveTo>
                  <a:lnTo>
                    <a:pt x="123" y="0"/>
                  </a:lnTo>
                  <a:lnTo>
                    <a:pt x="111" y="0"/>
                  </a:lnTo>
                  <a:lnTo>
                    <a:pt x="99" y="3"/>
                  </a:lnTo>
                  <a:lnTo>
                    <a:pt x="87" y="6"/>
                  </a:lnTo>
                  <a:lnTo>
                    <a:pt x="75" y="10"/>
                  </a:lnTo>
                  <a:lnTo>
                    <a:pt x="64" y="16"/>
                  </a:lnTo>
                  <a:lnTo>
                    <a:pt x="55" y="22"/>
                  </a:lnTo>
                  <a:lnTo>
                    <a:pt x="44" y="29"/>
                  </a:lnTo>
                  <a:lnTo>
                    <a:pt x="36" y="37"/>
                  </a:lnTo>
                  <a:lnTo>
                    <a:pt x="28" y="45"/>
                  </a:lnTo>
                  <a:lnTo>
                    <a:pt x="21" y="55"/>
                  </a:lnTo>
                  <a:lnTo>
                    <a:pt x="15" y="65"/>
                  </a:lnTo>
                  <a:lnTo>
                    <a:pt x="9" y="76"/>
                  </a:lnTo>
                  <a:lnTo>
                    <a:pt x="5" y="88"/>
                  </a:lnTo>
                  <a:lnTo>
                    <a:pt x="2" y="99"/>
                  </a:lnTo>
                  <a:lnTo>
                    <a:pt x="1" y="111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37"/>
                  </a:lnTo>
                  <a:lnTo>
                    <a:pt x="2" y="149"/>
                  </a:lnTo>
                  <a:lnTo>
                    <a:pt x="5" y="161"/>
                  </a:lnTo>
                  <a:lnTo>
                    <a:pt x="9" y="173"/>
                  </a:lnTo>
                  <a:lnTo>
                    <a:pt x="15" y="183"/>
                  </a:lnTo>
                  <a:lnTo>
                    <a:pt x="21" y="194"/>
                  </a:lnTo>
                  <a:lnTo>
                    <a:pt x="28" y="203"/>
                  </a:lnTo>
                  <a:lnTo>
                    <a:pt x="36" y="211"/>
                  </a:lnTo>
                  <a:lnTo>
                    <a:pt x="44" y="220"/>
                  </a:lnTo>
                  <a:lnTo>
                    <a:pt x="55" y="227"/>
                  </a:lnTo>
                  <a:lnTo>
                    <a:pt x="64" y="233"/>
                  </a:lnTo>
                  <a:lnTo>
                    <a:pt x="75" y="239"/>
                  </a:lnTo>
                  <a:lnTo>
                    <a:pt x="87" y="242"/>
                  </a:lnTo>
                  <a:lnTo>
                    <a:pt x="99" y="246"/>
                  </a:lnTo>
                  <a:lnTo>
                    <a:pt x="111" y="248"/>
                  </a:lnTo>
                  <a:lnTo>
                    <a:pt x="123" y="248"/>
                  </a:lnTo>
                  <a:lnTo>
                    <a:pt x="123" y="248"/>
                  </a:lnTo>
                  <a:lnTo>
                    <a:pt x="136" y="248"/>
                  </a:lnTo>
                  <a:lnTo>
                    <a:pt x="148" y="246"/>
                  </a:lnTo>
                  <a:lnTo>
                    <a:pt x="161" y="242"/>
                  </a:lnTo>
                  <a:lnTo>
                    <a:pt x="172" y="239"/>
                  </a:lnTo>
                  <a:lnTo>
                    <a:pt x="182" y="233"/>
                  </a:lnTo>
                  <a:lnTo>
                    <a:pt x="193" y="227"/>
                  </a:lnTo>
                  <a:lnTo>
                    <a:pt x="202" y="220"/>
                  </a:lnTo>
                  <a:lnTo>
                    <a:pt x="212" y="211"/>
                  </a:lnTo>
                  <a:lnTo>
                    <a:pt x="219" y="203"/>
                  </a:lnTo>
                  <a:lnTo>
                    <a:pt x="226" y="194"/>
                  </a:lnTo>
                  <a:lnTo>
                    <a:pt x="233" y="183"/>
                  </a:lnTo>
                  <a:lnTo>
                    <a:pt x="238" y="173"/>
                  </a:lnTo>
                  <a:lnTo>
                    <a:pt x="242" y="161"/>
                  </a:lnTo>
                  <a:lnTo>
                    <a:pt x="245" y="149"/>
                  </a:lnTo>
                  <a:lnTo>
                    <a:pt x="247" y="137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7" y="111"/>
                  </a:lnTo>
                  <a:lnTo>
                    <a:pt x="245" y="99"/>
                  </a:lnTo>
                  <a:lnTo>
                    <a:pt x="242" y="88"/>
                  </a:lnTo>
                  <a:lnTo>
                    <a:pt x="238" y="76"/>
                  </a:lnTo>
                  <a:lnTo>
                    <a:pt x="233" y="65"/>
                  </a:lnTo>
                  <a:lnTo>
                    <a:pt x="226" y="55"/>
                  </a:lnTo>
                  <a:lnTo>
                    <a:pt x="219" y="45"/>
                  </a:lnTo>
                  <a:lnTo>
                    <a:pt x="212" y="37"/>
                  </a:lnTo>
                  <a:lnTo>
                    <a:pt x="202" y="29"/>
                  </a:lnTo>
                  <a:lnTo>
                    <a:pt x="193" y="22"/>
                  </a:lnTo>
                  <a:lnTo>
                    <a:pt x="182" y="16"/>
                  </a:lnTo>
                  <a:lnTo>
                    <a:pt x="172" y="10"/>
                  </a:lnTo>
                  <a:lnTo>
                    <a:pt x="161" y="6"/>
                  </a:lnTo>
                  <a:lnTo>
                    <a:pt x="148" y="3"/>
                  </a:lnTo>
                  <a:lnTo>
                    <a:pt x="136" y="0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Rectangle 318">
              <a:extLst>
                <a:ext uri="{FF2B5EF4-FFF2-40B4-BE49-F238E27FC236}">
                  <a16:creationId xmlns:a16="http://schemas.microsoft.com/office/drawing/2014/main" id="{9B895105-D1AD-4892-9AA6-8D6A8E635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6633" y="3852504"/>
              <a:ext cx="128416" cy="127078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319">
              <a:extLst>
                <a:ext uri="{FF2B5EF4-FFF2-40B4-BE49-F238E27FC236}">
                  <a16:creationId xmlns:a16="http://schemas.microsoft.com/office/drawing/2014/main" id="{AC7AD6D4-4E6B-48CC-BC28-483218F00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9656" y="4121375"/>
              <a:ext cx="828015" cy="216702"/>
            </a:xfrm>
            <a:custGeom>
              <a:avLst/>
              <a:gdLst>
                <a:gd name="T0" fmla="*/ 1269 w 2476"/>
                <a:gd name="T1" fmla="*/ 647 h 649"/>
                <a:gd name="T2" fmla="*/ 1131 w 2476"/>
                <a:gd name="T3" fmla="*/ 639 h 649"/>
                <a:gd name="T4" fmla="*/ 994 w 2476"/>
                <a:gd name="T5" fmla="*/ 619 h 649"/>
                <a:gd name="T6" fmla="*/ 860 w 2476"/>
                <a:gd name="T7" fmla="*/ 588 h 649"/>
                <a:gd name="T8" fmla="*/ 729 w 2476"/>
                <a:gd name="T9" fmla="*/ 547 h 649"/>
                <a:gd name="T10" fmla="*/ 601 w 2476"/>
                <a:gd name="T11" fmla="*/ 496 h 649"/>
                <a:gd name="T12" fmla="*/ 479 w 2476"/>
                <a:gd name="T13" fmla="*/ 436 h 649"/>
                <a:gd name="T14" fmla="*/ 361 w 2476"/>
                <a:gd name="T15" fmla="*/ 366 h 649"/>
                <a:gd name="T16" fmla="*/ 248 w 2476"/>
                <a:gd name="T17" fmla="*/ 287 h 649"/>
                <a:gd name="T18" fmla="*/ 142 w 2476"/>
                <a:gd name="T19" fmla="*/ 198 h 649"/>
                <a:gd name="T20" fmla="*/ 43 w 2476"/>
                <a:gd name="T21" fmla="*/ 101 h 649"/>
                <a:gd name="T22" fmla="*/ 6 w 2476"/>
                <a:gd name="T23" fmla="*/ 60 h 649"/>
                <a:gd name="T24" fmla="*/ 0 w 2476"/>
                <a:gd name="T25" fmla="*/ 38 h 649"/>
                <a:gd name="T26" fmla="*/ 9 w 2476"/>
                <a:gd name="T27" fmla="*/ 17 h 649"/>
                <a:gd name="T28" fmla="*/ 20 w 2476"/>
                <a:gd name="T29" fmla="*/ 5 h 649"/>
                <a:gd name="T30" fmla="*/ 43 w 2476"/>
                <a:gd name="T31" fmla="*/ 0 h 649"/>
                <a:gd name="T32" fmla="*/ 65 w 2476"/>
                <a:gd name="T33" fmla="*/ 7 h 649"/>
                <a:gd name="T34" fmla="*/ 102 w 2476"/>
                <a:gd name="T35" fmla="*/ 46 h 649"/>
                <a:gd name="T36" fmla="*/ 196 w 2476"/>
                <a:gd name="T37" fmla="*/ 138 h 649"/>
                <a:gd name="T38" fmla="*/ 297 w 2476"/>
                <a:gd name="T39" fmla="*/ 222 h 649"/>
                <a:gd name="T40" fmla="*/ 405 w 2476"/>
                <a:gd name="T41" fmla="*/ 297 h 649"/>
                <a:gd name="T42" fmla="*/ 518 w 2476"/>
                <a:gd name="T43" fmla="*/ 364 h 649"/>
                <a:gd name="T44" fmla="*/ 634 w 2476"/>
                <a:gd name="T45" fmla="*/ 422 h 649"/>
                <a:gd name="T46" fmla="*/ 756 w 2476"/>
                <a:gd name="T47" fmla="*/ 471 h 649"/>
                <a:gd name="T48" fmla="*/ 881 w 2476"/>
                <a:gd name="T49" fmla="*/ 509 h 649"/>
                <a:gd name="T50" fmla="*/ 1009 w 2476"/>
                <a:gd name="T51" fmla="*/ 539 h 649"/>
                <a:gd name="T52" fmla="*/ 1139 w 2476"/>
                <a:gd name="T53" fmla="*/ 558 h 649"/>
                <a:gd name="T54" fmla="*/ 1271 w 2476"/>
                <a:gd name="T55" fmla="*/ 567 h 649"/>
                <a:gd name="T56" fmla="*/ 1353 w 2476"/>
                <a:gd name="T57" fmla="*/ 567 h 649"/>
                <a:gd name="T58" fmla="*/ 1465 w 2476"/>
                <a:gd name="T59" fmla="*/ 560 h 649"/>
                <a:gd name="T60" fmla="*/ 1576 w 2476"/>
                <a:gd name="T61" fmla="*/ 547 h 649"/>
                <a:gd name="T62" fmla="*/ 1686 w 2476"/>
                <a:gd name="T63" fmla="*/ 526 h 649"/>
                <a:gd name="T64" fmla="*/ 1793 w 2476"/>
                <a:gd name="T65" fmla="*/ 498 h 649"/>
                <a:gd name="T66" fmla="*/ 1899 w 2476"/>
                <a:gd name="T67" fmla="*/ 462 h 649"/>
                <a:gd name="T68" fmla="*/ 2002 w 2476"/>
                <a:gd name="T69" fmla="*/ 420 h 649"/>
                <a:gd name="T70" fmla="*/ 2102 w 2476"/>
                <a:gd name="T71" fmla="*/ 371 h 649"/>
                <a:gd name="T72" fmla="*/ 2199 w 2476"/>
                <a:gd name="T73" fmla="*/ 316 h 649"/>
                <a:gd name="T74" fmla="*/ 2292 w 2476"/>
                <a:gd name="T75" fmla="*/ 254 h 649"/>
                <a:gd name="T76" fmla="*/ 2380 w 2476"/>
                <a:gd name="T77" fmla="*/ 185 h 649"/>
                <a:gd name="T78" fmla="*/ 2416 w 2476"/>
                <a:gd name="T79" fmla="*/ 156 h 649"/>
                <a:gd name="T80" fmla="*/ 2439 w 2476"/>
                <a:gd name="T81" fmla="*/ 151 h 649"/>
                <a:gd name="T82" fmla="*/ 2460 w 2476"/>
                <a:gd name="T83" fmla="*/ 159 h 649"/>
                <a:gd name="T84" fmla="*/ 2471 w 2476"/>
                <a:gd name="T85" fmla="*/ 172 h 649"/>
                <a:gd name="T86" fmla="*/ 2476 w 2476"/>
                <a:gd name="T87" fmla="*/ 195 h 649"/>
                <a:gd name="T88" fmla="*/ 2467 w 2476"/>
                <a:gd name="T89" fmla="*/ 216 h 649"/>
                <a:gd name="T90" fmla="*/ 2432 w 2476"/>
                <a:gd name="T91" fmla="*/ 248 h 649"/>
                <a:gd name="T92" fmla="*/ 2339 w 2476"/>
                <a:gd name="T93" fmla="*/ 320 h 649"/>
                <a:gd name="T94" fmla="*/ 2241 w 2476"/>
                <a:gd name="T95" fmla="*/ 384 h 649"/>
                <a:gd name="T96" fmla="*/ 2140 w 2476"/>
                <a:gd name="T97" fmla="*/ 443 h 649"/>
                <a:gd name="T98" fmla="*/ 2035 w 2476"/>
                <a:gd name="T99" fmla="*/ 494 h 649"/>
                <a:gd name="T100" fmla="*/ 1928 w 2476"/>
                <a:gd name="T101" fmla="*/ 539 h 649"/>
                <a:gd name="T102" fmla="*/ 1817 w 2476"/>
                <a:gd name="T103" fmla="*/ 576 h 649"/>
                <a:gd name="T104" fmla="*/ 1704 w 2476"/>
                <a:gd name="T105" fmla="*/ 605 h 649"/>
                <a:gd name="T106" fmla="*/ 1589 w 2476"/>
                <a:gd name="T107" fmla="*/ 627 h 649"/>
                <a:gd name="T108" fmla="*/ 1473 w 2476"/>
                <a:gd name="T109" fmla="*/ 642 h 649"/>
                <a:gd name="T110" fmla="*/ 1355 w 2476"/>
                <a:gd name="T111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76" h="649">
                  <a:moveTo>
                    <a:pt x="1316" y="649"/>
                  </a:moveTo>
                  <a:lnTo>
                    <a:pt x="1316" y="649"/>
                  </a:lnTo>
                  <a:lnTo>
                    <a:pt x="1269" y="647"/>
                  </a:lnTo>
                  <a:lnTo>
                    <a:pt x="1223" y="646"/>
                  </a:lnTo>
                  <a:lnTo>
                    <a:pt x="1177" y="643"/>
                  </a:lnTo>
                  <a:lnTo>
                    <a:pt x="1131" y="639"/>
                  </a:lnTo>
                  <a:lnTo>
                    <a:pt x="1085" y="633"/>
                  </a:lnTo>
                  <a:lnTo>
                    <a:pt x="1039" y="626"/>
                  </a:lnTo>
                  <a:lnTo>
                    <a:pt x="994" y="619"/>
                  </a:lnTo>
                  <a:lnTo>
                    <a:pt x="949" y="610"/>
                  </a:lnTo>
                  <a:lnTo>
                    <a:pt x="904" y="599"/>
                  </a:lnTo>
                  <a:lnTo>
                    <a:pt x="860" y="588"/>
                  </a:lnTo>
                  <a:lnTo>
                    <a:pt x="816" y="576"/>
                  </a:lnTo>
                  <a:lnTo>
                    <a:pt x="772" y="563"/>
                  </a:lnTo>
                  <a:lnTo>
                    <a:pt x="729" y="547"/>
                  </a:lnTo>
                  <a:lnTo>
                    <a:pt x="686" y="532"/>
                  </a:lnTo>
                  <a:lnTo>
                    <a:pt x="644" y="514"/>
                  </a:lnTo>
                  <a:lnTo>
                    <a:pt x="601" y="496"/>
                  </a:lnTo>
                  <a:lnTo>
                    <a:pt x="560" y="478"/>
                  </a:lnTo>
                  <a:lnTo>
                    <a:pt x="519" y="458"/>
                  </a:lnTo>
                  <a:lnTo>
                    <a:pt x="479" y="436"/>
                  </a:lnTo>
                  <a:lnTo>
                    <a:pt x="439" y="414"/>
                  </a:lnTo>
                  <a:lnTo>
                    <a:pt x="400" y="390"/>
                  </a:lnTo>
                  <a:lnTo>
                    <a:pt x="361" y="366"/>
                  </a:lnTo>
                  <a:lnTo>
                    <a:pt x="322" y="341"/>
                  </a:lnTo>
                  <a:lnTo>
                    <a:pt x="286" y="314"/>
                  </a:lnTo>
                  <a:lnTo>
                    <a:pt x="248" y="287"/>
                  </a:lnTo>
                  <a:lnTo>
                    <a:pt x="212" y="258"/>
                  </a:lnTo>
                  <a:lnTo>
                    <a:pt x="177" y="229"/>
                  </a:lnTo>
                  <a:lnTo>
                    <a:pt x="142" y="198"/>
                  </a:lnTo>
                  <a:lnTo>
                    <a:pt x="108" y="167"/>
                  </a:lnTo>
                  <a:lnTo>
                    <a:pt x="75" y="134"/>
                  </a:lnTo>
                  <a:lnTo>
                    <a:pt x="43" y="10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6" y="60"/>
                  </a:lnTo>
                  <a:lnTo>
                    <a:pt x="3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4" y="22"/>
                  </a:lnTo>
                  <a:lnTo>
                    <a:pt x="9" y="17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20" y="5"/>
                  </a:lnTo>
                  <a:lnTo>
                    <a:pt x="27" y="1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102" y="46"/>
                  </a:lnTo>
                  <a:lnTo>
                    <a:pt x="132" y="77"/>
                  </a:lnTo>
                  <a:lnTo>
                    <a:pt x="164" y="109"/>
                  </a:lnTo>
                  <a:lnTo>
                    <a:pt x="196" y="138"/>
                  </a:lnTo>
                  <a:lnTo>
                    <a:pt x="229" y="166"/>
                  </a:lnTo>
                  <a:lnTo>
                    <a:pt x="263" y="195"/>
                  </a:lnTo>
                  <a:lnTo>
                    <a:pt x="297" y="222"/>
                  </a:lnTo>
                  <a:lnTo>
                    <a:pt x="333" y="248"/>
                  </a:lnTo>
                  <a:lnTo>
                    <a:pt x="368" y="274"/>
                  </a:lnTo>
                  <a:lnTo>
                    <a:pt x="405" y="297"/>
                  </a:lnTo>
                  <a:lnTo>
                    <a:pt x="442" y="321"/>
                  </a:lnTo>
                  <a:lnTo>
                    <a:pt x="479" y="343"/>
                  </a:lnTo>
                  <a:lnTo>
                    <a:pt x="518" y="364"/>
                  </a:lnTo>
                  <a:lnTo>
                    <a:pt x="555" y="384"/>
                  </a:lnTo>
                  <a:lnTo>
                    <a:pt x="596" y="405"/>
                  </a:lnTo>
                  <a:lnTo>
                    <a:pt x="634" y="422"/>
                  </a:lnTo>
                  <a:lnTo>
                    <a:pt x="675" y="440"/>
                  </a:lnTo>
                  <a:lnTo>
                    <a:pt x="715" y="455"/>
                  </a:lnTo>
                  <a:lnTo>
                    <a:pt x="756" y="471"/>
                  </a:lnTo>
                  <a:lnTo>
                    <a:pt x="797" y="485"/>
                  </a:lnTo>
                  <a:lnTo>
                    <a:pt x="838" y="498"/>
                  </a:lnTo>
                  <a:lnTo>
                    <a:pt x="881" y="509"/>
                  </a:lnTo>
                  <a:lnTo>
                    <a:pt x="923" y="520"/>
                  </a:lnTo>
                  <a:lnTo>
                    <a:pt x="966" y="531"/>
                  </a:lnTo>
                  <a:lnTo>
                    <a:pt x="1009" y="539"/>
                  </a:lnTo>
                  <a:lnTo>
                    <a:pt x="1052" y="546"/>
                  </a:lnTo>
                  <a:lnTo>
                    <a:pt x="1095" y="553"/>
                  </a:lnTo>
                  <a:lnTo>
                    <a:pt x="1139" y="558"/>
                  </a:lnTo>
                  <a:lnTo>
                    <a:pt x="1183" y="563"/>
                  </a:lnTo>
                  <a:lnTo>
                    <a:pt x="1227" y="565"/>
                  </a:lnTo>
                  <a:lnTo>
                    <a:pt x="1271" y="567"/>
                  </a:lnTo>
                  <a:lnTo>
                    <a:pt x="1316" y="567"/>
                  </a:lnTo>
                  <a:lnTo>
                    <a:pt x="1316" y="567"/>
                  </a:lnTo>
                  <a:lnTo>
                    <a:pt x="1353" y="567"/>
                  </a:lnTo>
                  <a:lnTo>
                    <a:pt x="1391" y="566"/>
                  </a:lnTo>
                  <a:lnTo>
                    <a:pt x="1428" y="564"/>
                  </a:lnTo>
                  <a:lnTo>
                    <a:pt x="1465" y="560"/>
                  </a:lnTo>
                  <a:lnTo>
                    <a:pt x="1502" y="557"/>
                  </a:lnTo>
                  <a:lnTo>
                    <a:pt x="1540" y="552"/>
                  </a:lnTo>
                  <a:lnTo>
                    <a:pt x="1576" y="547"/>
                  </a:lnTo>
                  <a:lnTo>
                    <a:pt x="1613" y="540"/>
                  </a:lnTo>
                  <a:lnTo>
                    <a:pt x="1649" y="533"/>
                  </a:lnTo>
                  <a:lnTo>
                    <a:pt x="1686" y="526"/>
                  </a:lnTo>
                  <a:lnTo>
                    <a:pt x="1722" y="518"/>
                  </a:lnTo>
                  <a:lnTo>
                    <a:pt x="1758" y="508"/>
                  </a:lnTo>
                  <a:lnTo>
                    <a:pt x="1793" y="498"/>
                  </a:lnTo>
                  <a:lnTo>
                    <a:pt x="1829" y="487"/>
                  </a:lnTo>
                  <a:lnTo>
                    <a:pt x="1864" y="475"/>
                  </a:lnTo>
                  <a:lnTo>
                    <a:pt x="1899" y="462"/>
                  </a:lnTo>
                  <a:lnTo>
                    <a:pt x="1933" y="449"/>
                  </a:lnTo>
                  <a:lnTo>
                    <a:pt x="1968" y="435"/>
                  </a:lnTo>
                  <a:lnTo>
                    <a:pt x="2002" y="420"/>
                  </a:lnTo>
                  <a:lnTo>
                    <a:pt x="2036" y="405"/>
                  </a:lnTo>
                  <a:lnTo>
                    <a:pt x="2069" y="388"/>
                  </a:lnTo>
                  <a:lnTo>
                    <a:pt x="2102" y="371"/>
                  </a:lnTo>
                  <a:lnTo>
                    <a:pt x="2135" y="354"/>
                  </a:lnTo>
                  <a:lnTo>
                    <a:pt x="2167" y="335"/>
                  </a:lnTo>
                  <a:lnTo>
                    <a:pt x="2199" y="316"/>
                  </a:lnTo>
                  <a:lnTo>
                    <a:pt x="2229" y="296"/>
                  </a:lnTo>
                  <a:lnTo>
                    <a:pt x="2261" y="275"/>
                  </a:lnTo>
                  <a:lnTo>
                    <a:pt x="2292" y="254"/>
                  </a:lnTo>
                  <a:lnTo>
                    <a:pt x="2321" y="231"/>
                  </a:lnTo>
                  <a:lnTo>
                    <a:pt x="2351" y="209"/>
                  </a:lnTo>
                  <a:lnTo>
                    <a:pt x="2380" y="185"/>
                  </a:lnTo>
                  <a:lnTo>
                    <a:pt x="2410" y="160"/>
                  </a:lnTo>
                  <a:lnTo>
                    <a:pt x="2410" y="160"/>
                  </a:lnTo>
                  <a:lnTo>
                    <a:pt x="2416" y="156"/>
                  </a:lnTo>
                  <a:lnTo>
                    <a:pt x="2423" y="153"/>
                  </a:lnTo>
                  <a:lnTo>
                    <a:pt x="2431" y="151"/>
                  </a:lnTo>
                  <a:lnTo>
                    <a:pt x="2439" y="151"/>
                  </a:lnTo>
                  <a:lnTo>
                    <a:pt x="2446" y="152"/>
                  </a:lnTo>
                  <a:lnTo>
                    <a:pt x="2453" y="155"/>
                  </a:lnTo>
                  <a:lnTo>
                    <a:pt x="2460" y="159"/>
                  </a:lnTo>
                  <a:lnTo>
                    <a:pt x="2466" y="165"/>
                  </a:lnTo>
                  <a:lnTo>
                    <a:pt x="2466" y="165"/>
                  </a:lnTo>
                  <a:lnTo>
                    <a:pt x="2471" y="172"/>
                  </a:lnTo>
                  <a:lnTo>
                    <a:pt x="2474" y="179"/>
                  </a:lnTo>
                  <a:lnTo>
                    <a:pt x="2476" y="186"/>
                  </a:lnTo>
                  <a:lnTo>
                    <a:pt x="2476" y="195"/>
                  </a:lnTo>
                  <a:lnTo>
                    <a:pt x="2474" y="202"/>
                  </a:lnTo>
                  <a:lnTo>
                    <a:pt x="2472" y="210"/>
                  </a:lnTo>
                  <a:lnTo>
                    <a:pt x="2467" y="216"/>
                  </a:lnTo>
                  <a:lnTo>
                    <a:pt x="2463" y="222"/>
                  </a:lnTo>
                  <a:lnTo>
                    <a:pt x="2463" y="222"/>
                  </a:lnTo>
                  <a:lnTo>
                    <a:pt x="2432" y="248"/>
                  </a:lnTo>
                  <a:lnTo>
                    <a:pt x="2401" y="272"/>
                  </a:lnTo>
                  <a:lnTo>
                    <a:pt x="2371" y="296"/>
                  </a:lnTo>
                  <a:lnTo>
                    <a:pt x="2339" y="320"/>
                  </a:lnTo>
                  <a:lnTo>
                    <a:pt x="2307" y="342"/>
                  </a:lnTo>
                  <a:lnTo>
                    <a:pt x="2274" y="363"/>
                  </a:lnTo>
                  <a:lnTo>
                    <a:pt x="2241" y="384"/>
                  </a:lnTo>
                  <a:lnTo>
                    <a:pt x="2208" y="405"/>
                  </a:lnTo>
                  <a:lnTo>
                    <a:pt x="2174" y="425"/>
                  </a:lnTo>
                  <a:lnTo>
                    <a:pt x="2140" y="443"/>
                  </a:lnTo>
                  <a:lnTo>
                    <a:pt x="2106" y="461"/>
                  </a:lnTo>
                  <a:lnTo>
                    <a:pt x="2070" y="478"/>
                  </a:lnTo>
                  <a:lnTo>
                    <a:pt x="2035" y="494"/>
                  </a:lnTo>
                  <a:lnTo>
                    <a:pt x="1999" y="509"/>
                  </a:lnTo>
                  <a:lnTo>
                    <a:pt x="1964" y="525"/>
                  </a:lnTo>
                  <a:lnTo>
                    <a:pt x="1928" y="539"/>
                  </a:lnTo>
                  <a:lnTo>
                    <a:pt x="1891" y="552"/>
                  </a:lnTo>
                  <a:lnTo>
                    <a:pt x="1854" y="564"/>
                  </a:lnTo>
                  <a:lnTo>
                    <a:pt x="1817" y="576"/>
                  </a:lnTo>
                  <a:lnTo>
                    <a:pt x="1779" y="586"/>
                  </a:lnTo>
                  <a:lnTo>
                    <a:pt x="1741" y="596"/>
                  </a:lnTo>
                  <a:lnTo>
                    <a:pt x="1704" y="605"/>
                  </a:lnTo>
                  <a:lnTo>
                    <a:pt x="1666" y="613"/>
                  </a:lnTo>
                  <a:lnTo>
                    <a:pt x="1628" y="620"/>
                  </a:lnTo>
                  <a:lnTo>
                    <a:pt x="1589" y="627"/>
                  </a:lnTo>
                  <a:lnTo>
                    <a:pt x="1550" y="633"/>
                  </a:lnTo>
                  <a:lnTo>
                    <a:pt x="1511" y="638"/>
                  </a:lnTo>
                  <a:lnTo>
                    <a:pt x="1473" y="642"/>
                  </a:lnTo>
                  <a:lnTo>
                    <a:pt x="1434" y="645"/>
                  </a:lnTo>
                  <a:lnTo>
                    <a:pt x="1395" y="647"/>
                  </a:lnTo>
                  <a:lnTo>
                    <a:pt x="1355" y="649"/>
                  </a:lnTo>
                  <a:lnTo>
                    <a:pt x="1316" y="649"/>
                  </a:lnTo>
                  <a:lnTo>
                    <a:pt x="1316" y="6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320">
              <a:extLst>
                <a:ext uri="{FF2B5EF4-FFF2-40B4-BE49-F238E27FC236}">
                  <a16:creationId xmlns:a16="http://schemas.microsoft.com/office/drawing/2014/main" id="{F18FB75E-F436-4D1C-987C-031F9C3B9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566" y="3197048"/>
              <a:ext cx="401300" cy="349130"/>
            </a:xfrm>
            <a:custGeom>
              <a:avLst/>
              <a:gdLst>
                <a:gd name="T0" fmla="*/ 1159 w 1199"/>
                <a:gd name="T1" fmla="*/ 1041 h 1041"/>
                <a:gd name="T2" fmla="*/ 1147 w 1199"/>
                <a:gd name="T3" fmla="*/ 1040 h 1041"/>
                <a:gd name="T4" fmla="*/ 1136 w 1199"/>
                <a:gd name="T5" fmla="*/ 1035 h 1041"/>
                <a:gd name="T6" fmla="*/ 1127 w 1199"/>
                <a:gd name="T7" fmla="*/ 1027 h 1041"/>
                <a:gd name="T8" fmla="*/ 1121 w 1199"/>
                <a:gd name="T9" fmla="*/ 1018 h 1041"/>
                <a:gd name="T10" fmla="*/ 1101 w 1199"/>
                <a:gd name="T11" fmla="*/ 974 h 1041"/>
                <a:gd name="T12" fmla="*/ 1059 w 1199"/>
                <a:gd name="T13" fmla="*/ 890 h 1041"/>
                <a:gd name="T14" fmla="*/ 1011 w 1199"/>
                <a:gd name="T15" fmla="*/ 810 h 1041"/>
                <a:gd name="T16" fmla="*/ 960 w 1199"/>
                <a:gd name="T17" fmla="*/ 732 h 1041"/>
                <a:gd name="T18" fmla="*/ 904 w 1199"/>
                <a:gd name="T19" fmla="*/ 658 h 1041"/>
                <a:gd name="T20" fmla="*/ 845 w 1199"/>
                <a:gd name="T21" fmla="*/ 586 h 1041"/>
                <a:gd name="T22" fmla="*/ 782 w 1199"/>
                <a:gd name="T23" fmla="*/ 519 h 1041"/>
                <a:gd name="T24" fmla="*/ 716 w 1199"/>
                <a:gd name="T25" fmla="*/ 455 h 1041"/>
                <a:gd name="T26" fmla="*/ 646 w 1199"/>
                <a:gd name="T27" fmla="*/ 395 h 1041"/>
                <a:gd name="T28" fmla="*/ 573 w 1199"/>
                <a:gd name="T29" fmla="*/ 340 h 1041"/>
                <a:gd name="T30" fmla="*/ 497 w 1199"/>
                <a:gd name="T31" fmla="*/ 288 h 1041"/>
                <a:gd name="T32" fmla="*/ 418 w 1199"/>
                <a:gd name="T33" fmla="*/ 239 h 1041"/>
                <a:gd name="T34" fmla="*/ 336 w 1199"/>
                <a:gd name="T35" fmla="*/ 197 h 1041"/>
                <a:gd name="T36" fmla="*/ 252 w 1199"/>
                <a:gd name="T37" fmla="*/ 158 h 1041"/>
                <a:gd name="T38" fmla="*/ 165 w 1199"/>
                <a:gd name="T39" fmla="*/ 123 h 1041"/>
                <a:gd name="T40" fmla="*/ 75 w 1199"/>
                <a:gd name="T41" fmla="*/ 93 h 1041"/>
                <a:gd name="T42" fmla="*/ 31 w 1199"/>
                <a:gd name="T43" fmla="*/ 80 h 1041"/>
                <a:gd name="T44" fmla="*/ 15 w 1199"/>
                <a:gd name="T45" fmla="*/ 73 h 1041"/>
                <a:gd name="T46" fmla="*/ 6 w 1199"/>
                <a:gd name="T47" fmla="*/ 61 h 1041"/>
                <a:gd name="T48" fmla="*/ 0 w 1199"/>
                <a:gd name="T49" fmla="*/ 47 h 1041"/>
                <a:gd name="T50" fmla="*/ 1 w 1199"/>
                <a:gd name="T51" fmla="*/ 31 h 1041"/>
                <a:gd name="T52" fmla="*/ 5 w 1199"/>
                <a:gd name="T53" fmla="*/ 22 h 1041"/>
                <a:gd name="T54" fmla="*/ 14 w 1199"/>
                <a:gd name="T55" fmla="*/ 11 h 1041"/>
                <a:gd name="T56" fmla="*/ 28 w 1199"/>
                <a:gd name="T57" fmla="*/ 2 h 1041"/>
                <a:gd name="T58" fmla="*/ 44 w 1199"/>
                <a:gd name="T59" fmla="*/ 0 h 1041"/>
                <a:gd name="T60" fmla="*/ 52 w 1199"/>
                <a:gd name="T61" fmla="*/ 2 h 1041"/>
                <a:gd name="T62" fmla="*/ 146 w 1199"/>
                <a:gd name="T63" fmla="*/ 31 h 1041"/>
                <a:gd name="T64" fmla="*/ 238 w 1199"/>
                <a:gd name="T65" fmla="*/ 64 h 1041"/>
                <a:gd name="T66" fmla="*/ 329 w 1199"/>
                <a:gd name="T67" fmla="*/ 103 h 1041"/>
                <a:gd name="T68" fmla="*/ 416 w 1199"/>
                <a:gd name="T69" fmla="*/ 146 h 1041"/>
                <a:gd name="T70" fmla="*/ 500 w 1199"/>
                <a:gd name="T71" fmla="*/ 193 h 1041"/>
                <a:gd name="T72" fmla="*/ 581 w 1199"/>
                <a:gd name="T73" fmla="*/ 245 h 1041"/>
                <a:gd name="T74" fmla="*/ 659 w 1199"/>
                <a:gd name="T75" fmla="*/ 302 h 1041"/>
                <a:gd name="T76" fmla="*/ 734 w 1199"/>
                <a:gd name="T77" fmla="*/ 363 h 1041"/>
                <a:gd name="T78" fmla="*/ 805 w 1199"/>
                <a:gd name="T79" fmla="*/ 428 h 1041"/>
                <a:gd name="T80" fmla="*/ 873 w 1199"/>
                <a:gd name="T81" fmla="*/ 496 h 1041"/>
                <a:gd name="T82" fmla="*/ 937 w 1199"/>
                <a:gd name="T83" fmla="*/ 570 h 1041"/>
                <a:gd name="T84" fmla="*/ 997 w 1199"/>
                <a:gd name="T85" fmla="*/ 645 h 1041"/>
                <a:gd name="T86" fmla="*/ 1054 w 1199"/>
                <a:gd name="T87" fmla="*/ 725 h 1041"/>
                <a:gd name="T88" fmla="*/ 1106 w 1199"/>
                <a:gd name="T89" fmla="*/ 809 h 1041"/>
                <a:gd name="T90" fmla="*/ 1153 w 1199"/>
                <a:gd name="T91" fmla="*/ 895 h 1041"/>
                <a:gd name="T92" fmla="*/ 1195 w 1199"/>
                <a:gd name="T93" fmla="*/ 985 h 1041"/>
                <a:gd name="T94" fmla="*/ 1198 w 1199"/>
                <a:gd name="T95" fmla="*/ 992 h 1041"/>
                <a:gd name="T96" fmla="*/ 1198 w 1199"/>
                <a:gd name="T97" fmla="*/ 1008 h 1041"/>
                <a:gd name="T98" fmla="*/ 1193 w 1199"/>
                <a:gd name="T99" fmla="*/ 1022 h 1041"/>
                <a:gd name="T100" fmla="*/ 1182 w 1199"/>
                <a:gd name="T101" fmla="*/ 1034 h 1041"/>
                <a:gd name="T102" fmla="*/ 1175 w 1199"/>
                <a:gd name="T103" fmla="*/ 1038 h 1041"/>
                <a:gd name="T104" fmla="*/ 1159 w 1199"/>
                <a:gd name="T105" fmla="*/ 1041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99" h="1041">
                  <a:moveTo>
                    <a:pt x="1159" y="1041"/>
                  </a:moveTo>
                  <a:lnTo>
                    <a:pt x="1159" y="1041"/>
                  </a:lnTo>
                  <a:lnTo>
                    <a:pt x="1153" y="1041"/>
                  </a:lnTo>
                  <a:lnTo>
                    <a:pt x="1147" y="1040"/>
                  </a:lnTo>
                  <a:lnTo>
                    <a:pt x="1141" y="1038"/>
                  </a:lnTo>
                  <a:lnTo>
                    <a:pt x="1136" y="1035"/>
                  </a:lnTo>
                  <a:lnTo>
                    <a:pt x="1132" y="1032"/>
                  </a:lnTo>
                  <a:lnTo>
                    <a:pt x="1127" y="1027"/>
                  </a:lnTo>
                  <a:lnTo>
                    <a:pt x="1123" y="1022"/>
                  </a:lnTo>
                  <a:lnTo>
                    <a:pt x="1121" y="1018"/>
                  </a:lnTo>
                  <a:lnTo>
                    <a:pt x="1121" y="1018"/>
                  </a:lnTo>
                  <a:lnTo>
                    <a:pt x="1101" y="974"/>
                  </a:lnTo>
                  <a:lnTo>
                    <a:pt x="1080" y="932"/>
                  </a:lnTo>
                  <a:lnTo>
                    <a:pt x="1059" y="890"/>
                  </a:lnTo>
                  <a:lnTo>
                    <a:pt x="1035" y="849"/>
                  </a:lnTo>
                  <a:lnTo>
                    <a:pt x="1011" y="810"/>
                  </a:lnTo>
                  <a:lnTo>
                    <a:pt x="985" y="770"/>
                  </a:lnTo>
                  <a:lnTo>
                    <a:pt x="960" y="732"/>
                  </a:lnTo>
                  <a:lnTo>
                    <a:pt x="932" y="695"/>
                  </a:lnTo>
                  <a:lnTo>
                    <a:pt x="904" y="658"/>
                  </a:lnTo>
                  <a:lnTo>
                    <a:pt x="875" y="621"/>
                  </a:lnTo>
                  <a:lnTo>
                    <a:pt x="845" y="586"/>
                  </a:lnTo>
                  <a:lnTo>
                    <a:pt x="815" y="552"/>
                  </a:lnTo>
                  <a:lnTo>
                    <a:pt x="782" y="519"/>
                  </a:lnTo>
                  <a:lnTo>
                    <a:pt x="750" y="487"/>
                  </a:lnTo>
                  <a:lnTo>
                    <a:pt x="716" y="455"/>
                  </a:lnTo>
                  <a:lnTo>
                    <a:pt x="681" y="424"/>
                  </a:lnTo>
                  <a:lnTo>
                    <a:pt x="646" y="395"/>
                  </a:lnTo>
                  <a:lnTo>
                    <a:pt x="609" y="367"/>
                  </a:lnTo>
                  <a:lnTo>
                    <a:pt x="573" y="340"/>
                  </a:lnTo>
                  <a:lnTo>
                    <a:pt x="535" y="312"/>
                  </a:lnTo>
                  <a:lnTo>
                    <a:pt x="497" y="288"/>
                  </a:lnTo>
                  <a:lnTo>
                    <a:pt x="457" y="263"/>
                  </a:lnTo>
                  <a:lnTo>
                    <a:pt x="418" y="239"/>
                  </a:lnTo>
                  <a:lnTo>
                    <a:pt x="377" y="217"/>
                  </a:lnTo>
                  <a:lnTo>
                    <a:pt x="336" y="197"/>
                  </a:lnTo>
                  <a:lnTo>
                    <a:pt x="295" y="177"/>
                  </a:lnTo>
                  <a:lnTo>
                    <a:pt x="252" y="158"/>
                  </a:lnTo>
                  <a:lnTo>
                    <a:pt x="209" y="139"/>
                  </a:lnTo>
                  <a:lnTo>
                    <a:pt x="165" y="123"/>
                  </a:lnTo>
                  <a:lnTo>
                    <a:pt x="120" y="107"/>
                  </a:lnTo>
                  <a:lnTo>
                    <a:pt x="75" y="93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22" y="78"/>
                  </a:lnTo>
                  <a:lnTo>
                    <a:pt x="15" y="73"/>
                  </a:lnTo>
                  <a:lnTo>
                    <a:pt x="11" y="67"/>
                  </a:lnTo>
                  <a:lnTo>
                    <a:pt x="6" y="61"/>
                  </a:lnTo>
                  <a:lnTo>
                    <a:pt x="2" y="54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5" y="22"/>
                  </a:lnTo>
                  <a:lnTo>
                    <a:pt x="9" y="16"/>
                  </a:lnTo>
                  <a:lnTo>
                    <a:pt x="14" y="11"/>
                  </a:lnTo>
                  <a:lnTo>
                    <a:pt x="21" y="6"/>
                  </a:lnTo>
                  <a:lnTo>
                    <a:pt x="28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99" y="15"/>
                  </a:lnTo>
                  <a:lnTo>
                    <a:pt x="146" y="31"/>
                  </a:lnTo>
                  <a:lnTo>
                    <a:pt x="192" y="47"/>
                  </a:lnTo>
                  <a:lnTo>
                    <a:pt x="238" y="64"/>
                  </a:lnTo>
                  <a:lnTo>
                    <a:pt x="284" y="82"/>
                  </a:lnTo>
                  <a:lnTo>
                    <a:pt x="329" y="103"/>
                  </a:lnTo>
                  <a:lnTo>
                    <a:pt x="373" y="124"/>
                  </a:lnTo>
                  <a:lnTo>
                    <a:pt x="416" y="146"/>
                  </a:lnTo>
                  <a:lnTo>
                    <a:pt x="459" y="169"/>
                  </a:lnTo>
                  <a:lnTo>
                    <a:pt x="500" y="193"/>
                  </a:lnTo>
                  <a:lnTo>
                    <a:pt x="541" y="219"/>
                  </a:lnTo>
                  <a:lnTo>
                    <a:pt x="581" y="245"/>
                  </a:lnTo>
                  <a:lnTo>
                    <a:pt x="621" y="274"/>
                  </a:lnTo>
                  <a:lnTo>
                    <a:pt x="659" y="302"/>
                  </a:lnTo>
                  <a:lnTo>
                    <a:pt x="697" y="332"/>
                  </a:lnTo>
                  <a:lnTo>
                    <a:pt x="734" y="363"/>
                  </a:lnTo>
                  <a:lnTo>
                    <a:pt x="771" y="395"/>
                  </a:lnTo>
                  <a:lnTo>
                    <a:pt x="805" y="428"/>
                  </a:lnTo>
                  <a:lnTo>
                    <a:pt x="840" y="462"/>
                  </a:lnTo>
                  <a:lnTo>
                    <a:pt x="873" y="496"/>
                  </a:lnTo>
                  <a:lnTo>
                    <a:pt x="905" y="533"/>
                  </a:lnTo>
                  <a:lnTo>
                    <a:pt x="937" y="570"/>
                  </a:lnTo>
                  <a:lnTo>
                    <a:pt x="968" y="607"/>
                  </a:lnTo>
                  <a:lnTo>
                    <a:pt x="997" y="645"/>
                  </a:lnTo>
                  <a:lnTo>
                    <a:pt x="1026" y="685"/>
                  </a:lnTo>
                  <a:lnTo>
                    <a:pt x="1054" y="725"/>
                  </a:lnTo>
                  <a:lnTo>
                    <a:pt x="1080" y="766"/>
                  </a:lnTo>
                  <a:lnTo>
                    <a:pt x="1106" y="809"/>
                  </a:lnTo>
                  <a:lnTo>
                    <a:pt x="1129" y="851"/>
                  </a:lnTo>
                  <a:lnTo>
                    <a:pt x="1153" y="895"/>
                  </a:lnTo>
                  <a:lnTo>
                    <a:pt x="1174" y="939"/>
                  </a:lnTo>
                  <a:lnTo>
                    <a:pt x="1195" y="985"/>
                  </a:lnTo>
                  <a:lnTo>
                    <a:pt x="1195" y="985"/>
                  </a:lnTo>
                  <a:lnTo>
                    <a:pt x="1198" y="992"/>
                  </a:lnTo>
                  <a:lnTo>
                    <a:pt x="1199" y="1000"/>
                  </a:lnTo>
                  <a:lnTo>
                    <a:pt x="1198" y="1008"/>
                  </a:lnTo>
                  <a:lnTo>
                    <a:pt x="1196" y="1015"/>
                  </a:lnTo>
                  <a:lnTo>
                    <a:pt x="1193" y="1022"/>
                  </a:lnTo>
                  <a:lnTo>
                    <a:pt x="1188" y="1028"/>
                  </a:lnTo>
                  <a:lnTo>
                    <a:pt x="1182" y="1034"/>
                  </a:lnTo>
                  <a:lnTo>
                    <a:pt x="1175" y="1038"/>
                  </a:lnTo>
                  <a:lnTo>
                    <a:pt x="1175" y="1038"/>
                  </a:lnTo>
                  <a:lnTo>
                    <a:pt x="1167" y="1040"/>
                  </a:lnTo>
                  <a:lnTo>
                    <a:pt x="1159" y="1041"/>
                  </a:lnTo>
                  <a:lnTo>
                    <a:pt x="1159" y="104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321">
              <a:extLst>
                <a:ext uri="{FF2B5EF4-FFF2-40B4-BE49-F238E27FC236}">
                  <a16:creationId xmlns:a16="http://schemas.microsoft.com/office/drawing/2014/main" id="{AED3E2DD-60A7-4A63-B734-51AED059D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032" y="3225140"/>
              <a:ext cx="299637" cy="275559"/>
            </a:xfrm>
            <a:custGeom>
              <a:avLst/>
              <a:gdLst>
                <a:gd name="T0" fmla="*/ 41 w 893"/>
                <a:gd name="T1" fmla="*/ 821 h 821"/>
                <a:gd name="T2" fmla="*/ 21 w 893"/>
                <a:gd name="T3" fmla="*/ 815 h 821"/>
                <a:gd name="T4" fmla="*/ 14 w 893"/>
                <a:gd name="T5" fmla="*/ 810 h 821"/>
                <a:gd name="T6" fmla="*/ 5 w 893"/>
                <a:gd name="T7" fmla="*/ 798 h 821"/>
                <a:gd name="T8" fmla="*/ 0 w 893"/>
                <a:gd name="T9" fmla="*/ 783 h 821"/>
                <a:gd name="T10" fmla="*/ 2 w 893"/>
                <a:gd name="T11" fmla="*/ 768 h 821"/>
                <a:gd name="T12" fmla="*/ 6 w 893"/>
                <a:gd name="T13" fmla="*/ 759 h 821"/>
                <a:gd name="T14" fmla="*/ 41 w 893"/>
                <a:gd name="T15" fmla="*/ 698 h 821"/>
                <a:gd name="T16" fmla="*/ 80 w 893"/>
                <a:gd name="T17" fmla="*/ 638 h 821"/>
                <a:gd name="T18" fmla="*/ 121 w 893"/>
                <a:gd name="T19" fmla="*/ 579 h 821"/>
                <a:gd name="T20" fmla="*/ 165 w 893"/>
                <a:gd name="T21" fmla="*/ 522 h 821"/>
                <a:gd name="T22" fmla="*/ 210 w 893"/>
                <a:gd name="T23" fmla="*/ 467 h 821"/>
                <a:gd name="T24" fmla="*/ 258 w 893"/>
                <a:gd name="T25" fmla="*/ 414 h 821"/>
                <a:gd name="T26" fmla="*/ 308 w 893"/>
                <a:gd name="T27" fmla="*/ 363 h 821"/>
                <a:gd name="T28" fmla="*/ 359 w 893"/>
                <a:gd name="T29" fmla="*/ 314 h 821"/>
                <a:gd name="T30" fmla="*/ 414 w 893"/>
                <a:gd name="T31" fmla="*/ 266 h 821"/>
                <a:gd name="T32" fmla="*/ 469 w 893"/>
                <a:gd name="T33" fmla="*/ 222 h 821"/>
                <a:gd name="T34" fmla="*/ 526 w 893"/>
                <a:gd name="T35" fmla="*/ 179 h 821"/>
                <a:gd name="T36" fmla="*/ 585 w 893"/>
                <a:gd name="T37" fmla="*/ 139 h 821"/>
                <a:gd name="T38" fmla="*/ 646 w 893"/>
                <a:gd name="T39" fmla="*/ 101 h 821"/>
                <a:gd name="T40" fmla="*/ 707 w 893"/>
                <a:gd name="T41" fmla="*/ 66 h 821"/>
                <a:gd name="T42" fmla="*/ 771 w 893"/>
                <a:gd name="T43" fmla="*/ 33 h 821"/>
                <a:gd name="T44" fmla="*/ 836 w 893"/>
                <a:gd name="T45" fmla="*/ 3 h 821"/>
                <a:gd name="T46" fmla="*/ 844 w 893"/>
                <a:gd name="T47" fmla="*/ 0 h 821"/>
                <a:gd name="T48" fmla="*/ 859 w 893"/>
                <a:gd name="T49" fmla="*/ 0 h 821"/>
                <a:gd name="T50" fmla="*/ 875 w 893"/>
                <a:gd name="T51" fmla="*/ 6 h 821"/>
                <a:gd name="T52" fmla="*/ 885 w 893"/>
                <a:gd name="T53" fmla="*/ 16 h 821"/>
                <a:gd name="T54" fmla="*/ 890 w 893"/>
                <a:gd name="T55" fmla="*/ 23 h 821"/>
                <a:gd name="T56" fmla="*/ 893 w 893"/>
                <a:gd name="T57" fmla="*/ 40 h 821"/>
                <a:gd name="T58" fmla="*/ 890 w 893"/>
                <a:gd name="T59" fmla="*/ 55 h 821"/>
                <a:gd name="T60" fmla="*/ 882 w 893"/>
                <a:gd name="T61" fmla="*/ 68 h 821"/>
                <a:gd name="T62" fmla="*/ 869 w 893"/>
                <a:gd name="T63" fmla="*/ 78 h 821"/>
                <a:gd name="T64" fmla="*/ 838 w 893"/>
                <a:gd name="T65" fmla="*/ 92 h 821"/>
                <a:gd name="T66" fmla="*/ 746 w 893"/>
                <a:gd name="T67" fmla="*/ 138 h 821"/>
                <a:gd name="T68" fmla="*/ 629 w 893"/>
                <a:gd name="T69" fmla="*/ 207 h 821"/>
                <a:gd name="T70" fmla="*/ 519 w 893"/>
                <a:gd name="T71" fmla="*/ 286 h 821"/>
                <a:gd name="T72" fmla="*/ 414 w 893"/>
                <a:gd name="T73" fmla="*/ 374 h 821"/>
                <a:gd name="T74" fmla="*/ 317 w 893"/>
                <a:gd name="T75" fmla="*/ 469 h 821"/>
                <a:gd name="T76" fmla="*/ 229 w 893"/>
                <a:gd name="T77" fmla="*/ 573 h 821"/>
                <a:gd name="T78" fmla="*/ 147 w 893"/>
                <a:gd name="T79" fmla="*/ 683 h 821"/>
                <a:gd name="T80" fmla="*/ 93 w 893"/>
                <a:gd name="T81" fmla="*/ 770 h 821"/>
                <a:gd name="T82" fmla="*/ 76 w 893"/>
                <a:gd name="T83" fmla="*/ 799 h 821"/>
                <a:gd name="T84" fmla="*/ 69 w 893"/>
                <a:gd name="T85" fmla="*/ 808 h 821"/>
                <a:gd name="T86" fmla="*/ 61 w 893"/>
                <a:gd name="T87" fmla="*/ 815 h 821"/>
                <a:gd name="T88" fmla="*/ 41 w 893"/>
                <a:gd name="T89" fmla="*/ 821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93" h="821">
                  <a:moveTo>
                    <a:pt x="41" y="821"/>
                  </a:moveTo>
                  <a:lnTo>
                    <a:pt x="41" y="821"/>
                  </a:lnTo>
                  <a:lnTo>
                    <a:pt x="31" y="819"/>
                  </a:lnTo>
                  <a:lnTo>
                    <a:pt x="21" y="815"/>
                  </a:lnTo>
                  <a:lnTo>
                    <a:pt x="21" y="815"/>
                  </a:lnTo>
                  <a:lnTo>
                    <a:pt x="14" y="810"/>
                  </a:lnTo>
                  <a:lnTo>
                    <a:pt x="9" y="804"/>
                  </a:lnTo>
                  <a:lnTo>
                    <a:pt x="5" y="798"/>
                  </a:lnTo>
                  <a:lnTo>
                    <a:pt x="2" y="791"/>
                  </a:lnTo>
                  <a:lnTo>
                    <a:pt x="0" y="783"/>
                  </a:lnTo>
                  <a:lnTo>
                    <a:pt x="0" y="775"/>
                  </a:lnTo>
                  <a:lnTo>
                    <a:pt x="2" y="768"/>
                  </a:lnTo>
                  <a:lnTo>
                    <a:pt x="6" y="759"/>
                  </a:lnTo>
                  <a:lnTo>
                    <a:pt x="6" y="759"/>
                  </a:lnTo>
                  <a:lnTo>
                    <a:pt x="23" y="729"/>
                  </a:lnTo>
                  <a:lnTo>
                    <a:pt x="41" y="698"/>
                  </a:lnTo>
                  <a:lnTo>
                    <a:pt x="60" y="667"/>
                  </a:lnTo>
                  <a:lnTo>
                    <a:pt x="80" y="638"/>
                  </a:lnTo>
                  <a:lnTo>
                    <a:pt x="100" y="608"/>
                  </a:lnTo>
                  <a:lnTo>
                    <a:pt x="121" y="579"/>
                  </a:lnTo>
                  <a:lnTo>
                    <a:pt x="143" y="551"/>
                  </a:lnTo>
                  <a:lnTo>
                    <a:pt x="165" y="522"/>
                  </a:lnTo>
                  <a:lnTo>
                    <a:pt x="187" y="494"/>
                  </a:lnTo>
                  <a:lnTo>
                    <a:pt x="210" y="467"/>
                  </a:lnTo>
                  <a:lnTo>
                    <a:pt x="233" y="440"/>
                  </a:lnTo>
                  <a:lnTo>
                    <a:pt x="258" y="414"/>
                  </a:lnTo>
                  <a:lnTo>
                    <a:pt x="283" y="388"/>
                  </a:lnTo>
                  <a:lnTo>
                    <a:pt x="308" y="363"/>
                  </a:lnTo>
                  <a:lnTo>
                    <a:pt x="333" y="337"/>
                  </a:lnTo>
                  <a:lnTo>
                    <a:pt x="359" y="314"/>
                  </a:lnTo>
                  <a:lnTo>
                    <a:pt x="387" y="290"/>
                  </a:lnTo>
                  <a:lnTo>
                    <a:pt x="414" y="266"/>
                  </a:lnTo>
                  <a:lnTo>
                    <a:pt x="441" y="244"/>
                  </a:lnTo>
                  <a:lnTo>
                    <a:pt x="469" y="222"/>
                  </a:lnTo>
                  <a:lnTo>
                    <a:pt x="497" y="200"/>
                  </a:lnTo>
                  <a:lnTo>
                    <a:pt x="526" y="179"/>
                  </a:lnTo>
                  <a:lnTo>
                    <a:pt x="555" y="159"/>
                  </a:lnTo>
                  <a:lnTo>
                    <a:pt x="585" y="139"/>
                  </a:lnTo>
                  <a:lnTo>
                    <a:pt x="615" y="120"/>
                  </a:lnTo>
                  <a:lnTo>
                    <a:pt x="646" y="101"/>
                  </a:lnTo>
                  <a:lnTo>
                    <a:pt x="676" y="84"/>
                  </a:lnTo>
                  <a:lnTo>
                    <a:pt x="707" y="66"/>
                  </a:lnTo>
                  <a:lnTo>
                    <a:pt x="739" y="49"/>
                  </a:lnTo>
                  <a:lnTo>
                    <a:pt x="771" y="33"/>
                  </a:lnTo>
                  <a:lnTo>
                    <a:pt x="804" y="18"/>
                  </a:lnTo>
                  <a:lnTo>
                    <a:pt x="836" y="3"/>
                  </a:lnTo>
                  <a:lnTo>
                    <a:pt x="836" y="3"/>
                  </a:lnTo>
                  <a:lnTo>
                    <a:pt x="844" y="0"/>
                  </a:lnTo>
                  <a:lnTo>
                    <a:pt x="852" y="0"/>
                  </a:lnTo>
                  <a:lnTo>
                    <a:pt x="859" y="0"/>
                  </a:lnTo>
                  <a:lnTo>
                    <a:pt x="867" y="2"/>
                  </a:lnTo>
                  <a:lnTo>
                    <a:pt x="875" y="6"/>
                  </a:lnTo>
                  <a:lnTo>
                    <a:pt x="880" y="10"/>
                  </a:lnTo>
                  <a:lnTo>
                    <a:pt x="885" y="16"/>
                  </a:lnTo>
                  <a:lnTo>
                    <a:pt x="890" y="23"/>
                  </a:lnTo>
                  <a:lnTo>
                    <a:pt x="890" y="23"/>
                  </a:lnTo>
                  <a:lnTo>
                    <a:pt x="892" y="32"/>
                  </a:lnTo>
                  <a:lnTo>
                    <a:pt x="893" y="40"/>
                  </a:lnTo>
                  <a:lnTo>
                    <a:pt x="892" y="47"/>
                  </a:lnTo>
                  <a:lnTo>
                    <a:pt x="890" y="55"/>
                  </a:lnTo>
                  <a:lnTo>
                    <a:pt x="886" y="62"/>
                  </a:lnTo>
                  <a:lnTo>
                    <a:pt x="882" y="68"/>
                  </a:lnTo>
                  <a:lnTo>
                    <a:pt x="876" y="73"/>
                  </a:lnTo>
                  <a:lnTo>
                    <a:pt x="869" y="78"/>
                  </a:lnTo>
                  <a:lnTo>
                    <a:pt x="869" y="78"/>
                  </a:lnTo>
                  <a:lnTo>
                    <a:pt x="838" y="92"/>
                  </a:lnTo>
                  <a:lnTo>
                    <a:pt x="807" y="106"/>
                  </a:lnTo>
                  <a:lnTo>
                    <a:pt x="746" y="138"/>
                  </a:lnTo>
                  <a:lnTo>
                    <a:pt x="687" y="171"/>
                  </a:lnTo>
                  <a:lnTo>
                    <a:pt x="629" y="207"/>
                  </a:lnTo>
                  <a:lnTo>
                    <a:pt x="573" y="245"/>
                  </a:lnTo>
                  <a:lnTo>
                    <a:pt x="519" y="286"/>
                  </a:lnTo>
                  <a:lnTo>
                    <a:pt x="465" y="329"/>
                  </a:lnTo>
                  <a:lnTo>
                    <a:pt x="414" y="374"/>
                  </a:lnTo>
                  <a:lnTo>
                    <a:pt x="364" y="421"/>
                  </a:lnTo>
                  <a:lnTo>
                    <a:pt x="317" y="469"/>
                  </a:lnTo>
                  <a:lnTo>
                    <a:pt x="272" y="520"/>
                  </a:lnTo>
                  <a:lnTo>
                    <a:pt x="229" y="573"/>
                  </a:lnTo>
                  <a:lnTo>
                    <a:pt x="187" y="627"/>
                  </a:lnTo>
                  <a:lnTo>
                    <a:pt x="147" y="683"/>
                  </a:lnTo>
                  <a:lnTo>
                    <a:pt x="111" y="740"/>
                  </a:lnTo>
                  <a:lnTo>
                    <a:pt x="93" y="770"/>
                  </a:lnTo>
                  <a:lnTo>
                    <a:pt x="76" y="799"/>
                  </a:lnTo>
                  <a:lnTo>
                    <a:pt x="76" y="799"/>
                  </a:lnTo>
                  <a:lnTo>
                    <a:pt x="73" y="804"/>
                  </a:lnTo>
                  <a:lnTo>
                    <a:pt x="69" y="808"/>
                  </a:lnTo>
                  <a:lnTo>
                    <a:pt x="66" y="811"/>
                  </a:lnTo>
                  <a:lnTo>
                    <a:pt x="61" y="815"/>
                  </a:lnTo>
                  <a:lnTo>
                    <a:pt x="52" y="818"/>
                  </a:lnTo>
                  <a:lnTo>
                    <a:pt x="41" y="821"/>
                  </a:lnTo>
                  <a:lnTo>
                    <a:pt x="41" y="821"/>
                  </a:lnTo>
                  <a:close/>
                </a:path>
              </a:pathLst>
            </a:custGeom>
            <a:solidFill>
              <a:srgbClr val="4586C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CB49576-06F8-4AB0-8CAC-0092BFA1B381}"/>
                </a:ext>
              </a:extLst>
            </p:cNvPr>
            <p:cNvGrpSpPr/>
            <p:nvPr/>
          </p:nvGrpSpPr>
          <p:grpSpPr>
            <a:xfrm>
              <a:off x="4914820" y="3829764"/>
              <a:ext cx="273265" cy="189647"/>
              <a:chOff x="10225088" y="2520950"/>
              <a:chExt cx="493712" cy="469901"/>
            </a:xfrm>
            <a:solidFill>
              <a:srgbClr val="199D96"/>
            </a:solidFill>
          </p:grpSpPr>
          <p:sp>
            <p:nvSpPr>
              <p:cNvPr id="69" name="Rectangle 202">
                <a:extLst>
                  <a:ext uri="{FF2B5EF4-FFF2-40B4-BE49-F238E27FC236}">
                    <a16:creationId xmlns:a16="http://schemas.microsoft.com/office/drawing/2014/main" id="{ECF4454E-3C5B-461D-B13D-49EE1C126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25088" y="2867026"/>
                <a:ext cx="46038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Rectangle 203">
                <a:extLst>
                  <a:ext uri="{FF2B5EF4-FFF2-40B4-BE49-F238E27FC236}">
                    <a16:creationId xmlns:a16="http://schemas.microsoft.com/office/drawing/2014/main" id="{6A19D623-BFB3-49DC-8569-7A8840201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87001" y="2771776"/>
                <a:ext cx="47625" cy="2190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Rectangle 204">
                <a:extLst>
                  <a:ext uri="{FF2B5EF4-FFF2-40B4-BE49-F238E27FC236}">
                    <a16:creationId xmlns:a16="http://schemas.microsoft.com/office/drawing/2014/main" id="{07A9DCC2-90B7-46FC-97CA-D644B242A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3676" y="2646363"/>
                <a:ext cx="46038" cy="344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Rectangle 206">
                <a:extLst>
                  <a:ext uri="{FF2B5EF4-FFF2-40B4-BE49-F238E27FC236}">
                    <a16:creationId xmlns:a16="http://schemas.microsoft.com/office/drawing/2014/main" id="{9C5B63C5-23A8-411B-970D-458C14D03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17175" y="2568575"/>
                <a:ext cx="47625" cy="422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Rectangle 207">
                <a:extLst>
                  <a:ext uri="{FF2B5EF4-FFF2-40B4-BE49-F238E27FC236}">
                    <a16:creationId xmlns:a16="http://schemas.microsoft.com/office/drawing/2014/main" id="{0AC34053-57F2-4385-8119-531769FD0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675" y="2835275"/>
                <a:ext cx="47625" cy="155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Rectangle 208">
                <a:extLst>
                  <a:ext uri="{FF2B5EF4-FFF2-40B4-BE49-F238E27FC236}">
                    <a16:creationId xmlns:a16="http://schemas.microsoft.com/office/drawing/2014/main" id="{8D33F72E-8920-4969-BFDE-54E1D9585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5763" y="2740025"/>
                <a:ext cx="44450" cy="250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Rectangle 209">
                <a:extLst>
                  <a:ext uri="{FF2B5EF4-FFF2-40B4-BE49-F238E27FC236}">
                    <a16:creationId xmlns:a16="http://schemas.microsoft.com/office/drawing/2014/main" id="{66364646-22B1-4692-8DF1-F49F233C5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9263" y="2646363"/>
                <a:ext cx="47625" cy="344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Rectangle 210">
                <a:extLst>
                  <a:ext uri="{FF2B5EF4-FFF2-40B4-BE49-F238E27FC236}">
                    <a16:creationId xmlns:a16="http://schemas.microsoft.com/office/drawing/2014/main" id="{43786832-FD1E-4455-9C20-B6AAB124E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4350" y="2867025"/>
                <a:ext cx="44450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Rectangle 211">
                <a:extLst>
                  <a:ext uri="{FF2B5EF4-FFF2-40B4-BE49-F238E27FC236}">
                    <a16:creationId xmlns:a16="http://schemas.microsoft.com/office/drawing/2014/main" id="{93D55930-1C80-4D21-B495-F7FBB00E8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25088" y="2816225"/>
                <a:ext cx="46037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Rectangle 212">
                <a:extLst>
                  <a:ext uri="{FF2B5EF4-FFF2-40B4-BE49-F238E27FC236}">
                    <a16:creationId xmlns:a16="http://schemas.microsoft.com/office/drawing/2014/main" id="{894118F7-212F-4F2C-A235-C85457A39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87000" y="2725738"/>
                <a:ext cx="47625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Rectangle 213">
                <a:extLst>
                  <a:ext uri="{FF2B5EF4-FFF2-40B4-BE49-F238E27FC236}">
                    <a16:creationId xmlns:a16="http://schemas.microsoft.com/office/drawing/2014/main" id="{62070BC9-F51D-4AB0-8BC1-8B4EC9350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3675" y="2601913"/>
                <a:ext cx="46037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Rectangle 214">
                <a:extLst>
                  <a:ext uri="{FF2B5EF4-FFF2-40B4-BE49-F238E27FC236}">
                    <a16:creationId xmlns:a16="http://schemas.microsoft.com/office/drawing/2014/main" id="{643352C7-156D-46C4-9B9E-CC4E510D0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17175" y="2520950"/>
                <a:ext cx="4762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Rectangle 215">
                <a:extLst>
                  <a:ext uri="{FF2B5EF4-FFF2-40B4-BE49-F238E27FC236}">
                    <a16:creationId xmlns:a16="http://schemas.microsoft.com/office/drawing/2014/main" id="{C92F92CC-9FEC-4304-961B-58BC5132D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675" y="2787650"/>
                <a:ext cx="47625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Rectangle 216">
                <a:extLst>
                  <a:ext uri="{FF2B5EF4-FFF2-40B4-BE49-F238E27FC236}">
                    <a16:creationId xmlns:a16="http://schemas.microsoft.com/office/drawing/2014/main" id="{0EDDFAD9-E9B2-4CC5-BF9F-1BEB22976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5763" y="2695575"/>
                <a:ext cx="44450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Rectangle 217">
                <a:extLst>
                  <a:ext uri="{FF2B5EF4-FFF2-40B4-BE49-F238E27FC236}">
                    <a16:creationId xmlns:a16="http://schemas.microsoft.com/office/drawing/2014/main" id="{B0846220-C50F-45C5-AA9E-E8BEA33BE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9263" y="2601913"/>
                <a:ext cx="4762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Rectangle 218">
                <a:extLst>
                  <a:ext uri="{FF2B5EF4-FFF2-40B4-BE49-F238E27FC236}">
                    <a16:creationId xmlns:a16="http://schemas.microsoft.com/office/drawing/2014/main" id="{F1DD89F8-9176-42B2-93A1-24E4DE97A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4350" y="2820988"/>
                <a:ext cx="44450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2E65708-602C-44CF-A559-07AB0F37A671}"/>
                </a:ext>
              </a:extLst>
            </p:cNvPr>
            <p:cNvGrpSpPr/>
            <p:nvPr/>
          </p:nvGrpSpPr>
          <p:grpSpPr>
            <a:xfrm>
              <a:off x="5544753" y="3103788"/>
              <a:ext cx="200669" cy="202301"/>
              <a:chOff x="8372475" y="1697038"/>
              <a:chExt cx="781050" cy="787400"/>
            </a:xfrm>
            <a:solidFill>
              <a:srgbClr val="199D96"/>
            </a:solidFill>
          </p:grpSpPr>
          <p:sp>
            <p:nvSpPr>
              <p:cNvPr id="86" name="Freeform 65">
                <a:extLst>
                  <a:ext uri="{FF2B5EF4-FFF2-40B4-BE49-F238E27FC236}">
                    <a16:creationId xmlns:a16="http://schemas.microsoft.com/office/drawing/2014/main" id="{4B12D069-53BD-4401-A438-4A446554E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4575" y="2128838"/>
                <a:ext cx="387350" cy="209550"/>
              </a:xfrm>
              <a:custGeom>
                <a:avLst/>
                <a:gdLst>
                  <a:gd name="T0" fmla="*/ 240 w 244"/>
                  <a:gd name="T1" fmla="*/ 132 h 132"/>
                  <a:gd name="T2" fmla="*/ 0 w 244"/>
                  <a:gd name="T3" fmla="*/ 12 h 132"/>
                  <a:gd name="T4" fmla="*/ 4 w 244"/>
                  <a:gd name="T5" fmla="*/ 0 h 132"/>
                  <a:gd name="T6" fmla="*/ 244 w 244"/>
                  <a:gd name="T7" fmla="*/ 120 h 132"/>
                  <a:gd name="T8" fmla="*/ 240 w 244"/>
                  <a:gd name="T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132">
                    <a:moveTo>
                      <a:pt x="240" y="132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244" y="120"/>
                    </a:lnTo>
                    <a:lnTo>
                      <a:pt x="240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Freeform 66">
                <a:extLst>
                  <a:ext uri="{FF2B5EF4-FFF2-40B4-BE49-F238E27FC236}">
                    <a16:creationId xmlns:a16="http://schemas.microsoft.com/office/drawing/2014/main" id="{F2A22B45-DA65-49FB-BFA8-9580F8D9C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325" y="2176463"/>
                <a:ext cx="387350" cy="209550"/>
              </a:xfrm>
              <a:custGeom>
                <a:avLst/>
                <a:gdLst>
                  <a:gd name="T0" fmla="*/ 240 w 244"/>
                  <a:gd name="T1" fmla="*/ 132 h 132"/>
                  <a:gd name="T2" fmla="*/ 0 w 244"/>
                  <a:gd name="T3" fmla="*/ 12 h 132"/>
                  <a:gd name="T4" fmla="*/ 4 w 244"/>
                  <a:gd name="T5" fmla="*/ 0 h 132"/>
                  <a:gd name="T6" fmla="*/ 244 w 244"/>
                  <a:gd name="T7" fmla="*/ 120 h 132"/>
                  <a:gd name="T8" fmla="*/ 240 w 244"/>
                  <a:gd name="T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132">
                    <a:moveTo>
                      <a:pt x="240" y="132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244" y="120"/>
                    </a:lnTo>
                    <a:lnTo>
                      <a:pt x="240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Freeform 67">
                <a:extLst>
                  <a:ext uri="{FF2B5EF4-FFF2-40B4-BE49-F238E27FC236}">
                    <a16:creationId xmlns:a16="http://schemas.microsoft.com/office/drawing/2014/main" id="{930DD72B-8B84-4701-BE93-241F6C8B9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4075" y="2224088"/>
                <a:ext cx="387350" cy="209550"/>
              </a:xfrm>
              <a:custGeom>
                <a:avLst/>
                <a:gdLst>
                  <a:gd name="T0" fmla="*/ 240 w 244"/>
                  <a:gd name="T1" fmla="*/ 132 h 132"/>
                  <a:gd name="T2" fmla="*/ 0 w 244"/>
                  <a:gd name="T3" fmla="*/ 12 h 132"/>
                  <a:gd name="T4" fmla="*/ 4 w 244"/>
                  <a:gd name="T5" fmla="*/ 0 h 132"/>
                  <a:gd name="T6" fmla="*/ 244 w 244"/>
                  <a:gd name="T7" fmla="*/ 120 h 132"/>
                  <a:gd name="T8" fmla="*/ 240 w 244"/>
                  <a:gd name="T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132">
                    <a:moveTo>
                      <a:pt x="240" y="132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244" y="120"/>
                    </a:lnTo>
                    <a:lnTo>
                      <a:pt x="240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Freeform 68">
                <a:extLst>
                  <a:ext uri="{FF2B5EF4-FFF2-40B4-BE49-F238E27FC236}">
                    <a16:creationId xmlns:a16="http://schemas.microsoft.com/office/drawing/2014/main" id="{FF3DBD84-98E7-46E4-9DC9-EC3AF060D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4575" y="2224088"/>
                <a:ext cx="387350" cy="209550"/>
              </a:xfrm>
              <a:custGeom>
                <a:avLst/>
                <a:gdLst>
                  <a:gd name="T0" fmla="*/ 4 w 244"/>
                  <a:gd name="T1" fmla="*/ 132 h 132"/>
                  <a:gd name="T2" fmla="*/ 0 w 244"/>
                  <a:gd name="T3" fmla="*/ 120 h 132"/>
                  <a:gd name="T4" fmla="*/ 240 w 244"/>
                  <a:gd name="T5" fmla="*/ 0 h 132"/>
                  <a:gd name="T6" fmla="*/ 244 w 244"/>
                  <a:gd name="T7" fmla="*/ 12 h 132"/>
                  <a:gd name="T8" fmla="*/ 4 w 244"/>
                  <a:gd name="T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132">
                    <a:moveTo>
                      <a:pt x="4" y="132"/>
                    </a:moveTo>
                    <a:lnTo>
                      <a:pt x="0" y="120"/>
                    </a:lnTo>
                    <a:lnTo>
                      <a:pt x="240" y="0"/>
                    </a:lnTo>
                    <a:lnTo>
                      <a:pt x="244" y="12"/>
                    </a:lnTo>
                    <a:lnTo>
                      <a:pt x="4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Freeform 69">
                <a:extLst>
                  <a:ext uri="{FF2B5EF4-FFF2-40B4-BE49-F238E27FC236}">
                    <a16:creationId xmlns:a16="http://schemas.microsoft.com/office/drawing/2014/main" id="{DC08CD52-A076-4A20-A9EE-A81B7DD79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325" y="2176463"/>
                <a:ext cx="387350" cy="209550"/>
              </a:xfrm>
              <a:custGeom>
                <a:avLst/>
                <a:gdLst>
                  <a:gd name="T0" fmla="*/ 4 w 244"/>
                  <a:gd name="T1" fmla="*/ 132 h 132"/>
                  <a:gd name="T2" fmla="*/ 0 w 244"/>
                  <a:gd name="T3" fmla="*/ 120 h 132"/>
                  <a:gd name="T4" fmla="*/ 240 w 244"/>
                  <a:gd name="T5" fmla="*/ 0 h 132"/>
                  <a:gd name="T6" fmla="*/ 244 w 244"/>
                  <a:gd name="T7" fmla="*/ 12 h 132"/>
                  <a:gd name="T8" fmla="*/ 4 w 244"/>
                  <a:gd name="T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132">
                    <a:moveTo>
                      <a:pt x="4" y="132"/>
                    </a:moveTo>
                    <a:lnTo>
                      <a:pt x="0" y="120"/>
                    </a:lnTo>
                    <a:lnTo>
                      <a:pt x="240" y="0"/>
                    </a:lnTo>
                    <a:lnTo>
                      <a:pt x="244" y="12"/>
                    </a:lnTo>
                    <a:lnTo>
                      <a:pt x="4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Freeform 70">
                <a:extLst>
                  <a:ext uri="{FF2B5EF4-FFF2-40B4-BE49-F238E27FC236}">
                    <a16:creationId xmlns:a16="http://schemas.microsoft.com/office/drawing/2014/main" id="{598579DD-D5D7-43DA-B7A6-8668D152E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4075" y="2128838"/>
                <a:ext cx="387350" cy="209550"/>
              </a:xfrm>
              <a:custGeom>
                <a:avLst/>
                <a:gdLst>
                  <a:gd name="T0" fmla="*/ 4 w 244"/>
                  <a:gd name="T1" fmla="*/ 132 h 132"/>
                  <a:gd name="T2" fmla="*/ 0 w 244"/>
                  <a:gd name="T3" fmla="*/ 120 h 132"/>
                  <a:gd name="T4" fmla="*/ 240 w 244"/>
                  <a:gd name="T5" fmla="*/ 0 h 132"/>
                  <a:gd name="T6" fmla="*/ 244 w 244"/>
                  <a:gd name="T7" fmla="*/ 12 h 132"/>
                  <a:gd name="T8" fmla="*/ 4 w 244"/>
                  <a:gd name="T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132">
                    <a:moveTo>
                      <a:pt x="4" y="132"/>
                    </a:moveTo>
                    <a:lnTo>
                      <a:pt x="0" y="120"/>
                    </a:lnTo>
                    <a:lnTo>
                      <a:pt x="240" y="0"/>
                    </a:lnTo>
                    <a:lnTo>
                      <a:pt x="244" y="12"/>
                    </a:lnTo>
                    <a:lnTo>
                      <a:pt x="4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Rectangle 71">
                <a:extLst>
                  <a:ext uri="{FF2B5EF4-FFF2-40B4-BE49-F238E27FC236}">
                    <a16:creationId xmlns:a16="http://schemas.microsoft.com/office/drawing/2014/main" id="{2F9D16B1-E7A0-453D-A296-67872BDF2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8225" y="1757363"/>
                <a:ext cx="19050" cy="381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Rectangle 72">
                <a:extLst>
                  <a:ext uri="{FF2B5EF4-FFF2-40B4-BE49-F238E27FC236}">
                    <a16:creationId xmlns:a16="http://schemas.microsoft.com/office/drawing/2014/main" id="{7D213A50-7E77-49AB-BA63-0B18BA58F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62975" y="1804988"/>
                <a:ext cx="19050" cy="381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Rectangle 73">
                <a:extLst>
                  <a:ext uri="{FF2B5EF4-FFF2-40B4-BE49-F238E27FC236}">
                    <a16:creationId xmlns:a16="http://schemas.microsoft.com/office/drawing/2014/main" id="{9E668FF2-1D71-4413-86D9-BF71774F4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7725" y="1852613"/>
                <a:ext cx="19050" cy="381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Freeform 74">
                <a:extLst>
                  <a:ext uri="{FF2B5EF4-FFF2-40B4-BE49-F238E27FC236}">
                    <a16:creationId xmlns:a16="http://schemas.microsoft.com/office/drawing/2014/main" id="{5B5E76C6-1507-40AF-A6F1-D00D066D0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8825" y="1985963"/>
                <a:ext cx="387350" cy="209550"/>
              </a:xfrm>
              <a:custGeom>
                <a:avLst/>
                <a:gdLst>
                  <a:gd name="T0" fmla="*/ 4 w 244"/>
                  <a:gd name="T1" fmla="*/ 132 h 132"/>
                  <a:gd name="T2" fmla="*/ 0 w 244"/>
                  <a:gd name="T3" fmla="*/ 120 h 132"/>
                  <a:gd name="T4" fmla="*/ 240 w 244"/>
                  <a:gd name="T5" fmla="*/ 0 h 132"/>
                  <a:gd name="T6" fmla="*/ 244 w 244"/>
                  <a:gd name="T7" fmla="*/ 12 h 132"/>
                  <a:gd name="T8" fmla="*/ 4 w 244"/>
                  <a:gd name="T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132">
                    <a:moveTo>
                      <a:pt x="4" y="132"/>
                    </a:moveTo>
                    <a:lnTo>
                      <a:pt x="0" y="120"/>
                    </a:lnTo>
                    <a:lnTo>
                      <a:pt x="240" y="0"/>
                    </a:lnTo>
                    <a:lnTo>
                      <a:pt x="244" y="12"/>
                    </a:lnTo>
                    <a:lnTo>
                      <a:pt x="4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Freeform 75">
                <a:extLst>
                  <a:ext uri="{FF2B5EF4-FFF2-40B4-BE49-F238E27FC236}">
                    <a16:creationId xmlns:a16="http://schemas.microsoft.com/office/drawing/2014/main" id="{8A626E58-EAA4-4649-B9BB-BB22DFA97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8825" y="1890713"/>
                <a:ext cx="387350" cy="209550"/>
              </a:xfrm>
              <a:custGeom>
                <a:avLst/>
                <a:gdLst>
                  <a:gd name="T0" fmla="*/ 4 w 244"/>
                  <a:gd name="T1" fmla="*/ 132 h 132"/>
                  <a:gd name="T2" fmla="*/ 0 w 244"/>
                  <a:gd name="T3" fmla="*/ 120 h 132"/>
                  <a:gd name="T4" fmla="*/ 240 w 244"/>
                  <a:gd name="T5" fmla="*/ 0 h 132"/>
                  <a:gd name="T6" fmla="*/ 244 w 244"/>
                  <a:gd name="T7" fmla="*/ 12 h 132"/>
                  <a:gd name="T8" fmla="*/ 4 w 244"/>
                  <a:gd name="T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132">
                    <a:moveTo>
                      <a:pt x="4" y="132"/>
                    </a:moveTo>
                    <a:lnTo>
                      <a:pt x="0" y="120"/>
                    </a:lnTo>
                    <a:lnTo>
                      <a:pt x="240" y="0"/>
                    </a:lnTo>
                    <a:lnTo>
                      <a:pt x="244" y="12"/>
                    </a:lnTo>
                    <a:lnTo>
                      <a:pt x="4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Freeform 76">
                <a:extLst>
                  <a:ext uri="{FF2B5EF4-FFF2-40B4-BE49-F238E27FC236}">
                    <a16:creationId xmlns:a16="http://schemas.microsoft.com/office/drawing/2014/main" id="{BDD1D9B3-0CA0-4AB7-83B5-6EE441194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8825" y="1795463"/>
                <a:ext cx="387350" cy="209550"/>
              </a:xfrm>
              <a:custGeom>
                <a:avLst/>
                <a:gdLst>
                  <a:gd name="T0" fmla="*/ 4 w 244"/>
                  <a:gd name="T1" fmla="*/ 132 h 132"/>
                  <a:gd name="T2" fmla="*/ 0 w 244"/>
                  <a:gd name="T3" fmla="*/ 120 h 132"/>
                  <a:gd name="T4" fmla="*/ 240 w 244"/>
                  <a:gd name="T5" fmla="*/ 0 h 132"/>
                  <a:gd name="T6" fmla="*/ 244 w 244"/>
                  <a:gd name="T7" fmla="*/ 12 h 132"/>
                  <a:gd name="T8" fmla="*/ 4 w 244"/>
                  <a:gd name="T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132">
                    <a:moveTo>
                      <a:pt x="4" y="132"/>
                    </a:moveTo>
                    <a:lnTo>
                      <a:pt x="0" y="120"/>
                    </a:lnTo>
                    <a:lnTo>
                      <a:pt x="240" y="0"/>
                    </a:lnTo>
                    <a:lnTo>
                      <a:pt x="244" y="12"/>
                    </a:lnTo>
                    <a:lnTo>
                      <a:pt x="4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Freeform 77">
                <a:extLst>
                  <a:ext uri="{FF2B5EF4-FFF2-40B4-BE49-F238E27FC236}">
                    <a16:creationId xmlns:a16="http://schemas.microsoft.com/office/drawing/2014/main" id="{CF2756F0-2EC3-4A3A-B1B6-5267360A7C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72475" y="1697038"/>
                <a:ext cx="781050" cy="787400"/>
              </a:xfrm>
              <a:custGeom>
                <a:avLst/>
                <a:gdLst>
                  <a:gd name="T0" fmla="*/ 246 w 492"/>
                  <a:gd name="T1" fmla="*/ 496 h 496"/>
                  <a:gd name="T2" fmla="*/ 0 w 492"/>
                  <a:gd name="T3" fmla="*/ 372 h 496"/>
                  <a:gd name="T4" fmla="*/ 0 w 492"/>
                  <a:gd name="T5" fmla="*/ 124 h 496"/>
                  <a:gd name="T6" fmla="*/ 246 w 492"/>
                  <a:gd name="T7" fmla="*/ 0 h 496"/>
                  <a:gd name="T8" fmla="*/ 492 w 492"/>
                  <a:gd name="T9" fmla="*/ 124 h 496"/>
                  <a:gd name="T10" fmla="*/ 492 w 492"/>
                  <a:gd name="T11" fmla="*/ 372 h 496"/>
                  <a:gd name="T12" fmla="*/ 246 w 492"/>
                  <a:gd name="T13" fmla="*/ 496 h 496"/>
                  <a:gd name="T14" fmla="*/ 12 w 492"/>
                  <a:gd name="T15" fmla="*/ 364 h 496"/>
                  <a:gd name="T16" fmla="*/ 246 w 492"/>
                  <a:gd name="T17" fmla="*/ 480 h 496"/>
                  <a:gd name="T18" fmla="*/ 480 w 492"/>
                  <a:gd name="T19" fmla="*/ 364 h 496"/>
                  <a:gd name="T20" fmla="*/ 480 w 492"/>
                  <a:gd name="T21" fmla="*/ 132 h 496"/>
                  <a:gd name="T22" fmla="*/ 246 w 492"/>
                  <a:gd name="T23" fmla="*/ 16 h 496"/>
                  <a:gd name="T24" fmla="*/ 12 w 492"/>
                  <a:gd name="T25" fmla="*/ 132 h 496"/>
                  <a:gd name="T26" fmla="*/ 12 w 492"/>
                  <a:gd name="T27" fmla="*/ 364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2" h="496">
                    <a:moveTo>
                      <a:pt x="246" y="496"/>
                    </a:moveTo>
                    <a:lnTo>
                      <a:pt x="0" y="372"/>
                    </a:lnTo>
                    <a:lnTo>
                      <a:pt x="0" y="124"/>
                    </a:lnTo>
                    <a:lnTo>
                      <a:pt x="246" y="0"/>
                    </a:lnTo>
                    <a:lnTo>
                      <a:pt x="492" y="124"/>
                    </a:lnTo>
                    <a:lnTo>
                      <a:pt x="492" y="372"/>
                    </a:lnTo>
                    <a:lnTo>
                      <a:pt x="246" y="496"/>
                    </a:lnTo>
                    <a:close/>
                    <a:moveTo>
                      <a:pt x="12" y="364"/>
                    </a:moveTo>
                    <a:lnTo>
                      <a:pt x="246" y="480"/>
                    </a:lnTo>
                    <a:lnTo>
                      <a:pt x="480" y="364"/>
                    </a:lnTo>
                    <a:lnTo>
                      <a:pt x="480" y="132"/>
                    </a:lnTo>
                    <a:lnTo>
                      <a:pt x="246" y="16"/>
                    </a:lnTo>
                    <a:lnTo>
                      <a:pt x="12" y="132"/>
                    </a:lnTo>
                    <a:lnTo>
                      <a:pt x="12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" name="Rectangle 78">
                <a:extLst>
                  <a:ext uri="{FF2B5EF4-FFF2-40B4-BE49-F238E27FC236}">
                    <a16:creationId xmlns:a16="http://schemas.microsoft.com/office/drawing/2014/main" id="{8204BE47-D9A4-4712-981C-758560B5E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39225" y="1852613"/>
                <a:ext cx="19050" cy="381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Rectangle 79">
                <a:extLst>
                  <a:ext uri="{FF2B5EF4-FFF2-40B4-BE49-F238E27FC236}">
                    <a16:creationId xmlns:a16="http://schemas.microsoft.com/office/drawing/2014/main" id="{61F1B628-1FC5-444F-B007-4B24FA008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43975" y="1804988"/>
                <a:ext cx="19050" cy="381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Rectangle 80">
                <a:extLst>
                  <a:ext uri="{FF2B5EF4-FFF2-40B4-BE49-F238E27FC236}">
                    <a16:creationId xmlns:a16="http://schemas.microsoft.com/office/drawing/2014/main" id="{E1563CC5-1A55-4ECC-92DF-00B310C81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8725" y="1757363"/>
                <a:ext cx="19050" cy="381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Freeform 81">
                <a:extLst>
                  <a:ext uri="{FF2B5EF4-FFF2-40B4-BE49-F238E27FC236}">
                    <a16:creationId xmlns:a16="http://schemas.microsoft.com/office/drawing/2014/main" id="{2FFA2718-C4CD-4F07-B1C6-3FC894012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9825" y="1985963"/>
                <a:ext cx="387350" cy="209550"/>
              </a:xfrm>
              <a:custGeom>
                <a:avLst/>
                <a:gdLst>
                  <a:gd name="T0" fmla="*/ 240 w 244"/>
                  <a:gd name="T1" fmla="*/ 132 h 132"/>
                  <a:gd name="T2" fmla="*/ 0 w 244"/>
                  <a:gd name="T3" fmla="*/ 12 h 132"/>
                  <a:gd name="T4" fmla="*/ 4 w 244"/>
                  <a:gd name="T5" fmla="*/ 0 h 132"/>
                  <a:gd name="T6" fmla="*/ 244 w 244"/>
                  <a:gd name="T7" fmla="*/ 120 h 132"/>
                  <a:gd name="T8" fmla="*/ 240 w 244"/>
                  <a:gd name="T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132">
                    <a:moveTo>
                      <a:pt x="240" y="132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244" y="120"/>
                    </a:lnTo>
                    <a:lnTo>
                      <a:pt x="240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" name="Freeform 82">
                <a:extLst>
                  <a:ext uri="{FF2B5EF4-FFF2-40B4-BE49-F238E27FC236}">
                    <a16:creationId xmlns:a16="http://schemas.microsoft.com/office/drawing/2014/main" id="{12A96F42-4280-4524-A571-AB4F61040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9825" y="1890713"/>
                <a:ext cx="387350" cy="209550"/>
              </a:xfrm>
              <a:custGeom>
                <a:avLst/>
                <a:gdLst>
                  <a:gd name="T0" fmla="*/ 240 w 244"/>
                  <a:gd name="T1" fmla="*/ 132 h 132"/>
                  <a:gd name="T2" fmla="*/ 0 w 244"/>
                  <a:gd name="T3" fmla="*/ 12 h 132"/>
                  <a:gd name="T4" fmla="*/ 4 w 244"/>
                  <a:gd name="T5" fmla="*/ 0 h 132"/>
                  <a:gd name="T6" fmla="*/ 244 w 244"/>
                  <a:gd name="T7" fmla="*/ 120 h 132"/>
                  <a:gd name="T8" fmla="*/ 240 w 244"/>
                  <a:gd name="T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132">
                    <a:moveTo>
                      <a:pt x="240" y="132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244" y="120"/>
                    </a:lnTo>
                    <a:lnTo>
                      <a:pt x="240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Freeform 83">
                <a:extLst>
                  <a:ext uri="{FF2B5EF4-FFF2-40B4-BE49-F238E27FC236}">
                    <a16:creationId xmlns:a16="http://schemas.microsoft.com/office/drawing/2014/main" id="{93B0B95C-C571-4F11-BCC0-76BB147A2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9825" y="1795463"/>
                <a:ext cx="387350" cy="209550"/>
              </a:xfrm>
              <a:custGeom>
                <a:avLst/>
                <a:gdLst>
                  <a:gd name="T0" fmla="*/ 240 w 244"/>
                  <a:gd name="T1" fmla="*/ 132 h 132"/>
                  <a:gd name="T2" fmla="*/ 0 w 244"/>
                  <a:gd name="T3" fmla="*/ 12 h 132"/>
                  <a:gd name="T4" fmla="*/ 4 w 244"/>
                  <a:gd name="T5" fmla="*/ 0 h 132"/>
                  <a:gd name="T6" fmla="*/ 244 w 244"/>
                  <a:gd name="T7" fmla="*/ 120 h 132"/>
                  <a:gd name="T8" fmla="*/ 240 w 244"/>
                  <a:gd name="T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132">
                    <a:moveTo>
                      <a:pt x="240" y="132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244" y="120"/>
                    </a:lnTo>
                    <a:lnTo>
                      <a:pt x="240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Rectangle 84">
                <a:extLst>
                  <a:ext uri="{FF2B5EF4-FFF2-40B4-BE49-F238E27FC236}">
                    <a16:creationId xmlns:a16="http://schemas.microsoft.com/office/drawing/2014/main" id="{B9F38315-C6B6-40B7-BD8D-19F33D9E7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3475" y="1709738"/>
                <a:ext cx="19050" cy="381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Freeform 85">
                <a:extLst>
                  <a:ext uri="{FF2B5EF4-FFF2-40B4-BE49-F238E27FC236}">
                    <a16:creationId xmlns:a16="http://schemas.microsoft.com/office/drawing/2014/main" id="{4B7E29C0-2B52-4CA4-A727-A9942063B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8825" y="2081213"/>
                <a:ext cx="387350" cy="209550"/>
              </a:xfrm>
              <a:custGeom>
                <a:avLst/>
                <a:gdLst>
                  <a:gd name="T0" fmla="*/ 4 w 244"/>
                  <a:gd name="T1" fmla="*/ 132 h 132"/>
                  <a:gd name="T2" fmla="*/ 0 w 244"/>
                  <a:gd name="T3" fmla="*/ 120 h 132"/>
                  <a:gd name="T4" fmla="*/ 240 w 244"/>
                  <a:gd name="T5" fmla="*/ 0 h 132"/>
                  <a:gd name="T6" fmla="*/ 244 w 244"/>
                  <a:gd name="T7" fmla="*/ 12 h 132"/>
                  <a:gd name="T8" fmla="*/ 4 w 244"/>
                  <a:gd name="T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132">
                    <a:moveTo>
                      <a:pt x="4" y="132"/>
                    </a:moveTo>
                    <a:lnTo>
                      <a:pt x="0" y="120"/>
                    </a:lnTo>
                    <a:lnTo>
                      <a:pt x="240" y="0"/>
                    </a:lnTo>
                    <a:lnTo>
                      <a:pt x="244" y="12"/>
                    </a:lnTo>
                    <a:lnTo>
                      <a:pt x="4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" name="Freeform 86">
                <a:extLst>
                  <a:ext uri="{FF2B5EF4-FFF2-40B4-BE49-F238E27FC236}">
                    <a16:creationId xmlns:a16="http://schemas.microsoft.com/office/drawing/2014/main" id="{AA2A464F-0536-4E06-A431-570B645F8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9825" y="2081213"/>
                <a:ext cx="387350" cy="209550"/>
              </a:xfrm>
              <a:custGeom>
                <a:avLst/>
                <a:gdLst>
                  <a:gd name="T0" fmla="*/ 240 w 244"/>
                  <a:gd name="T1" fmla="*/ 132 h 132"/>
                  <a:gd name="T2" fmla="*/ 0 w 244"/>
                  <a:gd name="T3" fmla="*/ 12 h 132"/>
                  <a:gd name="T4" fmla="*/ 4 w 244"/>
                  <a:gd name="T5" fmla="*/ 0 h 132"/>
                  <a:gd name="T6" fmla="*/ 244 w 244"/>
                  <a:gd name="T7" fmla="*/ 120 h 132"/>
                  <a:gd name="T8" fmla="*/ 240 w 244"/>
                  <a:gd name="T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132">
                    <a:moveTo>
                      <a:pt x="240" y="132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244" y="120"/>
                    </a:lnTo>
                    <a:lnTo>
                      <a:pt x="240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08" name="Picture 207">
            <a:extLst>
              <a:ext uri="{FF2B5EF4-FFF2-40B4-BE49-F238E27FC236}">
                <a16:creationId xmlns:a16="http://schemas.microsoft.com/office/drawing/2014/main" id="{740D060F-F6DD-4D6C-A7F8-DD80B7581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42" y="4293459"/>
            <a:ext cx="809055" cy="1018411"/>
          </a:xfrm>
          <a:prstGeom prst="rect">
            <a:avLst/>
          </a:prstGeom>
        </p:spPr>
      </p:pic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1F80556-2692-418D-B7FB-6BF0BD932439}"/>
              </a:ext>
            </a:extLst>
          </p:cNvPr>
          <p:cNvGrpSpPr/>
          <p:nvPr/>
        </p:nvGrpSpPr>
        <p:grpSpPr>
          <a:xfrm>
            <a:off x="4094620" y="1024098"/>
            <a:ext cx="1201712" cy="990490"/>
            <a:chOff x="2685016" y="398208"/>
            <a:chExt cx="1339955" cy="1200415"/>
          </a:xfrm>
        </p:grpSpPr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420E2F90-F090-42C2-972D-79C9590DFE2C}"/>
                </a:ext>
              </a:extLst>
            </p:cNvPr>
            <p:cNvSpPr/>
            <p:nvPr/>
          </p:nvSpPr>
          <p:spPr>
            <a:xfrm>
              <a:off x="2862549" y="531817"/>
              <a:ext cx="910541" cy="910541"/>
            </a:xfrm>
            <a:prstGeom prst="ellipse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1D8CE56-9C6E-4516-BB3F-9FBA98390A71}"/>
                </a:ext>
              </a:extLst>
            </p:cNvPr>
            <p:cNvSpPr/>
            <p:nvPr/>
          </p:nvSpPr>
          <p:spPr>
            <a:xfrm>
              <a:off x="3088596" y="750990"/>
              <a:ext cx="450793" cy="212085"/>
            </a:xfrm>
            <a:custGeom>
              <a:avLst/>
              <a:gdLst>
                <a:gd name="connsiteX0" fmla="*/ 212086 w 427648"/>
                <a:gd name="connsiteY0" fmla="*/ 0 h 222515"/>
                <a:gd name="connsiteX1" fmla="*/ 0 w 427648"/>
                <a:gd name="connsiteY1" fmla="*/ 104304 h 222515"/>
                <a:gd name="connsiteX2" fmla="*/ 225993 w 427648"/>
                <a:gd name="connsiteY2" fmla="*/ 222515 h 222515"/>
                <a:gd name="connsiteX3" fmla="*/ 427648 w 427648"/>
                <a:gd name="connsiteY3" fmla="*/ 111257 h 222515"/>
                <a:gd name="connsiteX4" fmla="*/ 212086 w 427648"/>
                <a:gd name="connsiteY4" fmla="*/ 0 h 222515"/>
                <a:gd name="connsiteX0" fmla="*/ 212086 w 438079"/>
                <a:gd name="connsiteY0" fmla="*/ 0 h 222515"/>
                <a:gd name="connsiteX1" fmla="*/ 0 w 438079"/>
                <a:gd name="connsiteY1" fmla="*/ 104304 h 222515"/>
                <a:gd name="connsiteX2" fmla="*/ 225993 w 438079"/>
                <a:gd name="connsiteY2" fmla="*/ 222515 h 222515"/>
                <a:gd name="connsiteX3" fmla="*/ 438079 w 438079"/>
                <a:gd name="connsiteY3" fmla="*/ 118210 h 222515"/>
                <a:gd name="connsiteX4" fmla="*/ 212086 w 438079"/>
                <a:gd name="connsiteY4" fmla="*/ 0 h 222515"/>
                <a:gd name="connsiteX0" fmla="*/ 215563 w 441556"/>
                <a:gd name="connsiteY0" fmla="*/ 0 h 222515"/>
                <a:gd name="connsiteX1" fmla="*/ 0 w 441556"/>
                <a:gd name="connsiteY1" fmla="*/ 114734 h 222515"/>
                <a:gd name="connsiteX2" fmla="*/ 229470 w 441556"/>
                <a:gd name="connsiteY2" fmla="*/ 222515 h 222515"/>
                <a:gd name="connsiteX3" fmla="*/ 441556 w 441556"/>
                <a:gd name="connsiteY3" fmla="*/ 118210 h 222515"/>
                <a:gd name="connsiteX4" fmla="*/ 215563 w 441556"/>
                <a:gd name="connsiteY4" fmla="*/ 0 h 222515"/>
                <a:gd name="connsiteX0" fmla="*/ 219040 w 441556"/>
                <a:gd name="connsiteY0" fmla="*/ 0 h 212085"/>
                <a:gd name="connsiteX1" fmla="*/ 0 w 441556"/>
                <a:gd name="connsiteY1" fmla="*/ 104304 h 212085"/>
                <a:gd name="connsiteX2" fmla="*/ 229470 w 441556"/>
                <a:gd name="connsiteY2" fmla="*/ 212085 h 212085"/>
                <a:gd name="connsiteX3" fmla="*/ 441556 w 441556"/>
                <a:gd name="connsiteY3" fmla="*/ 107780 h 212085"/>
                <a:gd name="connsiteX4" fmla="*/ 219040 w 441556"/>
                <a:gd name="connsiteY4" fmla="*/ 0 h 212085"/>
                <a:gd name="connsiteX0" fmla="*/ 228277 w 450793"/>
                <a:gd name="connsiteY0" fmla="*/ 0 h 212085"/>
                <a:gd name="connsiteX1" fmla="*/ 0 w 450793"/>
                <a:gd name="connsiteY1" fmla="*/ 110462 h 212085"/>
                <a:gd name="connsiteX2" fmla="*/ 238707 w 450793"/>
                <a:gd name="connsiteY2" fmla="*/ 212085 h 212085"/>
                <a:gd name="connsiteX3" fmla="*/ 450793 w 450793"/>
                <a:gd name="connsiteY3" fmla="*/ 107780 h 212085"/>
                <a:gd name="connsiteX4" fmla="*/ 228277 w 450793"/>
                <a:gd name="connsiteY4" fmla="*/ 0 h 21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93" h="212085">
                  <a:moveTo>
                    <a:pt x="228277" y="0"/>
                  </a:moveTo>
                  <a:lnTo>
                    <a:pt x="0" y="110462"/>
                  </a:lnTo>
                  <a:lnTo>
                    <a:pt x="238707" y="212085"/>
                  </a:lnTo>
                  <a:lnTo>
                    <a:pt x="450793" y="107780"/>
                  </a:lnTo>
                  <a:lnTo>
                    <a:pt x="228277" y="0"/>
                  </a:lnTo>
                  <a:close/>
                </a:path>
              </a:pathLst>
            </a:custGeom>
            <a:solidFill>
              <a:srgbClr val="7F7F7F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D62F7C7C-307F-4BD9-9460-A02880E660E2}"/>
                </a:ext>
              </a:extLst>
            </p:cNvPr>
            <p:cNvSpPr/>
            <p:nvPr/>
          </p:nvSpPr>
          <p:spPr>
            <a:xfrm>
              <a:off x="3320349" y="862247"/>
              <a:ext cx="218437" cy="382450"/>
            </a:xfrm>
            <a:custGeom>
              <a:avLst/>
              <a:gdLst>
                <a:gd name="connsiteX0" fmla="*/ 0 w 219039"/>
                <a:gd name="connsiteY0" fmla="*/ 372019 h 372019"/>
                <a:gd name="connsiteX1" fmla="*/ 215562 w 219039"/>
                <a:gd name="connsiteY1" fmla="*/ 260761 h 372019"/>
                <a:gd name="connsiteX2" fmla="*/ 219039 w 219039"/>
                <a:gd name="connsiteY2" fmla="*/ 0 h 372019"/>
                <a:gd name="connsiteX3" fmla="*/ 0 w 219039"/>
                <a:gd name="connsiteY3" fmla="*/ 93874 h 372019"/>
                <a:gd name="connsiteX4" fmla="*/ 0 w 219039"/>
                <a:gd name="connsiteY4" fmla="*/ 372019 h 372019"/>
                <a:gd name="connsiteX0" fmla="*/ 0 w 215562"/>
                <a:gd name="connsiteY0" fmla="*/ 382450 h 382450"/>
                <a:gd name="connsiteX1" fmla="*/ 215562 w 215562"/>
                <a:gd name="connsiteY1" fmla="*/ 271192 h 382450"/>
                <a:gd name="connsiteX2" fmla="*/ 205131 w 215562"/>
                <a:gd name="connsiteY2" fmla="*/ 0 h 382450"/>
                <a:gd name="connsiteX3" fmla="*/ 0 w 215562"/>
                <a:gd name="connsiteY3" fmla="*/ 104305 h 382450"/>
                <a:gd name="connsiteX4" fmla="*/ 0 w 215562"/>
                <a:gd name="connsiteY4" fmla="*/ 382450 h 382450"/>
                <a:gd name="connsiteX0" fmla="*/ 0 w 215562"/>
                <a:gd name="connsiteY0" fmla="*/ 375496 h 375496"/>
                <a:gd name="connsiteX1" fmla="*/ 215562 w 215562"/>
                <a:gd name="connsiteY1" fmla="*/ 264238 h 375496"/>
                <a:gd name="connsiteX2" fmla="*/ 208608 w 215562"/>
                <a:gd name="connsiteY2" fmla="*/ 0 h 375496"/>
                <a:gd name="connsiteX3" fmla="*/ 0 w 215562"/>
                <a:gd name="connsiteY3" fmla="*/ 97351 h 375496"/>
                <a:gd name="connsiteX4" fmla="*/ 0 w 215562"/>
                <a:gd name="connsiteY4" fmla="*/ 375496 h 375496"/>
                <a:gd name="connsiteX0" fmla="*/ 0 w 208609"/>
                <a:gd name="connsiteY0" fmla="*/ 375496 h 375496"/>
                <a:gd name="connsiteX1" fmla="*/ 208609 w 208609"/>
                <a:gd name="connsiteY1" fmla="*/ 257284 h 375496"/>
                <a:gd name="connsiteX2" fmla="*/ 208608 w 208609"/>
                <a:gd name="connsiteY2" fmla="*/ 0 h 375496"/>
                <a:gd name="connsiteX3" fmla="*/ 0 w 208609"/>
                <a:gd name="connsiteY3" fmla="*/ 97351 h 375496"/>
                <a:gd name="connsiteX4" fmla="*/ 0 w 208609"/>
                <a:gd name="connsiteY4" fmla="*/ 375496 h 375496"/>
                <a:gd name="connsiteX0" fmla="*/ 0 w 208609"/>
                <a:gd name="connsiteY0" fmla="*/ 382450 h 382450"/>
                <a:gd name="connsiteX1" fmla="*/ 208609 w 208609"/>
                <a:gd name="connsiteY1" fmla="*/ 264238 h 382450"/>
                <a:gd name="connsiteX2" fmla="*/ 205287 w 208609"/>
                <a:gd name="connsiteY2" fmla="*/ 0 h 382450"/>
                <a:gd name="connsiteX3" fmla="*/ 0 w 208609"/>
                <a:gd name="connsiteY3" fmla="*/ 104305 h 382450"/>
                <a:gd name="connsiteX4" fmla="*/ 0 w 208609"/>
                <a:gd name="connsiteY4" fmla="*/ 382450 h 3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09" h="382450">
                  <a:moveTo>
                    <a:pt x="0" y="382450"/>
                  </a:moveTo>
                  <a:lnTo>
                    <a:pt x="208609" y="264238"/>
                  </a:lnTo>
                  <a:cubicBezTo>
                    <a:pt x="208609" y="178477"/>
                    <a:pt x="205287" y="85761"/>
                    <a:pt x="205287" y="0"/>
                  </a:cubicBezTo>
                  <a:lnTo>
                    <a:pt x="0" y="104305"/>
                  </a:lnTo>
                  <a:lnTo>
                    <a:pt x="0" y="382450"/>
                  </a:lnTo>
                  <a:close/>
                </a:path>
              </a:pathLst>
            </a:custGeom>
            <a:solidFill>
              <a:srgbClr val="38404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FB32A634-EDAA-4804-8B13-D725D1BE3DE6}"/>
                </a:ext>
              </a:extLst>
            </p:cNvPr>
            <p:cNvSpPr/>
            <p:nvPr/>
          </p:nvSpPr>
          <p:spPr>
            <a:xfrm>
              <a:off x="3080450" y="858771"/>
              <a:ext cx="243377" cy="392879"/>
            </a:xfrm>
            <a:custGeom>
              <a:avLst/>
              <a:gdLst>
                <a:gd name="connsiteX0" fmla="*/ 0 w 243377"/>
                <a:gd name="connsiteY0" fmla="*/ 278145 h 392879"/>
                <a:gd name="connsiteX1" fmla="*/ 0 w 243377"/>
                <a:gd name="connsiteY1" fmla="*/ 0 h 392879"/>
                <a:gd name="connsiteX2" fmla="*/ 243377 w 243377"/>
                <a:gd name="connsiteY2" fmla="*/ 111258 h 392879"/>
                <a:gd name="connsiteX3" fmla="*/ 243377 w 243377"/>
                <a:gd name="connsiteY3" fmla="*/ 392879 h 392879"/>
                <a:gd name="connsiteX4" fmla="*/ 0 w 243377"/>
                <a:gd name="connsiteY4" fmla="*/ 278145 h 39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377" h="392879">
                  <a:moveTo>
                    <a:pt x="0" y="278145"/>
                  </a:moveTo>
                  <a:lnTo>
                    <a:pt x="0" y="0"/>
                  </a:lnTo>
                  <a:lnTo>
                    <a:pt x="243377" y="111258"/>
                  </a:lnTo>
                  <a:lnTo>
                    <a:pt x="243377" y="392879"/>
                  </a:lnTo>
                  <a:lnTo>
                    <a:pt x="0" y="278145"/>
                  </a:lnTo>
                  <a:close/>
                </a:path>
              </a:pathLst>
            </a:custGeom>
            <a:solidFill>
              <a:srgbClr val="199D96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7F9BEEB-2DD9-43E4-8BB1-575550EF352E}"/>
                </a:ext>
              </a:extLst>
            </p:cNvPr>
            <p:cNvCxnSpPr>
              <a:cxnSpLocks/>
              <a:endCxn id="213" idx="2"/>
            </p:cNvCxnSpPr>
            <p:nvPr/>
          </p:nvCxnSpPr>
          <p:spPr>
            <a:xfrm>
              <a:off x="2837543" y="730255"/>
              <a:ext cx="486284" cy="23977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62979C9A-04FD-440B-9383-BAB301288505}"/>
                </a:ext>
              </a:extLst>
            </p:cNvPr>
            <p:cNvCxnSpPr/>
            <p:nvPr/>
          </p:nvCxnSpPr>
          <p:spPr>
            <a:xfrm>
              <a:off x="3538687" y="1130801"/>
              <a:ext cx="486284" cy="23977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D686A6E-8F90-4319-B462-79E8C75F1D32}"/>
                </a:ext>
              </a:extLst>
            </p:cNvPr>
            <p:cNvCxnSpPr>
              <a:cxnSpLocks/>
              <a:stCxn id="211" idx="3"/>
            </p:cNvCxnSpPr>
            <p:nvPr/>
          </p:nvCxnSpPr>
          <p:spPr>
            <a:xfrm flipV="1">
              <a:off x="3539389" y="657230"/>
              <a:ext cx="389838" cy="20154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1B9297E8-2548-469A-8308-1A9DEB2355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5016" y="1119812"/>
              <a:ext cx="389837" cy="20154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42AAD671-FC56-4907-9785-8CAEE1102D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3397" y="398208"/>
              <a:ext cx="0" cy="35278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A7BC5F5-FC10-4358-96E1-476FB9666C3A}"/>
                </a:ext>
              </a:extLst>
            </p:cNvPr>
            <p:cNvCxnSpPr/>
            <p:nvPr/>
          </p:nvCxnSpPr>
          <p:spPr>
            <a:xfrm flipH="1">
              <a:off x="3323428" y="1245841"/>
              <a:ext cx="0" cy="35278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0" name="Picture 219">
            <a:extLst>
              <a:ext uri="{FF2B5EF4-FFF2-40B4-BE49-F238E27FC236}">
                <a16:creationId xmlns:a16="http://schemas.microsoft.com/office/drawing/2014/main" id="{B4305929-7241-4512-838D-482BE24DE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" y="1040423"/>
            <a:ext cx="957840" cy="95784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BBC5C0D-E3DB-4F61-807D-F9401AF1691C}"/>
              </a:ext>
            </a:extLst>
          </p:cNvPr>
          <p:cNvGrpSpPr/>
          <p:nvPr/>
        </p:nvGrpSpPr>
        <p:grpSpPr>
          <a:xfrm>
            <a:off x="123510" y="4426214"/>
            <a:ext cx="3616865" cy="787229"/>
            <a:chOff x="8386161" y="4366756"/>
            <a:chExt cx="3616865" cy="787229"/>
          </a:xfrm>
        </p:grpSpPr>
        <p:sp>
          <p:nvSpPr>
            <p:cNvPr id="11" name="Content Placeholder 5">
              <a:extLst>
                <a:ext uri="{FF2B5EF4-FFF2-40B4-BE49-F238E27FC236}">
                  <a16:creationId xmlns:a16="http://schemas.microsoft.com/office/drawing/2014/main" id="{D0B9F4B5-036F-4B5E-BB78-8800F35D52A9}"/>
                </a:ext>
              </a:extLst>
            </p:cNvPr>
            <p:cNvSpPr txBox="1">
              <a:spLocks/>
            </p:cNvSpPr>
            <p:nvPr/>
          </p:nvSpPr>
          <p:spPr>
            <a:xfrm>
              <a:off x="9072877" y="4405497"/>
              <a:ext cx="2930149" cy="70974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Common MBE Architectures Across BAs that Support Simulation Based Verification and High Degree of Collaboration Across Enterprise</a:t>
              </a:r>
            </a:p>
          </p:txBody>
        </p:sp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F9A85AE6-8700-4BB8-A53F-93767476E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6161" y="4366756"/>
              <a:ext cx="787229" cy="787229"/>
            </a:xfrm>
            <a:prstGeom prst="rect">
              <a:avLst/>
            </a:prstGeom>
          </p:spPr>
        </p:pic>
      </p:grpSp>
      <p:pic>
        <p:nvPicPr>
          <p:cNvPr id="222" name="Picture 221">
            <a:extLst>
              <a:ext uri="{FF2B5EF4-FFF2-40B4-BE49-F238E27FC236}">
                <a16:creationId xmlns:a16="http://schemas.microsoft.com/office/drawing/2014/main" id="{BD89DC39-E315-46AE-9D16-D9DF03CEF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147" y="918487"/>
            <a:ext cx="1201712" cy="1201712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04C300ED-9E30-479E-8F5D-701D606BD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3" y="2728330"/>
            <a:ext cx="987094" cy="9870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335B7A4-BFA6-46A7-9464-94B870ACC5D4}"/>
              </a:ext>
            </a:extLst>
          </p:cNvPr>
          <p:cNvGrpSpPr/>
          <p:nvPr/>
        </p:nvGrpSpPr>
        <p:grpSpPr>
          <a:xfrm>
            <a:off x="8596016" y="4333080"/>
            <a:ext cx="3325691" cy="957839"/>
            <a:chOff x="279506" y="4332134"/>
            <a:chExt cx="3325691" cy="957839"/>
          </a:xfrm>
        </p:grpSpPr>
        <p:sp>
          <p:nvSpPr>
            <p:cNvPr id="3" name="Content Placeholder 5">
              <a:extLst>
                <a:ext uri="{FF2B5EF4-FFF2-40B4-BE49-F238E27FC236}">
                  <a16:creationId xmlns:a16="http://schemas.microsoft.com/office/drawing/2014/main" id="{304F357A-48A8-4F4A-846C-D398304FB0F0}"/>
                </a:ext>
              </a:extLst>
            </p:cNvPr>
            <p:cNvSpPr txBox="1">
              <a:spLocks/>
            </p:cNvSpPr>
            <p:nvPr/>
          </p:nvSpPr>
          <p:spPr>
            <a:xfrm>
              <a:off x="1240447" y="4515115"/>
              <a:ext cx="2364750" cy="55832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Adoption Metrics &amp; Measures of Effectiveness to Confirm Value Creation</a:t>
              </a:r>
            </a:p>
          </p:txBody>
        </p:sp>
        <p:pic>
          <p:nvPicPr>
            <p:cNvPr id="224" name="Picture 223">
              <a:extLst>
                <a:ext uri="{FF2B5EF4-FFF2-40B4-BE49-F238E27FC236}">
                  <a16:creationId xmlns:a16="http://schemas.microsoft.com/office/drawing/2014/main" id="{526A3DB2-0C20-41B9-B976-2E2D6A50B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06" y="4332134"/>
              <a:ext cx="957839" cy="957839"/>
            </a:xfrm>
            <a:prstGeom prst="rect">
              <a:avLst/>
            </a:prstGeom>
          </p:spPr>
        </p:pic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E0C7A5C3-9CE5-419A-B459-AA2C26D65717}"/>
              </a:ext>
            </a:extLst>
          </p:cNvPr>
          <p:cNvGrpSpPr/>
          <p:nvPr/>
        </p:nvGrpSpPr>
        <p:grpSpPr>
          <a:xfrm>
            <a:off x="119692" y="2911303"/>
            <a:ext cx="1149830" cy="621149"/>
            <a:chOff x="352388" y="4768541"/>
            <a:chExt cx="1409148" cy="761235"/>
          </a:xfrm>
          <a:solidFill>
            <a:srgbClr val="199D96"/>
          </a:solidFill>
        </p:grpSpPr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16A04278-93E6-4D6B-A2D8-686539772454}"/>
                </a:ext>
              </a:extLst>
            </p:cNvPr>
            <p:cNvGrpSpPr/>
            <p:nvPr/>
          </p:nvGrpSpPr>
          <p:grpSpPr>
            <a:xfrm>
              <a:off x="352388" y="4768541"/>
              <a:ext cx="567579" cy="595729"/>
              <a:chOff x="2366137" y="5233497"/>
              <a:chExt cx="440879" cy="428460"/>
            </a:xfrm>
            <a:grpFill/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AA4F4373-E3D8-459B-9D7A-CFDAD8653FEA}"/>
                  </a:ext>
                </a:extLst>
              </p:cNvPr>
              <p:cNvSpPr/>
              <p:nvPr/>
            </p:nvSpPr>
            <p:spPr>
              <a:xfrm>
                <a:off x="2533880" y="5496948"/>
                <a:ext cx="99151" cy="1605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7" name="Freeform 24">
                <a:extLst>
                  <a:ext uri="{FF2B5EF4-FFF2-40B4-BE49-F238E27FC236}">
                    <a16:creationId xmlns:a16="http://schemas.microsoft.com/office/drawing/2014/main" id="{50E8BDD0-01DD-485C-BF2C-5BD761CB31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6137" y="5233497"/>
                <a:ext cx="440879" cy="428460"/>
              </a:xfrm>
              <a:custGeom>
                <a:avLst/>
                <a:gdLst>
                  <a:gd name="T0" fmla="*/ 300 w 568"/>
                  <a:gd name="T1" fmla="*/ 434 h 552"/>
                  <a:gd name="T2" fmla="*/ 546 w 568"/>
                  <a:gd name="T3" fmla="*/ 400 h 552"/>
                  <a:gd name="T4" fmla="*/ 530 w 568"/>
                  <a:gd name="T5" fmla="*/ 382 h 552"/>
                  <a:gd name="T6" fmla="*/ 386 w 568"/>
                  <a:gd name="T7" fmla="*/ 340 h 552"/>
                  <a:gd name="T8" fmla="*/ 358 w 568"/>
                  <a:gd name="T9" fmla="*/ 314 h 552"/>
                  <a:gd name="T10" fmla="*/ 374 w 568"/>
                  <a:gd name="T11" fmla="*/ 262 h 552"/>
                  <a:gd name="T12" fmla="*/ 406 w 568"/>
                  <a:gd name="T13" fmla="*/ 196 h 552"/>
                  <a:gd name="T14" fmla="*/ 406 w 568"/>
                  <a:gd name="T15" fmla="*/ 112 h 552"/>
                  <a:gd name="T16" fmla="*/ 382 w 568"/>
                  <a:gd name="T17" fmla="*/ 50 h 552"/>
                  <a:gd name="T18" fmla="*/ 334 w 568"/>
                  <a:gd name="T19" fmla="*/ 8 h 552"/>
                  <a:gd name="T20" fmla="*/ 218 w 568"/>
                  <a:gd name="T21" fmla="*/ 18 h 552"/>
                  <a:gd name="T22" fmla="*/ 162 w 568"/>
                  <a:gd name="T23" fmla="*/ 112 h 552"/>
                  <a:gd name="T24" fmla="*/ 158 w 568"/>
                  <a:gd name="T25" fmla="*/ 180 h 552"/>
                  <a:gd name="T26" fmla="*/ 186 w 568"/>
                  <a:gd name="T27" fmla="*/ 246 h 552"/>
                  <a:gd name="T28" fmla="*/ 210 w 568"/>
                  <a:gd name="T29" fmla="*/ 306 h 552"/>
                  <a:gd name="T30" fmla="*/ 184 w 568"/>
                  <a:gd name="T31" fmla="*/ 340 h 552"/>
                  <a:gd name="T32" fmla="*/ 32 w 568"/>
                  <a:gd name="T33" fmla="*/ 384 h 552"/>
                  <a:gd name="T34" fmla="*/ 16 w 568"/>
                  <a:gd name="T35" fmla="*/ 420 h 552"/>
                  <a:gd name="T36" fmla="*/ 268 w 568"/>
                  <a:gd name="T37" fmla="*/ 434 h 552"/>
                  <a:gd name="T38" fmla="*/ 268 w 568"/>
                  <a:gd name="T39" fmla="*/ 424 h 552"/>
                  <a:gd name="T40" fmla="*/ 274 w 568"/>
                  <a:gd name="T41" fmla="*/ 376 h 552"/>
                  <a:gd name="T42" fmla="*/ 306 w 568"/>
                  <a:gd name="T43" fmla="*/ 404 h 552"/>
                  <a:gd name="T44" fmla="*/ 240 w 568"/>
                  <a:gd name="T45" fmla="*/ 114 h 552"/>
                  <a:gd name="T46" fmla="*/ 346 w 568"/>
                  <a:gd name="T47" fmla="*/ 84 h 552"/>
                  <a:gd name="T48" fmla="*/ 378 w 568"/>
                  <a:gd name="T49" fmla="*/ 134 h 552"/>
                  <a:gd name="T50" fmla="*/ 350 w 568"/>
                  <a:gd name="T51" fmla="*/ 158 h 552"/>
                  <a:gd name="T52" fmla="*/ 284 w 568"/>
                  <a:gd name="T53" fmla="*/ 170 h 552"/>
                  <a:gd name="T54" fmla="*/ 218 w 568"/>
                  <a:gd name="T55" fmla="*/ 158 h 552"/>
                  <a:gd name="T56" fmla="*/ 194 w 568"/>
                  <a:gd name="T57" fmla="*/ 154 h 552"/>
                  <a:gd name="T58" fmla="*/ 366 w 568"/>
                  <a:gd name="T59" fmla="*/ 198 h 552"/>
                  <a:gd name="T60" fmla="*/ 312 w 568"/>
                  <a:gd name="T61" fmla="*/ 208 h 552"/>
                  <a:gd name="T62" fmla="*/ 302 w 568"/>
                  <a:gd name="T63" fmla="*/ 176 h 552"/>
                  <a:gd name="T64" fmla="*/ 366 w 568"/>
                  <a:gd name="T65" fmla="*/ 198 h 552"/>
                  <a:gd name="T66" fmla="*/ 238 w 568"/>
                  <a:gd name="T67" fmla="*/ 210 h 552"/>
                  <a:gd name="T68" fmla="*/ 198 w 568"/>
                  <a:gd name="T69" fmla="*/ 186 h 552"/>
                  <a:gd name="T70" fmla="*/ 266 w 568"/>
                  <a:gd name="T71" fmla="*/ 176 h 552"/>
                  <a:gd name="T72" fmla="*/ 188 w 568"/>
                  <a:gd name="T73" fmla="*/ 218 h 552"/>
                  <a:gd name="T74" fmla="*/ 168 w 568"/>
                  <a:gd name="T75" fmla="*/ 174 h 552"/>
                  <a:gd name="T76" fmla="*/ 174 w 568"/>
                  <a:gd name="T77" fmla="*/ 154 h 552"/>
                  <a:gd name="T78" fmla="*/ 190 w 568"/>
                  <a:gd name="T79" fmla="*/ 202 h 552"/>
                  <a:gd name="T80" fmla="*/ 224 w 568"/>
                  <a:gd name="T81" fmla="*/ 220 h 552"/>
                  <a:gd name="T82" fmla="*/ 274 w 568"/>
                  <a:gd name="T83" fmla="*/ 208 h 552"/>
                  <a:gd name="T84" fmla="*/ 284 w 568"/>
                  <a:gd name="T85" fmla="*/ 188 h 552"/>
                  <a:gd name="T86" fmla="*/ 294 w 568"/>
                  <a:gd name="T87" fmla="*/ 208 h 552"/>
                  <a:gd name="T88" fmla="*/ 330 w 568"/>
                  <a:gd name="T89" fmla="*/ 220 h 552"/>
                  <a:gd name="T90" fmla="*/ 378 w 568"/>
                  <a:gd name="T91" fmla="*/ 200 h 552"/>
                  <a:gd name="T92" fmla="*/ 392 w 568"/>
                  <a:gd name="T93" fmla="*/ 154 h 552"/>
                  <a:gd name="T94" fmla="*/ 400 w 568"/>
                  <a:gd name="T95" fmla="*/ 174 h 552"/>
                  <a:gd name="T96" fmla="*/ 376 w 568"/>
                  <a:gd name="T97" fmla="*/ 220 h 552"/>
                  <a:gd name="T98" fmla="*/ 344 w 568"/>
                  <a:gd name="T99" fmla="*/ 294 h 552"/>
                  <a:gd name="T100" fmla="*/ 284 w 568"/>
                  <a:gd name="T101" fmla="*/ 328 h 552"/>
                  <a:gd name="T102" fmla="*/ 244 w 568"/>
                  <a:gd name="T103" fmla="*/ 314 h 552"/>
                  <a:gd name="T104" fmla="*/ 192 w 568"/>
                  <a:gd name="T105" fmla="*/ 222 h 552"/>
                  <a:gd name="T106" fmla="*/ 254 w 568"/>
                  <a:gd name="T107" fmla="*/ 334 h 552"/>
                  <a:gd name="T108" fmla="*/ 314 w 568"/>
                  <a:gd name="T109" fmla="*/ 334 h 552"/>
                  <a:gd name="T110" fmla="*/ 352 w 568"/>
                  <a:gd name="T111" fmla="*/ 330 h 552"/>
                  <a:gd name="T112" fmla="*/ 284 w 568"/>
                  <a:gd name="T113" fmla="*/ 366 h 552"/>
                  <a:gd name="T114" fmla="*/ 220 w 568"/>
                  <a:gd name="T115" fmla="*/ 316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68" h="552">
                    <a:moveTo>
                      <a:pt x="268" y="434"/>
                    </a:moveTo>
                    <a:lnTo>
                      <a:pt x="268" y="434"/>
                    </a:lnTo>
                    <a:lnTo>
                      <a:pt x="274" y="436"/>
                    </a:lnTo>
                    <a:lnTo>
                      <a:pt x="284" y="436"/>
                    </a:lnTo>
                    <a:lnTo>
                      <a:pt x="294" y="436"/>
                    </a:lnTo>
                    <a:lnTo>
                      <a:pt x="300" y="434"/>
                    </a:lnTo>
                    <a:lnTo>
                      <a:pt x="300" y="434"/>
                    </a:lnTo>
                    <a:lnTo>
                      <a:pt x="314" y="550"/>
                    </a:lnTo>
                    <a:lnTo>
                      <a:pt x="568" y="550"/>
                    </a:lnTo>
                    <a:lnTo>
                      <a:pt x="568" y="550"/>
                    </a:lnTo>
                    <a:lnTo>
                      <a:pt x="562" y="488"/>
                    </a:lnTo>
                    <a:lnTo>
                      <a:pt x="556" y="444"/>
                    </a:lnTo>
                    <a:lnTo>
                      <a:pt x="550" y="416"/>
                    </a:lnTo>
                    <a:lnTo>
                      <a:pt x="546" y="400"/>
                    </a:lnTo>
                    <a:lnTo>
                      <a:pt x="546" y="400"/>
                    </a:lnTo>
                    <a:lnTo>
                      <a:pt x="546" y="400"/>
                    </a:lnTo>
                    <a:lnTo>
                      <a:pt x="546" y="400"/>
                    </a:lnTo>
                    <a:lnTo>
                      <a:pt x="544" y="392"/>
                    </a:lnTo>
                    <a:lnTo>
                      <a:pt x="540" y="388"/>
                    </a:lnTo>
                    <a:lnTo>
                      <a:pt x="534" y="384"/>
                    </a:lnTo>
                    <a:lnTo>
                      <a:pt x="530" y="382"/>
                    </a:lnTo>
                    <a:lnTo>
                      <a:pt x="530" y="382"/>
                    </a:lnTo>
                    <a:lnTo>
                      <a:pt x="486" y="368"/>
                    </a:lnTo>
                    <a:lnTo>
                      <a:pt x="438" y="354"/>
                    </a:lnTo>
                    <a:lnTo>
                      <a:pt x="388" y="340"/>
                    </a:lnTo>
                    <a:lnTo>
                      <a:pt x="388" y="340"/>
                    </a:lnTo>
                    <a:lnTo>
                      <a:pt x="386" y="340"/>
                    </a:lnTo>
                    <a:lnTo>
                      <a:pt x="386" y="340"/>
                    </a:lnTo>
                    <a:lnTo>
                      <a:pt x="384" y="340"/>
                    </a:lnTo>
                    <a:lnTo>
                      <a:pt x="378" y="338"/>
                    </a:lnTo>
                    <a:lnTo>
                      <a:pt x="368" y="334"/>
                    </a:lnTo>
                    <a:lnTo>
                      <a:pt x="364" y="330"/>
                    </a:lnTo>
                    <a:lnTo>
                      <a:pt x="362" y="324"/>
                    </a:lnTo>
                    <a:lnTo>
                      <a:pt x="362" y="324"/>
                    </a:lnTo>
                    <a:lnTo>
                      <a:pt x="358" y="314"/>
                    </a:lnTo>
                    <a:lnTo>
                      <a:pt x="358" y="304"/>
                    </a:lnTo>
                    <a:lnTo>
                      <a:pt x="360" y="294"/>
                    </a:lnTo>
                    <a:lnTo>
                      <a:pt x="364" y="286"/>
                    </a:lnTo>
                    <a:lnTo>
                      <a:pt x="364" y="286"/>
                    </a:lnTo>
                    <a:lnTo>
                      <a:pt x="366" y="282"/>
                    </a:lnTo>
                    <a:lnTo>
                      <a:pt x="366" y="282"/>
                    </a:lnTo>
                    <a:lnTo>
                      <a:pt x="374" y="262"/>
                    </a:lnTo>
                    <a:lnTo>
                      <a:pt x="380" y="246"/>
                    </a:lnTo>
                    <a:lnTo>
                      <a:pt x="384" y="226"/>
                    </a:lnTo>
                    <a:lnTo>
                      <a:pt x="384" y="226"/>
                    </a:lnTo>
                    <a:lnTo>
                      <a:pt x="392" y="218"/>
                    </a:lnTo>
                    <a:lnTo>
                      <a:pt x="398" y="212"/>
                    </a:lnTo>
                    <a:lnTo>
                      <a:pt x="402" y="204"/>
                    </a:lnTo>
                    <a:lnTo>
                      <a:pt x="406" y="196"/>
                    </a:lnTo>
                    <a:lnTo>
                      <a:pt x="408" y="180"/>
                    </a:lnTo>
                    <a:lnTo>
                      <a:pt x="408" y="164"/>
                    </a:lnTo>
                    <a:lnTo>
                      <a:pt x="408" y="164"/>
                    </a:lnTo>
                    <a:lnTo>
                      <a:pt x="404" y="156"/>
                    </a:lnTo>
                    <a:lnTo>
                      <a:pt x="404" y="156"/>
                    </a:lnTo>
                    <a:lnTo>
                      <a:pt x="406" y="134"/>
                    </a:lnTo>
                    <a:lnTo>
                      <a:pt x="406" y="112"/>
                    </a:lnTo>
                    <a:lnTo>
                      <a:pt x="406" y="112"/>
                    </a:lnTo>
                    <a:lnTo>
                      <a:pt x="406" y="104"/>
                    </a:lnTo>
                    <a:lnTo>
                      <a:pt x="404" y="94"/>
                    </a:lnTo>
                    <a:lnTo>
                      <a:pt x="398" y="74"/>
                    </a:lnTo>
                    <a:lnTo>
                      <a:pt x="394" y="66"/>
                    </a:lnTo>
                    <a:lnTo>
                      <a:pt x="388" y="58"/>
                    </a:lnTo>
                    <a:lnTo>
                      <a:pt x="382" y="50"/>
                    </a:lnTo>
                    <a:lnTo>
                      <a:pt x="374" y="46"/>
                    </a:lnTo>
                    <a:lnTo>
                      <a:pt x="374" y="46"/>
                    </a:lnTo>
                    <a:lnTo>
                      <a:pt x="372" y="36"/>
                    </a:lnTo>
                    <a:lnTo>
                      <a:pt x="366" y="28"/>
                    </a:lnTo>
                    <a:lnTo>
                      <a:pt x="358" y="20"/>
                    </a:lnTo>
                    <a:lnTo>
                      <a:pt x="346" y="12"/>
                    </a:lnTo>
                    <a:lnTo>
                      <a:pt x="334" y="8"/>
                    </a:lnTo>
                    <a:lnTo>
                      <a:pt x="318" y="4"/>
                    </a:lnTo>
                    <a:lnTo>
                      <a:pt x="302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60" y="2"/>
                    </a:lnTo>
                    <a:lnTo>
                      <a:pt x="238" y="8"/>
                    </a:lnTo>
                    <a:lnTo>
                      <a:pt x="218" y="18"/>
                    </a:lnTo>
                    <a:lnTo>
                      <a:pt x="200" y="30"/>
                    </a:lnTo>
                    <a:lnTo>
                      <a:pt x="184" y="46"/>
                    </a:lnTo>
                    <a:lnTo>
                      <a:pt x="172" y="66"/>
                    </a:lnTo>
                    <a:lnTo>
                      <a:pt x="168" y="76"/>
                    </a:lnTo>
                    <a:lnTo>
                      <a:pt x="164" y="88"/>
                    </a:lnTo>
                    <a:lnTo>
                      <a:pt x="162" y="100"/>
                    </a:lnTo>
                    <a:lnTo>
                      <a:pt x="162" y="112"/>
                    </a:lnTo>
                    <a:lnTo>
                      <a:pt x="162" y="112"/>
                    </a:lnTo>
                    <a:lnTo>
                      <a:pt x="160" y="134"/>
                    </a:lnTo>
                    <a:lnTo>
                      <a:pt x="162" y="156"/>
                    </a:lnTo>
                    <a:lnTo>
                      <a:pt x="162" y="156"/>
                    </a:lnTo>
                    <a:lnTo>
                      <a:pt x="160" y="164"/>
                    </a:lnTo>
                    <a:lnTo>
                      <a:pt x="160" y="164"/>
                    </a:lnTo>
                    <a:lnTo>
                      <a:pt x="158" y="180"/>
                    </a:lnTo>
                    <a:lnTo>
                      <a:pt x="162" y="196"/>
                    </a:lnTo>
                    <a:lnTo>
                      <a:pt x="166" y="204"/>
                    </a:lnTo>
                    <a:lnTo>
                      <a:pt x="170" y="212"/>
                    </a:lnTo>
                    <a:lnTo>
                      <a:pt x="176" y="218"/>
                    </a:lnTo>
                    <a:lnTo>
                      <a:pt x="182" y="226"/>
                    </a:lnTo>
                    <a:lnTo>
                      <a:pt x="182" y="226"/>
                    </a:lnTo>
                    <a:lnTo>
                      <a:pt x="186" y="246"/>
                    </a:lnTo>
                    <a:lnTo>
                      <a:pt x="192" y="262"/>
                    </a:lnTo>
                    <a:lnTo>
                      <a:pt x="202" y="282"/>
                    </a:lnTo>
                    <a:lnTo>
                      <a:pt x="202" y="282"/>
                    </a:lnTo>
                    <a:lnTo>
                      <a:pt x="206" y="288"/>
                    </a:lnTo>
                    <a:lnTo>
                      <a:pt x="206" y="288"/>
                    </a:lnTo>
                    <a:lnTo>
                      <a:pt x="208" y="296"/>
                    </a:lnTo>
                    <a:lnTo>
                      <a:pt x="210" y="306"/>
                    </a:lnTo>
                    <a:lnTo>
                      <a:pt x="210" y="314"/>
                    </a:lnTo>
                    <a:lnTo>
                      <a:pt x="206" y="324"/>
                    </a:lnTo>
                    <a:lnTo>
                      <a:pt x="206" y="324"/>
                    </a:lnTo>
                    <a:lnTo>
                      <a:pt x="202" y="330"/>
                    </a:lnTo>
                    <a:lnTo>
                      <a:pt x="198" y="334"/>
                    </a:lnTo>
                    <a:lnTo>
                      <a:pt x="190" y="338"/>
                    </a:lnTo>
                    <a:lnTo>
                      <a:pt x="184" y="340"/>
                    </a:lnTo>
                    <a:lnTo>
                      <a:pt x="180" y="340"/>
                    </a:lnTo>
                    <a:lnTo>
                      <a:pt x="180" y="340"/>
                    </a:lnTo>
                    <a:lnTo>
                      <a:pt x="128" y="354"/>
                    </a:lnTo>
                    <a:lnTo>
                      <a:pt x="82" y="368"/>
                    </a:lnTo>
                    <a:lnTo>
                      <a:pt x="38" y="382"/>
                    </a:lnTo>
                    <a:lnTo>
                      <a:pt x="38" y="382"/>
                    </a:lnTo>
                    <a:lnTo>
                      <a:pt x="32" y="384"/>
                    </a:lnTo>
                    <a:lnTo>
                      <a:pt x="28" y="388"/>
                    </a:lnTo>
                    <a:lnTo>
                      <a:pt x="24" y="392"/>
                    </a:lnTo>
                    <a:lnTo>
                      <a:pt x="22" y="400"/>
                    </a:lnTo>
                    <a:lnTo>
                      <a:pt x="22" y="400"/>
                    </a:lnTo>
                    <a:lnTo>
                      <a:pt x="20" y="400"/>
                    </a:lnTo>
                    <a:lnTo>
                      <a:pt x="20" y="400"/>
                    </a:lnTo>
                    <a:lnTo>
                      <a:pt x="16" y="420"/>
                    </a:lnTo>
                    <a:lnTo>
                      <a:pt x="10" y="450"/>
                    </a:lnTo>
                    <a:lnTo>
                      <a:pt x="4" y="494"/>
                    </a:lnTo>
                    <a:lnTo>
                      <a:pt x="0" y="552"/>
                    </a:lnTo>
                    <a:lnTo>
                      <a:pt x="254" y="550"/>
                    </a:lnTo>
                    <a:lnTo>
                      <a:pt x="254" y="550"/>
                    </a:lnTo>
                    <a:lnTo>
                      <a:pt x="268" y="434"/>
                    </a:lnTo>
                    <a:lnTo>
                      <a:pt x="268" y="434"/>
                    </a:lnTo>
                    <a:close/>
                    <a:moveTo>
                      <a:pt x="300" y="424"/>
                    </a:moveTo>
                    <a:lnTo>
                      <a:pt x="300" y="424"/>
                    </a:lnTo>
                    <a:lnTo>
                      <a:pt x="294" y="426"/>
                    </a:lnTo>
                    <a:lnTo>
                      <a:pt x="284" y="426"/>
                    </a:lnTo>
                    <a:lnTo>
                      <a:pt x="274" y="426"/>
                    </a:lnTo>
                    <a:lnTo>
                      <a:pt x="268" y="424"/>
                    </a:lnTo>
                    <a:lnTo>
                      <a:pt x="268" y="424"/>
                    </a:lnTo>
                    <a:lnTo>
                      <a:pt x="266" y="416"/>
                    </a:lnTo>
                    <a:lnTo>
                      <a:pt x="262" y="404"/>
                    </a:lnTo>
                    <a:lnTo>
                      <a:pt x="258" y="386"/>
                    </a:lnTo>
                    <a:lnTo>
                      <a:pt x="258" y="386"/>
                    </a:lnTo>
                    <a:lnTo>
                      <a:pt x="260" y="382"/>
                    </a:lnTo>
                    <a:lnTo>
                      <a:pt x="266" y="378"/>
                    </a:lnTo>
                    <a:lnTo>
                      <a:pt x="274" y="376"/>
                    </a:lnTo>
                    <a:lnTo>
                      <a:pt x="284" y="374"/>
                    </a:lnTo>
                    <a:lnTo>
                      <a:pt x="292" y="376"/>
                    </a:lnTo>
                    <a:lnTo>
                      <a:pt x="300" y="378"/>
                    </a:lnTo>
                    <a:lnTo>
                      <a:pt x="306" y="382"/>
                    </a:lnTo>
                    <a:lnTo>
                      <a:pt x="308" y="386"/>
                    </a:lnTo>
                    <a:lnTo>
                      <a:pt x="308" y="386"/>
                    </a:lnTo>
                    <a:lnTo>
                      <a:pt x="306" y="404"/>
                    </a:lnTo>
                    <a:lnTo>
                      <a:pt x="302" y="416"/>
                    </a:lnTo>
                    <a:lnTo>
                      <a:pt x="300" y="424"/>
                    </a:lnTo>
                    <a:lnTo>
                      <a:pt x="300" y="424"/>
                    </a:lnTo>
                    <a:close/>
                    <a:moveTo>
                      <a:pt x="210" y="122"/>
                    </a:moveTo>
                    <a:lnTo>
                      <a:pt x="210" y="122"/>
                    </a:lnTo>
                    <a:lnTo>
                      <a:pt x="224" y="118"/>
                    </a:lnTo>
                    <a:lnTo>
                      <a:pt x="240" y="114"/>
                    </a:lnTo>
                    <a:lnTo>
                      <a:pt x="278" y="110"/>
                    </a:lnTo>
                    <a:lnTo>
                      <a:pt x="298" y="108"/>
                    </a:lnTo>
                    <a:lnTo>
                      <a:pt x="316" y="104"/>
                    </a:lnTo>
                    <a:lnTo>
                      <a:pt x="332" y="96"/>
                    </a:lnTo>
                    <a:lnTo>
                      <a:pt x="340" y="90"/>
                    </a:lnTo>
                    <a:lnTo>
                      <a:pt x="346" y="84"/>
                    </a:lnTo>
                    <a:lnTo>
                      <a:pt x="346" y="84"/>
                    </a:lnTo>
                    <a:lnTo>
                      <a:pt x="356" y="88"/>
                    </a:lnTo>
                    <a:lnTo>
                      <a:pt x="362" y="92"/>
                    </a:lnTo>
                    <a:lnTo>
                      <a:pt x="368" y="98"/>
                    </a:lnTo>
                    <a:lnTo>
                      <a:pt x="372" y="104"/>
                    </a:lnTo>
                    <a:lnTo>
                      <a:pt x="376" y="118"/>
                    </a:lnTo>
                    <a:lnTo>
                      <a:pt x="378" y="134"/>
                    </a:lnTo>
                    <a:lnTo>
                      <a:pt x="378" y="134"/>
                    </a:lnTo>
                    <a:lnTo>
                      <a:pt x="376" y="146"/>
                    </a:lnTo>
                    <a:lnTo>
                      <a:pt x="376" y="156"/>
                    </a:lnTo>
                    <a:lnTo>
                      <a:pt x="376" y="156"/>
                    </a:lnTo>
                    <a:lnTo>
                      <a:pt x="374" y="160"/>
                    </a:lnTo>
                    <a:lnTo>
                      <a:pt x="374" y="160"/>
                    </a:lnTo>
                    <a:lnTo>
                      <a:pt x="374" y="160"/>
                    </a:lnTo>
                    <a:lnTo>
                      <a:pt x="350" y="158"/>
                    </a:lnTo>
                    <a:lnTo>
                      <a:pt x="350" y="158"/>
                    </a:lnTo>
                    <a:lnTo>
                      <a:pt x="334" y="160"/>
                    </a:lnTo>
                    <a:lnTo>
                      <a:pt x="318" y="162"/>
                    </a:lnTo>
                    <a:lnTo>
                      <a:pt x="304" y="164"/>
                    </a:lnTo>
                    <a:lnTo>
                      <a:pt x="292" y="168"/>
                    </a:lnTo>
                    <a:lnTo>
                      <a:pt x="292" y="168"/>
                    </a:lnTo>
                    <a:lnTo>
                      <a:pt x="284" y="170"/>
                    </a:lnTo>
                    <a:lnTo>
                      <a:pt x="284" y="170"/>
                    </a:lnTo>
                    <a:lnTo>
                      <a:pt x="276" y="168"/>
                    </a:lnTo>
                    <a:lnTo>
                      <a:pt x="276" y="168"/>
                    </a:lnTo>
                    <a:lnTo>
                      <a:pt x="264" y="164"/>
                    </a:lnTo>
                    <a:lnTo>
                      <a:pt x="248" y="162"/>
                    </a:lnTo>
                    <a:lnTo>
                      <a:pt x="232" y="160"/>
                    </a:lnTo>
                    <a:lnTo>
                      <a:pt x="218" y="158"/>
                    </a:lnTo>
                    <a:lnTo>
                      <a:pt x="218" y="158"/>
                    </a:lnTo>
                    <a:lnTo>
                      <a:pt x="194" y="160"/>
                    </a:lnTo>
                    <a:lnTo>
                      <a:pt x="194" y="160"/>
                    </a:lnTo>
                    <a:lnTo>
                      <a:pt x="194" y="160"/>
                    </a:lnTo>
                    <a:lnTo>
                      <a:pt x="194" y="160"/>
                    </a:lnTo>
                    <a:lnTo>
                      <a:pt x="194" y="154"/>
                    </a:lnTo>
                    <a:lnTo>
                      <a:pt x="194" y="154"/>
                    </a:lnTo>
                    <a:lnTo>
                      <a:pt x="196" y="144"/>
                    </a:lnTo>
                    <a:lnTo>
                      <a:pt x="198" y="134"/>
                    </a:lnTo>
                    <a:lnTo>
                      <a:pt x="204" y="128"/>
                    </a:lnTo>
                    <a:lnTo>
                      <a:pt x="210" y="122"/>
                    </a:lnTo>
                    <a:lnTo>
                      <a:pt x="210" y="122"/>
                    </a:lnTo>
                    <a:close/>
                    <a:moveTo>
                      <a:pt x="366" y="198"/>
                    </a:moveTo>
                    <a:lnTo>
                      <a:pt x="366" y="198"/>
                    </a:lnTo>
                    <a:lnTo>
                      <a:pt x="362" y="202"/>
                    </a:lnTo>
                    <a:lnTo>
                      <a:pt x="354" y="206"/>
                    </a:lnTo>
                    <a:lnTo>
                      <a:pt x="342" y="208"/>
                    </a:lnTo>
                    <a:lnTo>
                      <a:pt x="330" y="210"/>
                    </a:lnTo>
                    <a:lnTo>
                      <a:pt x="330" y="210"/>
                    </a:lnTo>
                    <a:lnTo>
                      <a:pt x="320" y="210"/>
                    </a:lnTo>
                    <a:lnTo>
                      <a:pt x="312" y="208"/>
                    </a:lnTo>
                    <a:lnTo>
                      <a:pt x="308" y="206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302" y="196"/>
                    </a:lnTo>
                    <a:lnTo>
                      <a:pt x="300" y="190"/>
                    </a:lnTo>
                    <a:lnTo>
                      <a:pt x="302" y="176"/>
                    </a:lnTo>
                    <a:lnTo>
                      <a:pt x="302" y="176"/>
                    </a:lnTo>
                    <a:lnTo>
                      <a:pt x="316" y="172"/>
                    </a:lnTo>
                    <a:lnTo>
                      <a:pt x="334" y="170"/>
                    </a:lnTo>
                    <a:lnTo>
                      <a:pt x="354" y="170"/>
                    </a:lnTo>
                    <a:lnTo>
                      <a:pt x="368" y="170"/>
                    </a:lnTo>
                    <a:lnTo>
                      <a:pt x="368" y="170"/>
                    </a:lnTo>
                    <a:lnTo>
                      <a:pt x="370" y="186"/>
                    </a:lnTo>
                    <a:lnTo>
                      <a:pt x="366" y="198"/>
                    </a:lnTo>
                    <a:lnTo>
                      <a:pt x="366" y="198"/>
                    </a:lnTo>
                    <a:close/>
                    <a:moveTo>
                      <a:pt x="262" y="204"/>
                    </a:moveTo>
                    <a:lnTo>
                      <a:pt x="262" y="204"/>
                    </a:lnTo>
                    <a:lnTo>
                      <a:pt x="260" y="206"/>
                    </a:lnTo>
                    <a:lnTo>
                      <a:pt x="254" y="208"/>
                    </a:lnTo>
                    <a:lnTo>
                      <a:pt x="248" y="210"/>
                    </a:lnTo>
                    <a:lnTo>
                      <a:pt x="238" y="210"/>
                    </a:lnTo>
                    <a:lnTo>
                      <a:pt x="238" y="210"/>
                    </a:lnTo>
                    <a:lnTo>
                      <a:pt x="224" y="208"/>
                    </a:lnTo>
                    <a:lnTo>
                      <a:pt x="214" y="206"/>
                    </a:lnTo>
                    <a:lnTo>
                      <a:pt x="206" y="202"/>
                    </a:lnTo>
                    <a:lnTo>
                      <a:pt x="202" y="198"/>
                    </a:lnTo>
                    <a:lnTo>
                      <a:pt x="202" y="198"/>
                    </a:lnTo>
                    <a:lnTo>
                      <a:pt x="198" y="186"/>
                    </a:lnTo>
                    <a:lnTo>
                      <a:pt x="198" y="170"/>
                    </a:lnTo>
                    <a:lnTo>
                      <a:pt x="198" y="170"/>
                    </a:lnTo>
                    <a:lnTo>
                      <a:pt x="214" y="170"/>
                    </a:lnTo>
                    <a:lnTo>
                      <a:pt x="232" y="170"/>
                    </a:lnTo>
                    <a:lnTo>
                      <a:pt x="252" y="172"/>
                    </a:lnTo>
                    <a:lnTo>
                      <a:pt x="266" y="176"/>
                    </a:lnTo>
                    <a:lnTo>
                      <a:pt x="266" y="176"/>
                    </a:lnTo>
                    <a:lnTo>
                      <a:pt x="266" y="190"/>
                    </a:lnTo>
                    <a:lnTo>
                      <a:pt x="266" y="196"/>
                    </a:lnTo>
                    <a:lnTo>
                      <a:pt x="262" y="204"/>
                    </a:lnTo>
                    <a:lnTo>
                      <a:pt x="262" y="204"/>
                    </a:lnTo>
                    <a:close/>
                    <a:moveTo>
                      <a:pt x="192" y="222"/>
                    </a:moveTo>
                    <a:lnTo>
                      <a:pt x="192" y="220"/>
                    </a:lnTo>
                    <a:lnTo>
                      <a:pt x="188" y="218"/>
                    </a:lnTo>
                    <a:lnTo>
                      <a:pt x="186" y="214"/>
                    </a:lnTo>
                    <a:lnTo>
                      <a:pt x="186" y="214"/>
                    </a:lnTo>
                    <a:lnTo>
                      <a:pt x="186" y="214"/>
                    </a:lnTo>
                    <a:lnTo>
                      <a:pt x="178" y="204"/>
                    </a:lnTo>
                    <a:lnTo>
                      <a:pt x="172" y="196"/>
                    </a:lnTo>
                    <a:lnTo>
                      <a:pt x="168" y="186"/>
                    </a:lnTo>
                    <a:lnTo>
                      <a:pt x="168" y="174"/>
                    </a:lnTo>
                    <a:lnTo>
                      <a:pt x="168" y="174"/>
                    </a:lnTo>
                    <a:lnTo>
                      <a:pt x="168" y="166"/>
                    </a:lnTo>
                    <a:lnTo>
                      <a:pt x="168" y="166"/>
                    </a:lnTo>
                    <a:lnTo>
                      <a:pt x="170" y="158"/>
                    </a:lnTo>
                    <a:lnTo>
                      <a:pt x="174" y="154"/>
                    </a:lnTo>
                    <a:lnTo>
                      <a:pt x="174" y="154"/>
                    </a:lnTo>
                    <a:lnTo>
                      <a:pt x="174" y="154"/>
                    </a:lnTo>
                    <a:lnTo>
                      <a:pt x="174" y="154"/>
                    </a:lnTo>
                    <a:lnTo>
                      <a:pt x="180" y="156"/>
                    </a:lnTo>
                    <a:lnTo>
                      <a:pt x="180" y="156"/>
                    </a:lnTo>
                    <a:lnTo>
                      <a:pt x="182" y="198"/>
                    </a:lnTo>
                    <a:lnTo>
                      <a:pt x="190" y="208"/>
                    </a:lnTo>
                    <a:lnTo>
                      <a:pt x="190" y="208"/>
                    </a:lnTo>
                    <a:lnTo>
                      <a:pt x="190" y="202"/>
                    </a:lnTo>
                    <a:lnTo>
                      <a:pt x="190" y="202"/>
                    </a:lnTo>
                    <a:lnTo>
                      <a:pt x="192" y="202"/>
                    </a:lnTo>
                    <a:lnTo>
                      <a:pt x="192" y="202"/>
                    </a:lnTo>
                    <a:lnTo>
                      <a:pt x="194" y="208"/>
                    </a:lnTo>
                    <a:lnTo>
                      <a:pt x="198" y="210"/>
                    </a:lnTo>
                    <a:lnTo>
                      <a:pt x="210" y="216"/>
                    </a:lnTo>
                    <a:lnTo>
                      <a:pt x="224" y="220"/>
                    </a:lnTo>
                    <a:lnTo>
                      <a:pt x="238" y="220"/>
                    </a:lnTo>
                    <a:lnTo>
                      <a:pt x="240" y="220"/>
                    </a:lnTo>
                    <a:lnTo>
                      <a:pt x="240" y="220"/>
                    </a:lnTo>
                    <a:lnTo>
                      <a:pt x="256" y="218"/>
                    </a:lnTo>
                    <a:lnTo>
                      <a:pt x="266" y="216"/>
                    </a:lnTo>
                    <a:lnTo>
                      <a:pt x="270" y="212"/>
                    </a:lnTo>
                    <a:lnTo>
                      <a:pt x="274" y="208"/>
                    </a:lnTo>
                    <a:lnTo>
                      <a:pt x="274" y="208"/>
                    </a:lnTo>
                    <a:lnTo>
                      <a:pt x="276" y="198"/>
                    </a:lnTo>
                    <a:lnTo>
                      <a:pt x="278" y="188"/>
                    </a:lnTo>
                    <a:lnTo>
                      <a:pt x="278" y="188"/>
                    </a:lnTo>
                    <a:lnTo>
                      <a:pt x="284" y="188"/>
                    </a:lnTo>
                    <a:lnTo>
                      <a:pt x="284" y="188"/>
                    </a:lnTo>
                    <a:lnTo>
                      <a:pt x="284" y="188"/>
                    </a:lnTo>
                    <a:lnTo>
                      <a:pt x="284" y="188"/>
                    </a:lnTo>
                    <a:lnTo>
                      <a:pt x="284" y="188"/>
                    </a:lnTo>
                    <a:lnTo>
                      <a:pt x="290" y="188"/>
                    </a:lnTo>
                    <a:lnTo>
                      <a:pt x="290" y="188"/>
                    </a:lnTo>
                    <a:lnTo>
                      <a:pt x="290" y="198"/>
                    </a:lnTo>
                    <a:lnTo>
                      <a:pt x="294" y="208"/>
                    </a:lnTo>
                    <a:lnTo>
                      <a:pt x="294" y="208"/>
                    </a:lnTo>
                    <a:lnTo>
                      <a:pt x="298" y="212"/>
                    </a:lnTo>
                    <a:lnTo>
                      <a:pt x="302" y="216"/>
                    </a:lnTo>
                    <a:lnTo>
                      <a:pt x="310" y="218"/>
                    </a:lnTo>
                    <a:lnTo>
                      <a:pt x="328" y="220"/>
                    </a:lnTo>
                    <a:lnTo>
                      <a:pt x="328" y="220"/>
                    </a:lnTo>
                    <a:lnTo>
                      <a:pt x="330" y="220"/>
                    </a:lnTo>
                    <a:lnTo>
                      <a:pt x="330" y="220"/>
                    </a:lnTo>
                    <a:lnTo>
                      <a:pt x="344" y="220"/>
                    </a:lnTo>
                    <a:lnTo>
                      <a:pt x="356" y="216"/>
                    </a:lnTo>
                    <a:lnTo>
                      <a:pt x="368" y="210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6" y="202"/>
                    </a:lnTo>
                    <a:lnTo>
                      <a:pt x="378" y="200"/>
                    </a:lnTo>
                    <a:lnTo>
                      <a:pt x="378" y="200"/>
                    </a:lnTo>
                    <a:lnTo>
                      <a:pt x="380" y="206"/>
                    </a:lnTo>
                    <a:lnTo>
                      <a:pt x="388" y="198"/>
                    </a:lnTo>
                    <a:lnTo>
                      <a:pt x="388" y="198"/>
                    </a:lnTo>
                    <a:lnTo>
                      <a:pt x="388" y="156"/>
                    </a:lnTo>
                    <a:lnTo>
                      <a:pt x="388" y="156"/>
                    </a:lnTo>
                    <a:lnTo>
                      <a:pt x="392" y="154"/>
                    </a:lnTo>
                    <a:lnTo>
                      <a:pt x="392" y="154"/>
                    </a:lnTo>
                    <a:lnTo>
                      <a:pt x="394" y="154"/>
                    </a:lnTo>
                    <a:lnTo>
                      <a:pt x="394" y="154"/>
                    </a:lnTo>
                    <a:lnTo>
                      <a:pt x="396" y="158"/>
                    </a:lnTo>
                    <a:lnTo>
                      <a:pt x="400" y="166"/>
                    </a:lnTo>
                    <a:lnTo>
                      <a:pt x="400" y="166"/>
                    </a:lnTo>
                    <a:lnTo>
                      <a:pt x="400" y="174"/>
                    </a:lnTo>
                    <a:lnTo>
                      <a:pt x="400" y="174"/>
                    </a:lnTo>
                    <a:lnTo>
                      <a:pt x="400" y="184"/>
                    </a:lnTo>
                    <a:lnTo>
                      <a:pt x="396" y="196"/>
                    </a:lnTo>
                    <a:lnTo>
                      <a:pt x="390" y="204"/>
                    </a:lnTo>
                    <a:lnTo>
                      <a:pt x="382" y="214"/>
                    </a:lnTo>
                    <a:lnTo>
                      <a:pt x="378" y="218"/>
                    </a:lnTo>
                    <a:lnTo>
                      <a:pt x="376" y="220"/>
                    </a:lnTo>
                    <a:lnTo>
                      <a:pt x="376" y="220"/>
                    </a:lnTo>
                    <a:lnTo>
                      <a:pt x="376" y="222"/>
                    </a:lnTo>
                    <a:lnTo>
                      <a:pt x="376" y="222"/>
                    </a:lnTo>
                    <a:lnTo>
                      <a:pt x="372" y="244"/>
                    </a:lnTo>
                    <a:lnTo>
                      <a:pt x="366" y="262"/>
                    </a:lnTo>
                    <a:lnTo>
                      <a:pt x="356" y="278"/>
                    </a:lnTo>
                    <a:lnTo>
                      <a:pt x="344" y="294"/>
                    </a:lnTo>
                    <a:lnTo>
                      <a:pt x="344" y="294"/>
                    </a:lnTo>
                    <a:lnTo>
                      <a:pt x="324" y="314"/>
                    </a:lnTo>
                    <a:lnTo>
                      <a:pt x="310" y="324"/>
                    </a:lnTo>
                    <a:lnTo>
                      <a:pt x="304" y="326"/>
                    </a:lnTo>
                    <a:lnTo>
                      <a:pt x="298" y="328"/>
                    </a:lnTo>
                    <a:lnTo>
                      <a:pt x="284" y="328"/>
                    </a:lnTo>
                    <a:lnTo>
                      <a:pt x="284" y="328"/>
                    </a:lnTo>
                    <a:lnTo>
                      <a:pt x="284" y="328"/>
                    </a:lnTo>
                    <a:lnTo>
                      <a:pt x="284" y="328"/>
                    </a:lnTo>
                    <a:lnTo>
                      <a:pt x="284" y="328"/>
                    </a:lnTo>
                    <a:lnTo>
                      <a:pt x="270" y="328"/>
                    </a:lnTo>
                    <a:lnTo>
                      <a:pt x="264" y="326"/>
                    </a:lnTo>
                    <a:lnTo>
                      <a:pt x="258" y="324"/>
                    </a:lnTo>
                    <a:lnTo>
                      <a:pt x="244" y="314"/>
                    </a:lnTo>
                    <a:lnTo>
                      <a:pt x="222" y="294"/>
                    </a:lnTo>
                    <a:lnTo>
                      <a:pt x="222" y="294"/>
                    </a:lnTo>
                    <a:lnTo>
                      <a:pt x="210" y="278"/>
                    </a:lnTo>
                    <a:lnTo>
                      <a:pt x="202" y="262"/>
                    </a:lnTo>
                    <a:lnTo>
                      <a:pt x="196" y="244"/>
                    </a:lnTo>
                    <a:lnTo>
                      <a:pt x="192" y="222"/>
                    </a:lnTo>
                    <a:lnTo>
                      <a:pt x="192" y="222"/>
                    </a:lnTo>
                    <a:close/>
                    <a:moveTo>
                      <a:pt x="220" y="304"/>
                    </a:moveTo>
                    <a:lnTo>
                      <a:pt x="220" y="304"/>
                    </a:lnTo>
                    <a:lnTo>
                      <a:pt x="220" y="304"/>
                    </a:lnTo>
                    <a:lnTo>
                      <a:pt x="232" y="316"/>
                    </a:lnTo>
                    <a:lnTo>
                      <a:pt x="242" y="326"/>
                    </a:lnTo>
                    <a:lnTo>
                      <a:pt x="242" y="326"/>
                    </a:lnTo>
                    <a:lnTo>
                      <a:pt x="254" y="334"/>
                    </a:lnTo>
                    <a:lnTo>
                      <a:pt x="262" y="336"/>
                    </a:lnTo>
                    <a:lnTo>
                      <a:pt x="272" y="338"/>
                    </a:lnTo>
                    <a:lnTo>
                      <a:pt x="284" y="338"/>
                    </a:lnTo>
                    <a:lnTo>
                      <a:pt x="284" y="338"/>
                    </a:lnTo>
                    <a:lnTo>
                      <a:pt x="294" y="338"/>
                    </a:lnTo>
                    <a:lnTo>
                      <a:pt x="304" y="336"/>
                    </a:lnTo>
                    <a:lnTo>
                      <a:pt x="314" y="334"/>
                    </a:lnTo>
                    <a:lnTo>
                      <a:pt x="324" y="326"/>
                    </a:lnTo>
                    <a:lnTo>
                      <a:pt x="324" y="326"/>
                    </a:lnTo>
                    <a:lnTo>
                      <a:pt x="336" y="316"/>
                    </a:lnTo>
                    <a:lnTo>
                      <a:pt x="348" y="304"/>
                    </a:lnTo>
                    <a:lnTo>
                      <a:pt x="348" y="304"/>
                    </a:lnTo>
                    <a:lnTo>
                      <a:pt x="348" y="316"/>
                    </a:lnTo>
                    <a:lnTo>
                      <a:pt x="352" y="330"/>
                    </a:lnTo>
                    <a:lnTo>
                      <a:pt x="352" y="330"/>
                    </a:lnTo>
                    <a:lnTo>
                      <a:pt x="346" y="336"/>
                    </a:lnTo>
                    <a:lnTo>
                      <a:pt x="340" y="342"/>
                    </a:lnTo>
                    <a:lnTo>
                      <a:pt x="324" y="352"/>
                    </a:lnTo>
                    <a:lnTo>
                      <a:pt x="306" y="360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62" y="360"/>
                    </a:lnTo>
                    <a:lnTo>
                      <a:pt x="244" y="352"/>
                    </a:lnTo>
                    <a:lnTo>
                      <a:pt x="228" y="342"/>
                    </a:lnTo>
                    <a:lnTo>
                      <a:pt x="222" y="336"/>
                    </a:lnTo>
                    <a:lnTo>
                      <a:pt x="216" y="330"/>
                    </a:lnTo>
                    <a:lnTo>
                      <a:pt x="216" y="330"/>
                    </a:lnTo>
                    <a:lnTo>
                      <a:pt x="220" y="316"/>
                    </a:lnTo>
                    <a:lnTo>
                      <a:pt x="220" y="304"/>
                    </a:lnTo>
                    <a:lnTo>
                      <a:pt x="220" y="3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28" name="Freeform 37">
              <a:extLst>
                <a:ext uri="{FF2B5EF4-FFF2-40B4-BE49-F238E27FC236}">
                  <a16:creationId xmlns:a16="http://schemas.microsoft.com/office/drawing/2014/main" id="{0BB0069B-50D8-4635-A943-4C2A8B9BD1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119" y="4859540"/>
              <a:ext cx="630706" cy="623539"/>
            </a:xfrm>
            <a:custGeom>
              <a:avLst/>
              <a:gdLst>
                <a:gd name="T0" fmla="*/ 496 w 528"/>
                <a:gd name="T1" fmla="*/ 390 h 522"/>
                <a:gd name="T2" fmla="*/ 460 w 528"/>
                <a:gd name="T3" fmla="*/ 364 h 522"/>
                <a:gd name="T4" fmla="*/ 466 w 528"/>
                <a:gd name="T5" fmla="*/ 324 h 522"/>
                <a:gd name="T6" fmla="*/ 448 w 528"/>
                <a:gd name="T7" fmla="*/ 312 h 522"/>
                <a:gd name="T8" fmla="*/ 412 w 528"/>
                <a:gd name="T9" fmla="*/ 314 h 522"/>
                <a:gd name="T10" fmla="*/ 390 w 528"/>
                <a:gd name="T11" fmla="*/ 256 h 522"/>
                <a:gd name="T12" fmla="*/ 442 w 528"/>
                <a:gd name="T13" fmla="*/ 158 h 522"/>
                <a:gd name="T14" fmla="*/ 454 w 528"/>
                <a:gd name="T15" fmla="*/ 74 h 522"/>
                <a:gd name="T16" fmla="*/ 414 w 528"/>
                <a:gd name="T17" fmla="*/ 32 h 522"/>
                <a:gd name="T18" fmla="*/ 360 w 528"/>
                <a:gd name="T19" fmla="*/ 48 h 522"/>
                <a:gd name="T20" fmla="*/ 324 w 528"/>
                <a:gd name="T21" fmla="*/ 12 h 522"/>
                <a:gd name="T22" fmla="*/ 264 w 528"/>
                <a:gd name="T23" fmla="*/ 0 h 522"/>
                <a:gd name="T24" fmla="*/ 186 w 528"/>
                <a:gd name="T25" fmla="*/ 26 h 522"/>
                <a:gd name="T26" fmla="*/ 136 w 528"/>
                <a:gd name="T27" fmla="*/ 30 h 522"/>
                <a:gd name="T28" fmla="*/ 84 w 528"/>
                <a:gd name="T29" fmla="*/ 52 h 522"/>
                <a:gd name="T30" fmla="*/ 72 w 528"/>
                <a:gd name="T31" fmla="*/ 118 h 522"/>
                <a:gd name="T32" fmla="*/ 128 w 528"/>
                <a:gd name="T33" fmla="*/ 224 h 522"/>
                <a:gd name="T34" fmla="*/ 126 w 528"/>
                <a:gd name="T35" fmla="*/ 306 h 522"/>
                <a:gd name="T36" fmla="*/ 88 w 528"/>
                <a:gd name="T37" fmla="*/ 318 h 522"/>
                <a:gd name="T38" fmla="*/ 70 w 528"/>
                <a:gd name="T39" fmla="*/ 310 h 522"/>
                <a:gd name="T40" fmla="*/ 64 w 528"/>
                <a:gd name="T41" fmla="*/ 358 h 522"/>
                <a:gd name="T42" fmla="*/ 40 w 528"/>
                <a:gd name="T43" fmla="*/ 384 h 522"/>
                <a:gd name="T44" fmla="*/ 20 w 528"/>
                <a:gd name="T45" fmla="*/ 420 h 522"/>
                <a:gd name="T46" fmla="*/ 518 w 528"/>
                <a:gd name="T47" fmla="*/ 462 h 522"/>
                <a:gd name="T48" fmla="*/ 382 w 528"/>
                <a:gd name="T49" fmla="*/ 108 h 522"/>
                <a:gd name="T50" fmla="*/ 382 w 528"/>
                <a:gd name="T51" fmla="*/ 78 h 522"/>
                <a:gd name="T52" fmla="*/ 388 w 528"/>
                <a:gd name="T53" fmla="*/ 108 h 522"/>
                <a:gd name="T54" fmla="*/ 184 w 528"/>
                <a:gd name="T55" fmla="*/ 194 h 522"/>
                <a:gd name="T56" fmla="*/ 228 w 528"/>
                <a:gd name="T57" fmla="*/ 164 h 522"/>
                <a:gd name="T58" fmla="*/ 312 w 528"/>
                <a:gd name="T59" fmla="*/ 112 h 522"/>
                <a:gd name="T60" fmla="*/ 336 w 528"/>
                <a:gd name="T61" fmla="*/ 104 h 522"/>
                <a:gd name="T62" fmla="*/ 344 w 528"/>
                <a:gd name="T63" fmla="*/ 154 h 522"/>
                <a:gd name="T64" fmla="*/ 348 w 528"/>
                <a:gd name="T65" fmla="*/ 198 h 522"/>
                <a:gd name="T66" fmla="*/ 358 w 528"/>
                <a:gd name="T67" fmla="*/ 152 h 522"/>
                <a:gd name="T68" fmla="*/ 364 w 528"/>
                <a:gd name="T69" fmla="*/ 170 h 522"/>
                <a:gd name="T70" fmla="*/ 346 w 528"/>
                <a:gd name="T71" fmla="*/ 208 h 522"/>
                <a:gd name="T72" fmla="*/ 328 w 528"/>
                <a:gd name="T73" fmla="*/ 260 h 522"/>
                <a:gd name="T74" fmla="*/ 264 w 528"/>
                <a:gd name="T75" fmla="*/ 302 h 522"/>
                <a:gd name="T76" fmla="*/ 242 w 528"/>
                <a:gd name="T77" fmla="*/ 300 h 522"/>
                <a:gd name="T78" fmla="*/ 188 w 528"/>
                <a:gd name="T79" fmla="*/ 230 h 522"/>
                <a:gd name="T80" fmla="*/ 172 w 528"/>
                <a:gd name="T81" fmla="*/ 196 h 522"/>
                <a:gd name="T82" fmla="*/ 164 w 528"/>
                <a:gd name="T83" fmla="*/ 162 h 522"/>
                <a:gd name="T84" fmla="*/ 174 w 528"/>
                <a:gd name="T85" fmla="*/ 154 h 522"/>
                <a:gd name="T86" fmla="*/ 148 w 528"/>
                <a:gd name="T87" fmla="*/ 92 h 522"/>
                <a:gd name="T88" fmla="*/ 138 w 528"/>
                <a:gd name="T89" fmla="*/ 100 h 522"/>
                <a:gd name="T90" fmla="*/ 152 w 528"/>
                <a:gd name="T91" fmla="*/ 78 h 522"/>
                <a:gd name="T92" fmla="*/ 210 w 528"/>
                <a:gd name="T93" fmla="*/ 380 h 522"/>
                <a:gd name="T94" fmla="*/ 212 w 528"/>
                <a:gd name="T95" fmla="*/ 326 h 522"/>
                <a:gd name="T96" fmla="*/ 224 w 528"/>
                <a:gd name="T97" fmla="*/ 306 h 522"/>
                <a:gd name="T98" fmla="*/ 270 w 528"/>
                <a:gd name="T99" fmla="*/ 318 h 522"/>
                <a:gd name="T100" fmla="*/ 304 w 528"/>
                <a:gd name="T101" fmla="*/ 306 h 522"/>
                <a:gd name="T102" fmla="*/ 318 w 528"/>
                <a:gd name="T103" fmla="*/ 326 h 522"/>
                <a:gd name="T104" fmla="*/ 352 w 528"/>
                <a:gd name="T105" fmla="*/ 360 h 522"/>
                <a:gd name="T106" fmla="*/ 286 w 528"/>
                <a:gd name="T107" fmla="*/ 38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522">
                  <a:moveTo>
                    <a:pt x="508" y="420"/>
                  </a:moveTo>
                  <a:lnTo>
                    <a:pt x="508" y="420"/>
                  </a:lnTo>
                  <a:lnTo>
                    <a:pt x="508" y="420"/>
                  </a:lnTo>
                  <a:lnTo>
                    <a:pt x="502" y="402"/>
                  </a:lnTo>
                  <a:lnTo>
                    <a:pt x="498" y="394"/>
                  </a:lnTo>
                  <a:lnTo>
                    <a:pt x="496" y="390"/>
                  </a:lnTo>
                  <a:lnTo>
                    <a:pt x="496" y="390"/>
                  </a:lnTo>
                  <a:lnTo>
                    <a:pt x="488" y="384"/>
                  </a:lnTo>
                  <a:lnTo>
                    <a:pt x="478" y="380"/>
                  </a:lnTo>
                  <a:lnTo>
                    <a:pt x="450" y="368"/>
                  </a:lnTo>
                  <a:lnTo>
                    <a:pt x="450" y="368"/>
                  </a:lnTo>
                  <a:lnTo>
                    <a:pt x="460" y="364"/>
                  </a:lnTo>
                  <a:lnTo>
                    <a:pt x="460" y="364"/>
                  </a:lnTo>
                  <a:lnTo>
                    <a:pt x="464" y="358"/>
                  </a:lnTo>
                  <a:lnTo>
                    <a:pt x="468" y="354"/>
                  </a:lnTo>
                  <a:lnTo>
                    <a:pt x="470" y="344"/>
                  </a:lnTo>
                  <a:lnTo>
                    <a:pt x="470" y="334"/>
                  </a:lnTo>
                  <a:lnTo>
                    <a:pt x="466" y="324"/>
                  </a:lnTo>
                  <a:lnTo>
                    <a:pt x="462" y="316"/>
                  </a:lnTo>
                  <a:lnTo>
                    <a:pt x="458" y="310"/>
                  </a:lnTo>
                  <a:lnTo>
                    <a:pt x="452" y="304"/>
                  </a:lnTo>
                  <a:lnTo>
                    <a:pt x="452" y="304"/>
                  </a:lnTo>
                  <a:lnTo>
                    <a:pt x="452" y="308"/>
                  </a:lnTo>
                  <a:lnTo>
                    <a:pt x="448" y="312"/>
                  </a:lnTo>
                  <a:lnTo>
                    <a:pt x="444" y="316"/>
                  </a:lnTo>
                  <a:lnTo>
                    <a:pt x="440" y="318"/>
                  </a:lnTo>
                  <a:lnTo>
                    <a:pt x="434" y="318"/>
                  </a:lnTo>
                  <a:lnTo>
                    <a:pt x="428" y="318"/>
                  </a:lnTo>
                  <a:lnTo>
                    <a:pt x="420" y="316"/>
                  </a:lnTo>
                  <a:lnTo>
                    <a:pt x="412" y="314"/>
                  </a:lnTo>
                  <a:lnTo>
                    <a:pt x="412" y="314"/>
                  </a:lnTo>
                  <a:lnTo>
                    <a:pt x="402" y="306"/>
                  </a:lnTo>
                  <a:lnTo>
                    <a:pt x="396" y="296"/>
                  </a:lnTo>
                  <a:lnTo>
                    <a:pt x="390" y="284"/>
                  </a:lnTo>
                  <a:lnTo>
                    <a:pt x="390" y="270"/>
                  </a:lnTo>
                  <a:lnTo>
                    <a:pt x="390" y="256"/>
                  </a:lnTo>
                  <a:lnTo>
                    <a:pt x="394" y="240"/>
                  </a:lnTo>
                  <a:lnTo>
                    <a:pt x="400" y="224"/>
                  </a:lnTo>
                  <a:lnTo>
                    <a:pt x="408" y="210"/>
                  </a:lnTo>
                  <a:lnTo>
                    <a:pt x="408" y="210"/>
                  </a:lnTo>
                  <a:lnTo>
                    <a:pt x="430" y="176"/>
                  </a:lnTo>
                  <a:lnTo>
                    <a:pt x="442" y="158"/>
                  </a:lnTo>
                  <a:lnTo>
                    <a:pt x="450" y="138"/>
                  </a:lnTo>
                  <a:lnTo>
                    <a:pt x="458" y="118"/>
                  </a:lnTo>
                  <a:lnTo>
                    <a:pt x="458" y="106"/>
                  </a:lnTo>
                  <a:lnTo>
                    <a:pt x="460" y="96"/>
                  </a:lnTo>
                  <a:lnTo>
                    <a:pt x="458" y="84"/>
                  </a:lnTo>
                  <a:lnTo>
                    <a:pt x="454" y="74"/>
                  </a:lnTo>
                  <a:lnTo>
                    <a:pt x="450" y="62"/>
                  </a:lnTo>
                  <a:lnTo>
                    <a:pt x="444" y="52"/>
                  </a:lnTo>
                  <a:lnTo>
                    <a:pt x="444" y="52"/>
                  </a:lnTo>
                  <a:lnTo>
                    <a:pt x="436" y="42"/>
                  </a:lnTo>
                  <a:lnTo>
                    <a:pt x="426" y="36"/>
                  </a:lnTo>
                  <a:lnTo>
                    <a:pt x="414" y="32"/>
                  </a:lnTo>
                  <a:lnTo>
                    <a:pt x="402" y="30"/>
                  </a:lnTo>
                  <a:lnTo>
                    <a:pt x="390" y="30"/>
                  </a:lnTo>
                  <a:lnTo>
                    <a:pt x="378" y="34"/>
                  </a:lnTo>
                  <a:lnTo>
                    <a:pt x="368" y="40"/>
                  </a:lnTo>
                  <a:lnTo>
                    <a:pt x="360" y="48"/>
                  </a:lnTo>
                  <a:lnTo>
                    <a:pt x="360" y="48"/>
                  </a:lnTo>
                  <a:lnTo>
                    <a:pt x="354" y="44"/>
                  </a:lnTo>
                  <a:lnTo>
                    <a:pt x="354" y="44"/>
                  </a:lnTo>
                  <a:lnTo>
                    <a:pt x="348" y="34"/>
                  </a:lnTo>
                  <a:lnTo>
                    <a:pt x="342" y="24"/>
                  </a:lnTo>
                  <a:lnTo>
                    <a:pt x="334" y="18"/>
                  </a:lnTo>
                  <a:lnTo>
                    <a:pt x="324" y="12"/>
                  </a:lnTo>
                  <a:lnTo>
                    <a:pt x="324" y="12"/>
                  </a:lnTo>
                  <a:lnTo>
                    <a:pt x="310" y="6"/>
                  </a:lnTo>
                  <a:lnTo>
                    <a:pt x="296" y="2"/>
                  </a:lnTo>
                  <a:lnTo>
                    <a:pt x="280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48" y="0"/>
                  </a:lnTo>
                  <a:lnTo>
                    <a:pt x="236" y="2"/>
                  </a:lnTo>
                  <a:lnTo>
                    <a:pt x="222" y="6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86" y="26"/>
                  </a:lnTo>
                  <a:lnTo>
                    <a:pt x="176" y="36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58" y="38"/>
                  </a:lnTo>
                  <a:lnTo>
                    <a:pt x="148" y="32"/>
                  </a:lnTo>
                  <a:lnTo>
                    <a:pt x="136" y="30"/>
                  </a:lnTo>
                  <a:lnTo>
                    <a:pt x="126" y="30"/>
                  </a:lnTo>
                  <a:lnTo>
                    <a:pt x="114" y="32"/>
                  </a:lnTo>
                  <a:lnTo>
                    <a:pt x="102" y="36"/>
                  </a:lnTo>
                  <a:lnTo>
                    <a:pt x="92" y="4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78" y="62"/>
                  </a:lnTo>
                  <a:lnTo>
                    <a:pt x="74" y="74"/>
                  </a:lnTo>
                  <a:lnTo>
                    <a:pt x="70" y="84"/>
                  </a:lnTo>
                  <a:lnTo>
                    <a:pt x="70" y="96"/>
                  </a:lnTo>
                  <a:lnTo>
                    <a:pt x="70" y="106"/>
                  </a:lnTo>
                  <a:lnTo>
                    <a:pt x="72" y="118"/>
                  </a:lnTo>
                  <a:lnTo>
                    <a:pt x="78" y="138"/>
                  </a:lnTo>
                  <a:lnTo>
                    <a:pt x="88" y="158"/>
                  </a:lnTo>
                  <a:lnTo>
                    <a:pt x="98" y="176"/>
                  </a:lnTo>
                  <a:lnTo>
                    <a:pt x="120" y="210"/>
                  </a:lnTo>
                  <a:lnTo>
                    <a:pt x="120" y="210"/>
                  </a:lnTo>
                  <a:lnTo>
                    <a:pt x="128" y="224"/>
                  </a:lnTo>
                  <a:lnTo>
                    <a:pt x="134" y="240"/>
                  </a:lnTo>
                  <a:lnTo>
                    <a:pt x="138" y="256"/>
                  </a:lnTo>
                  <a:lnTo>
                    <a:pt x="140" y="270"/>
                  </a:lnTo>
                  <a:lnTo>
                    <a:pt x="138" y="284"/>
                  </a:lnTo>
                  <a:lnTo>
                    <a:pt x="134" y="296"/>
                  </a:lnTo>
                  <a:lnTo>
                    <a:pt x="126" y="306"/>
                  </a:lnTo>
                  <a:lnTo>
                    <a:pt x="116" y="314"/>
                  </a:lnTo>
                  <a:lnTo>
                    <a:pt x="116" y="314"/>
                  </a:lnTo>
                  <a:lnTo>
                    <a:pt x="108" y="316"/>
                  </a:lnTo>
                  <a:lnTo>
                    <a:pt x="100" y="318"/>
                  </a:lnTo>
                  <a:lnTo>
                    <a:pt x="94" y="318"/>
                  </a:lnTo>
                  <a:lnTo>
                    <a:pt x="88" y="318"/>
                  </a:lnTo>
                  <a:lnTo>
                    <a:pt x="84" y="316"/>
                  </a:lnTo>
                  <a:lnTo>
                    <a:pt x="80" y="312"/>
                  </a:lnTo>
                  <a:lnTo>
                    <a:pt x="78" y="308"/>
                  </a:lnTo>
                  <a:lnTo>
                    <a:pt x="76" y="304"/>
                  </a:lnTo>
                  <a:lnTo>
                    <a:pt x="76" y="304"/>
                  </a:lnTo>
                  <a:lnTo>
                    <a:pt x="70" y="310"/>
                  </a:lnTo>
                  <a:lnTo>
                    <a:pt x="66" y="316"/>
                  </a:lnTo>
                  <a:lnTo>
                    <a:pt x="62" y="324"/>
                  </a:lnTo>
                  <a:lnTo>
                    <a:pt x="58" y="334"/>
                  </a:lnTo>
                  <a:lnTo>
                    <a:pt x="58" y="344"/>
                  </a:lnTo>
                  <a:lnTo>
                    <a:pt x="60" y="354"/>
                  </a:lnTo>
                  <a:lnTo>
                    <a:pt x="64" y="358"/>
                  </a:lnTo>
                  <a:lnTo>
                    <a:pt x="68" y="364"/>
                  </a:lnTo>
                  <a:lnTo>
                    <a:pt x="68" y="364"/>
                  </a:lnTo>
                  <a:lnTo>
                    <a:pt x="78" y="368"/>
                  </a:lnTo>
                  <a:lnTo>
                    <a:pt x="78" y="368"/>
                  </a:lnTo>
                  <a:lnTo>
                    <a:pt x="50" y="380"/>
                  </a:lnTo>
                  <a:lnTo>
                    <a:pt x="40" y="384"/>
                  </a:lnTo>
                  <a:lnTo>
                    <a:pt x="32" y="390"/>
                  </a:lnTo>
                  <a:lnTo>
                    <a:pt x="32" y="390"/>
                  </a:lnTo>
                  <a:lnTo>
                    <a:pt x="30" y="394"/>
                  </a:lnTo>
                  <a:lnTo>
                    <a:pt x="26" y="402"/>
                  </a:lnTo>
                  <a:lnTo>
                    <a:pt x="20" y="420"/>
                  </a:lnTo>
                  <a:lnTo>
                    <a:pt x="20" y="420"/>
                  </a:lnTo>
                  <a:lnTo>
                    <a:pt x="20" y="420"/>
                  </a:lnTo>
                  <a:lnTo>
                    <a:pt x="10" y="462"/>
                  </a:lnTo>
                  <a:lnTo>
                    <a:pt x="0" y="522"/>
                  </a:lnTo>
                  <a:lnTo>
                    <a:pt x="528" y="522"/>
                  </a:lnTo>
                  <a:lnTo>
                    <a:pt x="528" y="522"/>
                  </a:lnTo>
                  <a:lnTo>
                    <a:pt x="518" y="462"/>
                  </a:lnTo>
                  <a:lnTo>
                    <a:pt x="508" y="420"/>
                  </a:lnTo>
                  <a:lnTo>
                    <a:pt x="508" y="420"/>
                  </a:lnTo>
                  <a:close/>
                  <a:moveTo>
                    <a:pt x="382" y="118"/>
                  </a:moveTo>
                  <a:lnTo>
                    <a:pt x="382" y="118"/>
                  </a:lnTo>
                  <a:lnTo>
                    <a:pt x="382" y="108"/>
                  </a:lnTo>
                  <a:lnTo>
                    <a:pt x="382" y="108"/>
                  </a:lnTo>
                  <a:lnTo>
                    <a:pt x="382" y="104"/>
                  </a:lnTo>
                  <a:lnTo>
                    <a:pt x="382" y="104"/>
                  </a:lnTo>
                  <a:lnTo>
                    <a:pt x="380" y="90"/>
                  </a:lnTo>
                  <a:lnTo>
                    <a:pt x="376" y="78"/>
                  </a:lnTo>
                  <a:lnTo>
                    <a:pt x="376" y="78"/>
                  </a:lnTo>
                  <a:lnTo>
                    <a:pt x="382" y="78"/>
                  </a:lnTo>
                  <a:lnTo>
                    <a:pt x="386" y="78"/>
                  </a:lnTo>
                  <a:lnTo>
                    <a:pt x="390" y="82"/>
                  </a:lnTo>
                  <a:lnTo>
                    <a:pt x="392" y="86"/>
                  </a:lnTo>
                  <a:lnTo>
                    <a:pt x="392" y="92"/>
                  </a:lnTo>
                  <a:lnTo>
                    <a:pt x="392" y="100"/>
                  </a:lnTo>
                  <a:lnTo>
                    <a:pt x="388" y="108"/>
                  </a:lnTo>
                  <a:lnTo>
                    <a:pt x="382" y="118"/>
                  </a:lnTo>
                  <a:lnTo>
                    <a:pt x="382" y="118"/>
                  </a:lnTo>
                  <a:close/>
                  <a:moveTo>
                    <a:pt x="176" y="190"/>
                  </a:moveTo>
                  <a:lnTo>
                    <a:pt x="182" y="198"/>
                  </a:lnTo>
                  <a:lnTo>
                    <a:pt x="182" y="198"/>
                  </a:lnTo>
                  <a:lnTo>
                    <a:pt x="184" y="194"/>
                  </a:lnTo>
                  <a:lnTo>
                    <a:pt x="184" y="194"/>
                  </a:lnTo>
                  <a:lnTo>
                    <a:pt x="186" y="188"/>
                  </a:lnTo>
                  <a:lnTo>
                    <a:pt x="190" y="182"/>
                  </a:lnTo>
                  <a:lnTo>
                    <a:pt x="198" y="178"/>
                  </a:lnTo>
                  <a:lnTo>
                    <a:pt x="206" y="172"/>
                  </a:lnTo>
                  <a:lnTo>
                    <a:pt x="228" y="164"/>
                  </a:lnTo>
                  <a:lnTo>
                    <a:pt x="252" y="154"/>
                  </a:lnTo>
                  <a:lnTo>
                    <a:pt x="274" y="142"/>
                  </a:lnTo>
                  <a:lnTo>
                    <a:pt x="286" y="136"/>
                  </a:lnTo>
                  <a:lnTo>
                    <a:pt x="296" y="130"/>
                  </a:lnTo>
                  <a:lnTo>
                    <a:pt x="304" y="122"/>
                  </a:lnTo>
                  <a:lnTo>
                    <a:pt x="312" y="112"/>
                  </a:lnTo>
                  <a:lnTo>
                    <a:pt x="316" y="102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26" y="94"/>
                  </a:lnTo>
                  <a:lnTo>
                    <a:pt x="332" y="98"/>
                  </a:lnTo>
                  <a:lnTo>
                    <a:pt x="336" y="104"/>
                  </a:lnTo>
                  <a:lnTo>
                    <a:pt x="340" y="108"/>
                  </a:lnTo>
                  <a:lnTo>
                    <a:pt x="344" y="122"/>
                  </a:lnTo>
                  <a:lnTo>
                    <a:pt x="346" y="134"/>
                  </a:lnTo>
                  <a:lnTo>
                    <a:pt x="346" y="134"/>
                  </a:lnTo>
                  <a:lnTo>
                    <a:pt x="344" y="146"/>
                  </a:lnTo>
                  <a:lnTo>
                    <a:pt x="344" y="154"/>
                  </a:lnTo>
                  <a:lnTo>
                    <a:pt x="344" y="154"/>
                  </a:lnTo>
                  <a:lnTo>
                    <a:pt x="342" y="158"/>
                  </a:lnTo>
                  <a:lnTo>
                    <a:pt x="342" y="158"/>
                  </a:lnTo>
                  <a:lnTo>
                    <a:pt x="346" y="192"/>
                  </a:lnTo>
                  <a:lnTo>
                    <a:pt x="346" y="192"/>
                  </a:lnTo>
                  <a:lnTo>
                    <a:pt x="348" y="198"/>
                  </a:lnTo>
                  <a:lnTo>
                    <a:pt x="354" y="190"/>
                  </a:lnTo>
                  <a:lnTo>
                    <a:pt x="354" y="190"/>
                  </a:lnTo>
                  <a:lnTo>
                    <a:pt x="354" y="154"/>
                  </a:lnTo>
                  <a:lnTo>
                    <a:pt x="354" y="154"/>
                  </a:lnTo>
                  <a:lnTo>
                    <a:pt x="358" y="152"/>
                  </a:lnTo>
                  <a:lnTo>
                    <a:pt x="358" y="152"/>
                  </a:lnTo>
                  <a:lnTo>
                    <a:pt x="358" y="152"/>
                  </a:lnTo>
                  <a:lnTo>
                    <a:pt x="358" y="152"/>
                  </a:lnTo>
                  <a:lnTo>
                    <a:pt x="362" y="156"/>
                  </a:lnTo>
                  <a:lnTo>
                    <a:pt x="364" y="162"/>
                  </a:lnTo>
                  <a:lnTo>
                    <a:pt x="364" y="162"/>
                  </a:lnTo>
                  <a:lnTo>
                    <a:pt x="364" y="170"/>
                  </a:lnTo>
                  <a:lnTo>
                    <a:pt x="364" y="170"/>
                  </a:lnTo>
                  <a:lnTo>
                    <a:pt x="364" y="178"/>
                  </a:lnTo>
                  <a:lnTo>
                    <a:pt x="362" y="188"/>
                  </a:lnTo>
                  <a:lnTo>
                    <a:pt x="356" y="196"/>
                  </a:lnTo>
                  <a:lnTo>
                    <a:pt x="350" y="204"/>
                  </a:lnTo>
                  <a:lnTo>
                    <a:pt x="346" y="208"/>
                  </a:lnTo>
                  <a:lnTo>
                    <a:pt x="346" y="208"/>
                  </a:lnTo>
                  <a:lnTo>
                    <a:pt x="344" y="210"/>
                  </a:lnTo>
                  <a:lnTo>
                    <a:pt x="344" y="210"/>
                  </a:lnTo>
                  <a:lnTo>
                    <a:pt x="340" y="230"/>
                  </a:lnTo>
                  <a:lnTo>
                    <a:pt x="334" y="246"/>
                  </a:lnTo>
                  <a:lnTo>
                    <a:pt x="328" y="260"/>
                  </a:lnTo>
                  <a:lnTo>
                    <a:pt x="318" y="272"/>
                  </a:lnTo>
                  <a:lnTo>
                    <a:pt x="318" y="272"/>
                  </a:lnTo>
                  <a:lnTo>
                    <a:pt x="298" y="290"/>
                  </a:lnTo>
                  <a:lnTo>
                    <a:pt x="286" y="300"/>
                  </a:lnTo>
                  <a:lnTo>
                    <a:pt x="276" y="302"/>
                  </a:lnTo>
                  <a:lnTo>
                    <a:pt x="264" y="302"/>
                  </a:lnTo>
                  <a:lnTo>
                    <a:pt x="264" y="302"/>
                  </a:lnTo>
                  <a:lnTo>
                    <a:pt x="264" y="302"/>
                  </a:lnTo>
                  <a:lnTo>
                    <a:pt x="264" y="302"/>
                  </a:lnTo>
                  <a:lnTo>
                    <a:pt x="264" y="302"/>
                  </a:lnTo>
                  <a:lnTo>
                    <a:pt x="252" y="302"/>
                  </a:lnTo>
                  <a:lnTo>
                    <a:pt x="242" y="300"/>
                  </a:lnTo>
                  <a:lnTo>
                    <a:pt x="230" y="290"/>
                  </a:lnTo>
                  <a:lnTo>
                    <a:pt x="212" y="272"/>
                  </a:lnTo>
                  <a:lnTo>
                    <a:pt x="212" y="272"/>
                  </a:lnTo>
                  <a:lnTo>
                    <a:pt x="200" y="260"/>
                  </a:lnTo>
                  <a:lnTo>
                    <a:pt x="194" y="246"/>
                  </a:lnTo>
                  <a:lnTo>
                    <a:pt x="188" y="230"/>
                  </a:lnTo>
                  <a:lnTo>
                    <a:pt x="184" y="210"/>
                  </a:lnTo>
                  <a:lnTo>
                    <a:pt x="184" y="210"/>
                  </a:lnTo>
                  <a:lnTo>
                    <a:pt x="182" y="208"/>
                  </a:lnTo>
                  <a:lnTo>
                    <a:pt x="180" y="204"/>
                  </a:lnTo>
                  <a:lnTo>
                    <a:pt x="180" y="204"/>
                  </a:lnTo>
                  <a:lnTo>
                    <a:pt x="172" y="196"/>
                  </a:lnTo>
                  <a:lnTo>
                    <a:pt x="168" y="188"/>
                  </a:lnTo>
                  <a:lnTo>
                    <a:pt x="164" y="178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62"/>
                  </a:lnTo>
                  <a:lnTo>
                    <a:pt x="164" y="162"/>
                  </a:lnTo>
                  <a:lnTo>
                    <a:pt x="166" y="156"/>
                  </a:lnTo>
                  <a:lnTo>
                    <a:pt x="170" y="152"/>
                  </a:lnTo>
                  <a:lnTo>
                    <a:pt x="170" y="152"/>
                  </a:lnTo>
                  <a:lnTo>
                    <a:pt x="170" y="152"/>
                  </a:lnTo>
                  <a:lnTo>
                    <a:pt x="170" y="152"/>
                  </a:lnTo>
                  <a:lnTo>
                    <a:pt x="174" y="154"/>
                  </a:lnTo>
                  <a:lnTo>
                    <a:pt x="174" y="154"/>
                  </a:lnTo>
                  <a:lnTo>
                    <a:pt x="176" y="190"/>
                  </a:lnTo>
                  <a:lnTo>
                    <a:pt x="176" y="190"/>
                  </a:lnTo>
                  <a:close/>
                  <a:moveTo>
                    <a:pt x="152" y="78"/>
                  </a:moveTo>
                  <a:lnTo>
                    <a:pt x="152" y="78"/>
                  </a:lnTo>
                  <a:lnTo>
                    <a:pt x="148" y="92"/>
                  </a:lnTo>
                  <a:lnTo>
                    <a:pt x="148" y="106"/>
                  </a:lnTo>
                  <a:lnTo>
                    <a:pt x="148" y="106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40" y="108"/>
                  </a:lnTo>
                  <a:lnTo>
                    <a:pt x="138" y="100"/>
                  </a:lnTo>
                  <a:lnTo>
                    <a:pt x="136" y="92"/>
                  </a:lnTo>
                  <a:lnTo>
                    <a:pt x="136" y="86"/>
                  </a:lnTo>
                  <a:lnTo>
                    <a:pt x="140" y="82"/>
                  </a:lnTo>
                  <a:lnTo>
                    <a:pt x="142" y="78"/>
                  </a:lnTo>
                  <a:lnTo>
                    <a:pt x="146" y="78"/>
                  </a:lnTo>
                  <a:lnTo>
                    <a:pt x="152" y="78"/>
                  </a:lnTo>
                  <a:lnTo>
                    <a:pt x="152" y="78"/>
                  </a:lnTo>
                  <a:close/>
                  <a:moveTo>
                    <a:pt x="264" y="388"/>
                  </a:moveTo>
                  <a:lnTo>
                    <a:pt x="264" y="388"/>
                  </a:lnTo>
                  <a:lnTo>
                    <a:pt x="244" y="388"/>
                  </a:lnTo>
                  <a:lnTo>
                    <a:pt x="222" y="384"/>
                  </a:lnTo>
                  <a:lnTo>
                    <a:pt x="210" y="380"/>
                  </a:lnTo>
                  <a:lnTo>
                    <a:pt x="200" y="376"/>
                  </a:lnTo>
                  <a:lnTo>
                    <a:pt x="188" y="368"/>
                  </a:lnTo>
                  <a:lnTo>
                    <a:pt x="178" y="360"/>
                  </a:lnTo>
                  <a:lnTo>
                    <a:pt x="178" y="360"/>
                  </a:lnTo>
                  <a:lnTo>
                    <a:pt x="212" y="326"/>
                  </a:lnTo>
                  <a:lnTo>
                    <a:pt x="212" y="326"/>
                  </a:lnTo>
                  <a:lnTo>
                    <a:pt x="214" y="314"/>
                  </a:lnTo>
                  <a:lnTo>
                    <a:pt x="214" y="298"/>
                  </a:lnTo>
                  <a:lnTo>
                    <a:pt x="214" y="298"/>
                  </a:lnTo>
                  <a:lnTo>
                    <a:pt x="214" y="298"/>
                  </a:lnTo>
                  <a:lnTo>
                    <a:pt x="214" y="298"/>
                  </a:lnTo>
                  <a:lnTo>
                    <a:pt x="224" y="306"/>
                  </a:lnTo>
                  <a:lnTo>
                    <a:pt x="234" y="314"/>
                  </a:lnTo>
                  <a:lnTo>
                    <a:pt x="234" y="314"/>
                  </a:lnTo>
                  <a:lnTo>
                    <a:pt x="242" y="316"/>
                  </a:lnTo>
                  <a:lnTo>
                    <a:pt x="250" y="318"/>
                  </a:lnTo>
                  <a:lnTo>
                    <a:pt x="264" y="318"/>
                  </a:lnTo>
                  <a:lnTo>
                    <a:pt x="270" y="318"/>
                  </a:lnTo>
                  <a:lnTo>
                    <a:pt x="270" y="318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94" y="314"/>
                  </a:lnTo>
                  <a:lnTo>
                    <a:pt x="294" y="314"/>
                  </a:lnTo>
                  <a:lnTo>
                    <a:pt x="304" y="306"/>
                  </a:lnTo>
                  <a:lnTo>
                    <a:pt x="314" y="298"/>
                  </a:lnTo>
                  <a:lnTo>
                    <a:pt x="314" y="298"/>
                  </a:lnTo>
                  <a:lnTo>
                    <a:pt x="314" y="298"/>
                  </a:lnTo>
                  <a:lnTo>
                    <a:pt x="314" y="298"/>
                  </a:lnTo>
                  <a:lnTo>
                    <a:pt x="314" y="314"/>
                  </a:lnTo>
                  <a:lnTo>
                    <a:pt x="318" y="326"/>
                  </a:lnTo>
                  <a:lnTo>
                    <a:pt x="318" y="326"/>
                  </a:lnTo>
                  <a:lnTo>
                    <a:pt x="322" y="330"/>
                  </a:lnTo>
                  <a:lnTo>
                    <a:pt x="322" y="330"/>
                  </a:lnTo>
                  <a:lnTo>
                    <a:pt x="330" y="340"/>
                  </a:lnTo>
                  <a:lnTo>
                    <a:pt x="340" y="350"/>
                  </a:lnTo>
                  <a:lnTo>
                    <a:pt x="352" y="360"/>
                  </a:lnTo>
                  <a:lnTo>
                    <a:pt x="352" y="360"/>
                  </a:lnTo>
                  <a:lnTo>
                    <a:pt x="342" y="368"/>
                  </a:lnTo>
                  <a:lnTo>
                    <a:pt x="332" y="374"/>
                  </a:lnTo>
                  <a:lnTo>
                    <a:pt x="320" y="378"/>
                  </a:lnTo>
                  <a:lnTo>
                    <a:pt x="310" y="382"/>
                  </a:lnTo>
                  <a:lnTo>
                    <a:pt x="286" y="388"/>
                  </a:lnTo>
                  <a:lnTo>
                    <a:pt x="264" y="388"/>
                  </a:lnTo>
                  <a:lnTo>
                    <a:pt x="264" y="388"/>
                  </a:lnTo>
                  <a:close/>
                </a:path>
              </a:pathLst>
            </a:custGeom>
            <a:solidFill>
              <a:srgbClr val="0D67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25">
              <a:extLst>
                <a:ext uri="{FF2B5EF4-FFF2-40B4-BE49-F238E27FC236}">
                  <a16:creationId xmlns:a16="http://schemas.microsoft.com/office/drawing/2014/main" id="{555B832D-2B4F-4221-A0A6-4BD1E510FE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848" y="4919113"/>
              <a:ext cx="621688" cy="610663"/>
            </a:xfrm>
            <a:custGeom>
              <a:avLst/>
              <a:gdLst>
                <a:gd name="T0" fmla="*/ 542 w 564"/>
                <a:gd name="T1" fmla="*/ 402 h 554"/>
                <a:gd name="T2" fmla="*/ 524 w 564"/>
                <a:gd name="T3" fmla="*/ 384 h 554"/>
                <a:gd name="T4" fmla="*/ 382 w 564"/>
                <a:gd name="T5" fmla="*/ 344 h 554"/>
                <a:gd name="T6" fmla="*/ 354 w 564"/>
                <a:gd name="T7" fmla="*/ 318 h 554"/>
                <a:gd name="T8" fmla="*/ 364 w 564"/>
                <a:gd name="T9" fmla="*/ 286 h 554"/>
                <a:gd name="T10" fmla="*/ 394 w 564"/>
                <a:gd name="T11" fmla="*/ 216 h 554"/>
                <a:gd name="T12" fmla="*/ 402 w 564"/>
                <a:gd name="T13" fmla="*/ 162 h 554"/>
                <a:gd name="T14" fmla="*/ 398 w 564"/>
                <a:gd name="T15" fmla="*/ 88 h 554"/>
                <a:gd name="T16" fmla="*/ 404 w 564"/>
                <a:gd name="T17" fmla="*/ 88 h 554"/>
                <a:gd name="T18" fmla="*/ 388 w 564"/>
                <a:gd name="T19" fmla="*/ 56 h 554"/>
                <a:gd name="T20" fmla="*/ 382 w 564"/>
                <a:gd name="T21" fmla="*/ 44 h 554"/>
                <a:gd name="T22" fmla="*/ 364 w 564"/>
                <a:gd name="T23" fmla="*/ 10 h 554"/>
                <a:gd name="T24" fmla="*/ 364 w 564"/>
                <a:gd name="T25" fmla="*/ 28 h 554"/>
                <a:gd name="T26" fmla="*/ 344 w 564"/>
                <a:gd name="T27" fmla="*/ 12 h 554"/>
                <a:gd name="T28" fmla="*/ 310 w 564"/>
                <a:gd name="T29" fmla="*/ 2 h 554"/>
                <a:gd name="T30" fmla="*/ 280 w 564"/>
                <a:gd name="T31" fmla="*/ 6 h 554"/>
                <a:gd name="T32" fmla="*/ 172 w 564"/>
                <a:gd name="T33" fmla="*/ 72 h 554"/>
                <a:gd name="T34" fmla="*/ 160 w 564"/>
                <a:gd name="T35" fmla="*/ 140 h 554"/>
                <a:gd name="T36" fmla="*/ 162 w 564"/>
                <a:gd name="T37" fmla="*/ 200 h 554"/>
                <a:gd name="T38" fmla="*/ 186 w 564"/>
                <a:gd name="T39" fmla="*/ 250 h 554"/>
                <a:gd name="T40" fmla="*/ 208 w 564"/>
                <a:gd name="T41" fmla="*/ 300 h 554"/>
                <a:gd name="T42" fmla="*/ 198 w 564"/>
                <a:gd name="T43" fmla="*/ 338 h 554"/>
                <a:gd name="T44" fmla="*/ 82 w 564"/>
                <a:gd name="T45" fmla="*/ 372 h 554"/>
                <a:gd name="T46" fmla="*/ 22 w 564"/>
                <a:gd name="T47" fmla="*/ 402 h 554"/>
                <a:gd name="T48" fmla="*/ 4 w 564"/>
                <a:gd name="T49" fmla="*/ 496 h 554"/>
                <a:gd name="T50" fmla="*/ 546 w 564"/>
                <a:gd name="T51" fmla="*/ 418 h 554"/>
                <a:gd name="T52" fmla="*/ 184 w 564"/>
                <a:gd name="T53" fmla="*/ 220 h 554"/>
                <a:gd name="T54" fmla="*/ 166 w 564"/>
                <a:gd name="T55" fmla="*/ 180 h 554"/>
                <a:gd name="T56" fmla="*/ 174 w 564"/>
                <a:gd name="T57" fmla="*/ 160 h 554"/>
                <a:gd name="T58" fmla="*/ 188 w 564"/>
                <a:gd name="T59" fmla="*/ 212 h 554"/>
                <a:gd name="T60" fmla="*/ 190 w 564"/>
                <a:gd name="T61" fmla="*/ 190 h 554"/>
                <a:gd name="T62" fmla="*/ 194 w 564"/>
                <a:gd name="T63" fmla="*/ 176 h 554"/>
                <a:gd name="T64" fmla="*/ 214 w 564"/>
                <a:gd name="T65" fmla="*/ 178 h 554"/>
                <a:gd name="T66" fmla="*/ 270 w 564"/>
                <a:gd name="T67" fmla="*/ 140 h 554"/>
                <a:gd name="T68" fmla="*/ 290 w 564"/>
                <a:gd name="T69" fmla="*/ 142 h 554"/>
                <a:gd name="T70" fmla="*/ 356 w 564"/>
                <a:gd name="T71" fmla="*/ 102 h 554"/>
                <a:gd name="T72" fmla="*/ 374 w 564"/>
                <a:gd name="T73" fmla="*/ 204 h 554"/>
                <a:gd name="T74" fmla="*/ 390 w 564"/>
                <a:gd name="T75" fmla="*/ 160 h 554"/>
                <a:gd name="T76" fmla="*/ 396 w 564"/>
                <a:gd name="T77" fmla="*/ 172 h 554"/>
                <a:gd name="T78" fmla="*/ 380 w 564"/>
                <a:gd name="T79" fmla="*/ 220 h 554"/>
                <a:gd name="T80" fmla="*/ 368 w 564"/>
                <a:gd name="T81" fmla="*/ 248 h 554"/>
                <a:gd name="T82" fmla="*/ 306 w 564"/>
                <a:gd name="T83" fmla="*/ 328 h 554"/>
                <a:gd name="T84" fmla="*/ 282 w 564"/>
                <a:gd name="T85" fmla="*/ 332 h 554"/>
                <a:gd name="T86" fmla="*/ 220 w 564"/>
                <a:gd name="T87" fmla="*/ 296 h 554"/>
                <a:gd name="T88" fmla="*/ 192 w 564"/>
                <a:gd name="T89" fmla="*/ 226 h 554"/>
                <a:gd name="T90" fmla="*/ 192 w 564"/>
                <a:gd name="T91" fmla="*/ 368 h 554"/>
                <a:gd name="T92" fmla="*/ 216 w 564"/>
                <a:gd name="T93" fmla="*/ 378 h 554"/>
                <a:gd name="T94" fmla="*/ 262 w 564"/>
                <a:gd name="T95" fmla="*/ 428 h 554"/>
                <a:gd name="T96" fmla="*/ 200 w 564"/>
                <a:gd name="T97" fmla="*/ 456 h 554"/>
                <a:gd name="T98" fmla="*/ 230 w 564"/>
                <a:gd name="T99" fmla="*/ 320 h 554"/>
                <a:gd name="T100" fmla="*/ 282 w 564"/>
                <a:gd name="T101" fmla="*/ 342 h 554"/>
                <a:gd name="T102" fmla="*/ 322 w 564"/>
                <a:gd name="T103" fmla="*/ 330 h 554"/>
                <a:gd name="T104" fmla="*/ 350 w 564"/>
                <a:gd name="T105" fmla="*/ 332 h 554"/>
                <a:gd name="T106" fmla="*/ 282 w 564"/>
                <a:gd name="T107" fmla="*/ 414 h 554"/>
                <a:gd name="T108" fmla="*/ 232 w 564"/>
                <a:gd name="T109" fmla="*/ 368 h 554"/>
                <a:gd name="T110" fmla="*/ 352 w 564"/>
                <a:gd name="T111" fmla="*/ 446 h 554"/>
                <a:gd name="T112" fmla="*/ 292 w 564"/>
                <a:gd name="T113" fmla="*/ 428 h 554"/>
                <a:gd name="T114" fmla="*/ 354 w 564"/>
                <a:gd name="T115" fmla="*/ 366 h 554"/>
                <a:gd name="T116" fmla="*/ 372 w 564"/>
                <a:gd name="T117" fmla="*/ 38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4" h="554">
                  <a:moveTo>
                    <a:pt x="542" y="404"/>
                  </a:moveTo>
                  <a:lnTo>
                    <a:pt x="542" y="404"/>
                  </a:lnTo>
                  <a:lnTo>
                    <a:pt x="542" y="404"/>
                  </a:lnTo>
                  <a:lnTo>
                    <a:pt x="542" y="402"/>
                  </a:lnTo>
                  <a:lnTo>
                    <a:pt x="542" y="402"/>
                  </a:lnTo>
                  <a:lnTo>
                    <a:pt x="542" y="402"/>
                  </a:lnTo>
                  <a:lnTo>
                    <a:pt x="542" y="402"/>
                  </a:lnTo>
                  <a:lnTo>
                    <a:pt x="538" y="396"/>
                  </a:lnTo>
                  <a:lnTo>
                    <a:pt x="536" y="390"/>
                  </a:lnTo>
                  <a:lnTo>
                    <a:pt x="530" y="388"/>
                  </a:lnTo>
                  <a:lnTo>
                    <a:pt x="524" y="384"/>
                  </a:lnTo>
                  <a:lnTo>
                    <a:pt x="524" y="384"/>
                  </a:lnTo>
                  <a:lnTo>
                    <a:pt x="436" y="358"/>
                  </a:lnTo>
                  <a:lnTo>
                    <a:pt x="384" y="344"/>
                  </a:lnTo>
                  <a:lnTo>
                    <a:pt x="384" y="344"/>
                  </a:lnTo>
                  <a:lnTo>
                    <a:pt x="384" y="344"/>
                  </a:lnTo>
                  <a:lnTo>
                    <a:pt x="384" y="344"/>
                  </a:lnTo>
                  <a:lnTo>
                    <a:pt x="382" y="344"/>
                  </a:lnTo>
                  <a:lnTo>
                    <a:pt x="374" y="342"/>
                  </a:lnTo>
                  <a:lnTo>
                    <a:pt x="366" y="336"/>
                  </a:lnTo>
                  <a:lnTo>
                    <a:pt x="362" y="334"/>
                  </a:lnTo>
                  <a:lnTo>
                    <a:pt x="358" y="328"/>
                  </a:lnTo>
                  <a:lnTo>
                    <a:pt x="358" y="328"/>
                  </a:lnTo>
                  <a:lnTo>
                    <a:pt x="354" y="318"/>
                  </a:lnTo>
                  <a:lnTo>
                    <a:pt x="354" y="308"/>
                  </a:lnTo>
                  <a:lnTo>
                    <a:pt x="358" y="298"/>
                  </a:lnTo>
                  <a:lnTo>
                    <a:pt x="360" y="290"/>
                  </a:lnTo>
                  <a:lnTo>
                    <a:pt x="360" y="290"/>
                  </a:lnTo>
                  <a:lnTo>
                    <a:pt x="364" y="286"/>
                  </a:lnTo>
                  <a:lnTo>
                    <a:pt x="364" y="286"/>
                  </a:lnTo>
                  <a:lnTo>
                    <a:pt x="372" y="266"/>
                  </a:lnTo>
                  <a:lnTo>
                    <a:pt x="378" y="250"/>
                  </a:lnTo>
                  <a:lnTo>
                    <a:pt x="382" y="230"/>
                  </a:lnTo>
                  <a:lnTo>
                    <a:pt x="382" y="230"/>
                  </a:lnTo>
                  <a:lnTo>
                    <a:pt x="390" y="222"/>
                  </a:lnTo>
                  <a:lnTo>
                    <a:pt x="394" y="216"/>
                  </a:lnTo>
                  <a:lnTo>
                    <a:pt x="400" y="208"/>
                  </a:lnTo>
                  <a:lnTo>
                    <a:pt x="402" y="200"/>
                  </a:lnTo>
                  <a:lnTo>
                    <a:pt x="406" y="184"/>
                  </a:lnTo>
                  <a:lnTo>
                    <a:pt x="404" y="170"/>
                  </a:lnTo>
                  <a:lnTo>
                    <a:pt x="404" y="170"/>
                  </a:lnTo>
                  <a:lnTo>
                    <a:pt x="402" y="162"/>
                  </a:lnTo>
                  <a:lnTo>
                    <a:pt x="402" y="162"/>
                  </a:lnTo>
                  <a:lnTo>
                    <a:pt x="404" y="140"/>
                  </a:lnTo>
                  <a:lnTo>
                    <a:pt x="402" y="118"/>
                  </a:lnTo>
                  <a:lnTo>
                    <a:pt x="402" y="118"/>
                  </a:lnTo>
                  <a:lnTo>
                    <a:pt x="402" y="104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104"/>
                  </a:lnTo>
                  <a:lnTo>
                    <a:pt x="406" y="112"/>
                  </a:lnTo>
                  <a:lnTo>
                    <a:pt x="406" y="112"/>
                  </a:lnTo>
                  <a:lnTo>
                    <a:pt x="406" y="98"/>
                  </a:lnTo>
                  <a:lnTo>
                    <a:pt x="404" y="88"/>
                  </a:lnTo>
                  <a:lnTo>
                    <a:pt x="400" y="80"/>
                  </a:lnTo>
                  <a:lnTo>
                    <a:pt x="398" y="72"/>
                  </a:lnTo>
                  <a:lnTo>
                    <a:pt x="390" y="64"/>
                  </a:lnTo>
                  <a:lnTo>
                    <a:pt x="384" y="60"/>
                  </a:lnTo>
                  <a:lnTo>
                    <a:pt x="384" y="60"/>
                  </a:lnTo>
                  <a:lnTo>
                    <a:pt x="388" y="56"/>
                  </a:lnTo>
                  <a:lnTo>
                    <a:pt x="396" y="50"/>
                  </a:lnTo>
                  <a:lnTo>
                    <a:pt x="404" y="46"/>
                  </a:lnTo>
                  <a:lnTo>
                    <a:pt x="404" y="46"/>
                  </a:lnTo>
                  <a:lnTo>
                    <a:pt x="398" y="44"/>
                  </a:lnTo>
                  <a:lnTo>
                    <a:pt x="390" y="42"/>
                  </a:lnTo>
                  <a:lnTo>
                    <a:pt x="382" y="44"/>
                  </a:lnTo>
                  <a:lnTo>
                    <a:pt x="378" y="46"/>
                  </a:lnTo>
                  <a:lnTo>
                    <a:pt x="378" y="46"/>
                  </a:lnTo>
                  <a:lnTo>
                    <a:pt x="378" y="38"/>
                  </a:lnTo>
                  <a:lnTo>
                    <a:pt x="376" y="28"/>
                  </a:lnTo>
                  <a:lnTo>
                    <a:pt x="372" y="18"/>
                  </a:lnTo>
                  <a:lnTo>
                    <a:pt x="364" y="10"/>
                  </a:lnTo>
                  <a:lnTo>
                    <a:pt x="364" y="10"/>
                  </a:lnTo>
                  <a:lnTo>
                    <a:pt x="366" y="18"/>
                  </a:lnTo>
                  <a:lnTo>
                    <a:pt x="368" y="26"/>
                  </a:lnTo>
                  <a:lnTo>
                    <a:pt x="366" y="36"/>
                  </a:lnTo>
                  <a:lnTo>
                    <a:pt x="366" y="36"/>
                  </a:lnTo>
                  <a:lnTo>
                    <a:pt x="364" y="28"/>
                  </a:lnTo>
                  <a:lnTo>
                    <a:pt x="358" y="20"/>
                  </a:lnTo>
                  <a:lnTo>
                    <a:pt x="352" y="12"/>
                  </a:lnTo>
                  <a:lnTo>
                    <a:pt x="346" y="10"/>
                  </a:lnTo>
                  <a:lnTo>
                    <a:pt x="342" y="8"/>
                  </a:lnTo>
                  <a:lnTo>
                    <a:pt x="342" y="8"/>
                  </a:lnTo>
                  <a:lnTo>
                    <a:pt x="344" y="12"/>
                  </a:lnTo>
                  <a:lnTo>
                    <a:pt x="350" y="22"/>
                  </a:lnTo>
                  <a:lnTo>
                    <a:pt x="350" y="22"/>
                  </a:lnTo>
                  <a:lnTo>
                    <a:pt x="348" y="20"/>
                  </a:lnTo>
                  <a:lnTo>
                    <a:pt x="338" y="12"/>
                  </a:lnTo>
                  <a:lnTo>
                    <a:pt x="322" y="6"/>
                  </a:lnTo>
                  <a:lnTo>
                    <a:pt x="310" y="2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06" y="8"/>
                  </a:lnTo>
                  <a:lnTo>
                    <a:pt x="306" y="8"/>
                  </a:lnTo>
                  <a:lnTo>
                    <a:pt x="280" y="6"/>
                  </a:lnTo>
                  <a:lnTo>
                    <a:pt x="280" y="6"/>
                  </a:lnTo>
                  <a:lnTo>
                    <a:pt x="258" y="8"/>
                  </a:lnTo>
                  <a:lnTo>
                    <a:pt x="236" y="14"/>
                  </a:lnTo>
                  <a:lnTo>
                    <a:pt x="216" y="24"/>
                  </a:lnTo>
                  <a:lnTo>
                    <a:pt x="198" y="36"/>
                  </a:lnTo>
                  <a:lnTo>
                    <a:pt x="184" y="52"/>
                  </a:lnTo>
                  <a:lnTo>
                    <a:pt x="172" y="72"/>
                  </a:lnTo>
                  <a:lnTo>
                    <a:pt x="168" y="82"/>
                  </a:lnTo>
                  <a:lnTo>
                    <a:pt x="164" y="92"/>
                  </a:lnTo>
                  <a:lnTo>
                    <a:pt x="162" y="104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0" y="140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160" y="170"/>
                  </a:lnTo>
                  <a:lnTo>
                    <a:pt x="160" y="170"/>
                  </a:lnTo>
                  <a:lnTo>
                    <a:pt x="158" y="184"/>
                  </a:lnTo>
                  <a:lnTo>
                    <a:pt x="162" y="200"/>
                  </a:lnTo>
                  <a:lnTo>
                    <a:pt x="164" y="208"/>
                  </a:lnTo>
                  <a:lnTo>
                    <a:pt x="168" y="216"/>
                  </a:lnTo>
                  <a:lnTo>
                    <a:pt x="174" y="222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6" y="250"/>
                  </a:lnTo>
                  <a:lnTo>
                    <a:pt x="192" y="266"/>
                  </a:lnTo>
                  <a:lnTo>
                    <a:pt x="200" y="286"/>
                  </a:lnTo>
                  <a:lnTo>
                    <a:pt x="200" y="286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8" y="300"/>
                  </a:lnTo>
                  <a:lnTo>
                    <a:pt x="208" y="308"/>
                  </a:lnTo>
                  <a:lnTo>
                    <a:pt x="208" y="318"/>
                  </a:lnTo>
                  <a:lnTo>
                    <a:pt x="204" y="328"/>
                  </a:lnTo>
                  <a:lnTo>
                    <a:pt x="204" y="328"/>
                  </a:lnTo>
                  <a:lnTo>
                    <a:pt x="202" y="334"/>
                  </a:lnTo>
                  <a:lnTo>
                    <a:pt x="198" y="338"/>
                  </a:lnTo>
                  <a:lnTo>
                    <a:pt x="190" y="342"/>
                  </a:lnTo>
                  <a:lnTo>
                    <a:pt x="182" y="344"/>
                  </a:lnTo>
                  <a:lnTo>
                    <a:pt x="180" y="344"/>
                  </a:lnTo>
                  <a:lnTo>
                    <a:pt x="180" y="344"/>
                  </a:lnTo>
                  <a:lnTo>
                    <a:pt x="128" y="358"/>
                  </a:lnTo>
                  <a:lnTo>
                    <a:pt x="82" y="372"/>
                  </a:lnTo>
                  <a:lnTo>
                    <a:pt x="38" y="384"/>
                  </a:lnTo>
                  <a:lnTo>
                    <a:pt x="38" y="384"/>
                  </a:lnTo>
                  <a:lnTo>
                    <a:pt x="32" y="388"/>
                  </a:lnTo>
                  <a:lnTo>
                    <a:pt x="28" y="390"/>
                  </a:lnTo>
                  <a:lnTo>
                    <a:pt x="24" y="396"/>
                  </a:lnTo>
                  <a:lnTo>
                    <a:pt x="22" y="402"/>
                  </a:lnTo>
                  <a:lnTo>
                    <a:pt x="22" y="402"/>
                  </a:lnTo>
                  <a:lnTo>
                    <a:pt x="22" y="402"/>
                  </a:lnTo>
                  <a:lnTo>
                    <a:pt x="22" y="402"/>
                  </a:lnTo>
                  <a:lnTo>
                    <a:pt x="16" y="422"/>
                  </a:lnTo>
                  <a:lnTo>
                    <a:pt x="10" y="454"/>
                  </a:lnTo>
                  <a:lnTo>
                    <a:pt x="4" y="496"/>
                  </a:lnTo>
                  <a:lnTo>
                    <a:pt x="0" y="554"/>
                  </a:lnTo>
                  <a:lnTo>
                    <a:pt x="564" y="554"/>
                  </a:lnTo>
                  <a:lnTo>
                    <a:pt x="564" y="554"/>
                  </a:lnTo>
                  <a:lnTo>
                    <a:pt x="558" y="492"/>
                  </a:lnTo>
                  <a:lnTo>
                    <a:pt x="552" y="448"/>
                  </a:lnTo>
                  <a:lnTo>
                    <a:pt x="546" y="418"/>
                  </a:lnTo>
                  <a:lnTo>
                    <a:pt x="542" y="404"/>
                  </a:lnTo>
                  <a:lnTo>
                    <a:pt x="542" y="404"/>
                  </a:lnTo>
                  <a:close/>
                  <a:moveTo>
                    <a:pt x="192" y="226"/>
                  </a:moveTo>
                  <a:lnTo>
                    <a:pt x="192" y="224"/>
                  </a:lnTo>
                  <a:lnTo>
                    <a:pt x="188" y="222"/>
                  </a:lnTo>
                  <a:lnTo>
                    <a:pt x="184" y="220"/>
                  </a:lnTo>
                  <a:lnTo>
                    <a:pt x="184" y="220"/>
                  </a:lnTo>
                  <a:lnTo>
                    <a:pt x="176" y="210"/>
                  </a:lnTo>
                  <a:lnTo>
                    <a:pt x="170" y="200"/>
                  </a:lnTo>
                  <a:lnTo>
                    <a:pt x="168" y="190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8" y="172"/>
                  </a:lnTo>
                  <a:lnTo>
                    <a:pt x="168" y="172"/>
                  </a:lnTo>
                  <a:lnTo>
                    <a:pt x="170" y="162"/>
                  </a:lnTo>
                  <a:lnTo>
                    <a:pt x="174" y="160"/>
                  </a:lnTo>
                  <a:lnTo>
                    <a:pt x="174" y="160"/>
                  </a:lnTo>
                  <a:lnTo>
                    <a:pt x="174" y="160"/>
                  </a:lnTo>
                  <a:lnTo>
                    <a:pt x="174" y="160"/>
                  </a:lnTo>
                  <a:lnTo>
                    <a:pt x="178" y="162"/>
                  </a:lnTo>
                  <a:lnTo>
                    <a:pt x="178" y="162"/>
                  </a:lnTo>
                  <a:lnTo>
                    <a:pt x="182" y="20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90" y="206"/>
                  </a:lnTo>
                  <a:lnTo>
                    <a:pt x="190" y="206"/>
                  </a:lnTo>
                  <a:lnTo>
                    <a:pt x="190" y="194"/>
                  </a:lnTo>
                  <a:lnTo>
                    <a:pt x="190" y="194"/>
                  </a:lnTo>
                  <a:lnTo>
                    <a:pt x="190" y="190"/>
                  </a:lnTo>
                  <a:lnTo>
                    <a:pt x="190" y="190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0" y="182"/>
                  </a:lnTo>
                  <a:lnTo>
                    <a:pt x="192" y="182"/>
                  </a:lnTo>
                  <a:lnTo>
                    <a:pt x="192" y="182"/>
                  </a:lnTo>
                  <a:lnTo>
                    <a:pt x="194" y="176"/>
                  </a:lnTo>
                  <a:lnTo>
                    <a:pt x="202" y="168"/>
                  </a:lnTo>
                  <a:lnTo>
                    <a:pt x="214" y="158"/>
                  </a:lnTo>
                  <a:lnTo>
                    <a:pt x="230" y="146"/>
                  </a:lnTo>
                  <a:lnTo>
                    <a:pt x="230" y="146"/>
                  </a:lnTo>
                  <a:lnTo>
                    <a:pt x="220" y="164"/>
                  </a:lnTo>
                  <a:lnTo>
                    <a:pt x="214" y="178"/>
                  </a:lnTo>
                  <a:lnTo>
                    <a:pt x="212" y="192"/>
                  </a:lnTo>
                  <a:lnTo>
                    <a:pt x="212" y="192"/>
                  </a:lnTo>
                  <a:lnTo>
                    <a:pt x="216" y="184"/>
                  </a:lnTo>
                  <a:lnTo>
                    <a:pt x="224" y="176"/>
                  </a:lnTo>
                  <a:lnTo>
                    <a:pt x="246" y="158"/>
                  </a:lnTo>
                  <a:lnTo>
                    <a:pt x="270" y="140"/>
                  </a:lnTo>
                  <a:lnTo>
                    <a:pt x="296" y="122"/>
                  </a:lnTo>
                  <a:lnTo>
                    <a:pt x="296" y="122"/>
                  </a:lnTo>
                  <a:lnTo>
                    <a:pt x="272" y="152"/>
                  </a:lnTo>
                  <a:lnTo>
                    <a:pt x="262" y="160"/>
                  </a:lnTo>
                  <a:lnTo>
                    <a:pt x="262" y="160"/>
                  </a:lnTo>
                  <a:lnTo>
                    <a:pt x="290" y="142"/>
                  </a:lnTo>
                  <a:lnTo>
                    <a:pt x="316" y="124"/>
                  </a:lnTo>
                  <a:lnTo>
                    <a:pt x="336" y="106"/>
                  </a:lnTo>
                  <a:lnTo>
                    <a:pt x="348" y="92"/>
                  </a:lnTo>
                  <a:lnTo>
                    <a:pt x="348" y="92"/>
                  </a:lnTo>
                  <a:lnTo>
                    <a:pt x="352" y="96"/>
                  </a:lnTo>
                  <a:lnTo>
                    <a:pt x="356" y="102"/>
                  </a:lnTo>
                  <a:lnTo>
                    <a:pt x="362" y="116"/>
                  </a:lnTo>
                  <a:lnTo>
                    <a:pt x="366" y="132"/>
                  </a:lnTo>
                  <a:lnTo>
                    <a:pt x="370" y="150"/>
                  </a:lnTo>
                  <a:lnTo>
                    <a:pt x="374" y="184"/>
                  </a:lnTo>
                  <a:lnTo>
                    <a:pt x="374" y="204"/>
                  </a:lnTo>
                  <a:lnTo>
                    <a:pt x="374" y="204"/>
                  </a:lnTo>
                  <a:lnTo>
                    <a:pt x="378" y="212"/>
                  </a:lnTo>
                  <a:lnTo>
                    <a:pt x="384" y="202"/>
                  </a:lnTo>
                  <a:lnTo>
                    <a:pt x="384" y="202"/>
                  </a:lnTo>
                  <a:lnTo>
                    <a:pt x="386" y="162"/>
                  </a:lnTo>
                  <a:lnTo>
                    <a:pt x="386" y="162"/>
                  </a:lnTo>
                  <a:lnTo>
                    <a:pt x="390" y="160"/>
                  </a:lnTo>
                  <a:lnTo>
                    <a:pt x="390" y="160"/>
                  </a:lnTo>
                  <a:lnTo>
                    <a:pt x="390" y="160"/>
                  </a:lnTo>
                  <a:lnTo>
                    <a:pt x="390" y="160"/>
                  </a:lnTo>
                  <a:lnTo>
                    <a:pt x="394" y="162"/>
                  </a:lnTo>
                  <a:lnTo>
                    <a:pt x="396" y="172"/>
                  </a:lnTo>
                  <a:lnTo>
                    <a:pt x="396" y="172"/>
                  </a:lnTo>
                  <a:lnTo>
                    <a:pt x="398" y="180"/>
                  </a:lnTo>
                  <a:lnTo>
                    <a:pt x="398" y="180"/>
                  </a:lnTo>
                  <a:lnTo>
                    <a:pt x="396" y="190"/>
                  </a:lnTo>
                  <a:lnTo>
                    <a:pt x="392" y="200"/>
                  </a:lnTo>
                  <a:lnTo>
                    <a:pt x="388" y="210"/>
                  </a:lnTo>
                  <a:lnTo>
                    <a:pt x="380" y="220"/>
                  </a:lnTo>
                  <a:lnTo>
                    <a:pt x="376" y="222"/>
                  </a:lnTo>
                  <a:lnTo>
                    <a:pt x="374" y="224"/>
                  </a:lnTo>
                  <a:lnTo>
                    <a:pt x="372" y="224"/>
                  </a:lnTo>
                  <a:lnTo>
                    <a:pt x="372" y="226"/>
                  </a:lnTo>
                  <a:lnTo>
                    <a:pt x="372" y="226"/>
                  </a:lnTo>
                  <a:lnTo>
                    <a:pt x="368" y="248"/>
                  </a:lnTo>
                  <a:lnTo>
                    <a:pt x="362" y="266"/>
                  </a:lnTo>
                  <a:lnTo>
                    <a:pt x="354" y="282"/>
                  </a:lnTo>
                  <a:lnTo>
                    <a:pt x="342" y="296"/>
                  </a:lnTo>
                  <a:lnTo>
                    <a:pt x="342" y="296"/>
                  </a:lnTo>
                  <a:lnTo>
                    <a:pt x="320" y="318"/>
                  </a:lnTo>
                  <a:lnTo>
                    <a:pt x="306" y="328"/>
                  </a:lnTo>
                  <a:lnTo>
                    <a:pt x="302" y="330"/>
                  </a:lnTo>
                  <a:lnTo>
                    <a:pt x="296" y="330"/>
                  </a:lnTo>
                  <a:lnTo>
                    <a:pt x="282" y="332"/>
                  </a:lnTo>
                  <a:lnTo>
                    <a:pt x="282" y="332"/>
                  </a:lnTo>
                  <a:lnTo>
                    <a:pt x="282" y="332"/>
                  </a:lnTo>
                  <a:lnTo>
                    <a:pt x="282" y="332"/>
                  </a:lnTo>
                  <a:lnTo>
                    <a:pt x="282" y="332"/>
                  </a:lnTo>
                  <a:lnTo>
                    <a:pt x="268" y="330"/>
                  </a:lnTo>
                  <a:lnTo>
                    <a:pt x="262" y="330"/>
                  </a:lnTo>
                  <a:lnTo>
                    <a:pt x="256" y="328"/>
                  </a:lnTo>
                  <a:lnTo>
                    <a:pt x="242" y="318"/>
                  </a:lnTo>
                  <a:lnTo>
                    <a:pt x="220" y="296"/>
                  </a:lnTo>
                  <a:lnTo>
                    <a:pt x="220" y="296"/>
                  </a:lnTo>
                  <a:lnTo>
                    <a:pt x="210" y="282"/>
                  </a:lnTo>
                  <a:lnTo>
                    <a:pt x="200" y="266"/>
                  </a:lnTo>
                  <a:lnTo>
                    <a:pt x="194" y="248"/>
                  </a:lnTo>
                  <a:lnTo>
                    <a:pt x="192" y="226"/>
                  </a:lnTo>
                  <a:lnTo>
                    <a:pt x="192" y="226"/>
                  </a:lnTo>
                  <a:close/>
                  <a:moveTo>
                    <a:pt x="200" y="456"/>
                  </a:moveTo>
                  <a:lnTo>
                    <a:pt x="200" y="456"/>
                  </a:lnTo>
                  <a:lnTo>
                    <a:pt x="198" y="444"/>
                  </a:lnTo>
                  <a:lnTo>
                    <a:pt x="194" y="418"/>
                  </a:lnTo>
                  <a:lnTo>
                    <a:pt x="192" y="384"/>
                  </a:lnTo>
                  <a:lnTo>
                    <a:pt x="192" y="368"/>
                  </a:lnTo>
                  <a:lnTo>
                    <a:pt x="194" y="352"/>
                  </a:lnTo>
                  <a:lnTo>
                    <a:pt x="204" y="346"/>
                  </a:lnTo>
                  <a:lnTo>
                    <a:pt x="204" y="346"/>
                  </a:lnTo>
                  <a:lnTo>
                    <a:pt x="206" y="356"/>
                  </a:lnTo>
                  <a:lnTo>
                    <a:pt x="210" y="366"/>
                  </a:lnTo>
                  <a:lnTo>
                    <a:pt x="216" y="378"/>
                  </a:lnTo>
                  <a:lnTo>
                    <a:pt x="226" y="390"/>
                  </a:lnTo>
                  <a:lnTo>
                    <a:pt x="238" y="404"/>
                  </a:lnTo>
                  <a:lnTo>
                    <a:pt x="252" y="418"/>
                  </a:lnTo>
                  <a:lnTo>
                    <a:pt x="270" y="428"/>
                  </a:lnTo>
                  <a:lnTo>
                    <a:pt x="270" y="428"/>
                  </a:lnTo>
                  <a:lnTo>
                    <a:pt x="262" y="428"/>
                  </a:lnTo>
                  <a:lnTo>
                    <a:pt x="244" y="432"/>
                  </a:lnTo>
                  <a:lnTo>
                    <a:pt x="232" y="436"/>
                  </a:lnTo>
                  <a:lnTo>
                    <a:pt x="222" y="440"/>
                  </a:lnTo>
                  <a:lnTo>
                    <a:pt x="210" y="448"/>
                  </a:lnTo>
                  <a:lnTo>
                    <a:pt x="200" y="456"/>
                  </a:lnTo>
                  <a:lnTo>
                    <a:pt x="200" y="456"/>
                  </a:lnTo>
                  <a:close/>
                  <a:moveTo>
                    <a:pt x="214" y="332"/>
                  </a:moveTo>
                  <a:lnTo>
                    <a:pt x="214" y="332"/>
                  </a:lnTo>
                  <a:lnTo>
                    <a:pt x="218" y="320"/>
                  </a:lnTo>
                  <a:lnTo>
                    <a:pt x="218" y="308"/>
                  </a:lnTo>
                  <a:lnTo>
                    <a:pt x="218" y="308"/>
                  </a:lnTo>
                  <a:lnTo>
                    <a:pt x="230" y="320"/>
                  </a:lnTo>
                  <a:lnTo>
                    <a:pt x="242" y="330"/>
                  </a:lnTo>
                  <a:lnTo>
                    <a:pt x="242" y="330"/>
                  </a:lnTo>
                  <a:lnTo>
                    <a:pt x="252" y="336"/>
                  </a:lnTo>
                  <a:lnTo>
                    <a:pt x="260" y="340"/>
                  </a:lnTo>
                  <a:lnTo>
                    <a:pt x="270" y="342"/>
                  </a:lnTo>
                  <a:lnTo>
                    <a:pt x="282" y="342"/>
                  </a:lnTo>
                  <a:lnTo>
                    <a:pt x="282" y="342"/>
                  </a:lnTo>
                  <a:lnTo>
                    <a:pt x="292" y="342"/>
                  </a:lnTo>
                  <a:lnTo>
                    <a:pt x="302" y="340"/>
                  </a:lnTo>
                  <a:lnTo>
                    <a:pt x="312" y="336"/>
                  </a:lnTo>
                  <a:lnTo>
                    <a:pt x="322" y="330"/>
                  </a:lnTo>
                  <a:lnTo>
                    <a:pt x="322" y="330"/>
                  </a:lnTo>
                  <a:lnTo>
                    <a:pt x="334" y="320"/>
                  </a:lnTo>
                  <a:lnTo>
                    <a:pt x="346" y="308"/>
                  </a:lnTo>
                  <a:lnTo>
                    <a:pt x="346" y="308"/>
                  </a:lnTo>
                  <a:lnTo>
                    <a:pt x="346" y="320"/>
                  </a:lnTo>
                  <a:lnTo>
                    <a:pt x="350" y="332"/>
                  </a:lnTo>
                  <a:lnTo>
                    <a:pt x="350" y="332"/>
                  </a:lnTo>
                  <a:lnTo>
                    <a:pt x="340" y="354"/>
                  </a:lnTo>
                  <a:lnTo>
                    <a:pt x="324" y="380"/>
                  </a:lnTo>
                  <a:lnTo>
                    <a:pt x="314" y="392"/>
                  </a:lnTo>
                  <a:lnTo>
                    <a:pt x="304" y="402"/>
                  </a:lnTo>
                  <a:lnTo>
                    <a:pt x="294" y="410"/>
                  </a:lnTo>
                  <a:lnTo>
                    <a:pt x="282" y="414"/>
                  </a:lnTo>
                  <a:lnTo>
                    <a:pt x="282" y="414"/>
                  </a:lnTo>
                  <a:lnTo>
                    <a:pt x="270" y="410"/>
                  </a:lnTo>
                  <a:lnTo>
                    <a:pt x="260" y="402"/>
                  </a:lnTo>
                  <a:lnTo>
                    <a:pt x="250" y="392"/>
                  </a:lnTo>
                  <a:lnTo>
                    <a:pt x="240" y="380"/>
                  </a:lnTo>
                  <a:lnTo>
                    <a:pt x="232" y="368"/>
                  </a:lnTo>
                  <a:lnTo>
                    <a:pt x="224" y="356"/>
                  </a:lnTo>
                  <a:lnTo>
                    <a:pt x="214" y="332"/>
                  </a:lnTo>
                  <a:lnTo>
                    <a:pt x="214" y="332"/>
                  </a:lnTo>
                  <a:close/>
                  <a:moveTo>
                    <a:pt x="364" y="456"/>
                  </a:moveTo>
                  <a:lnTo>
                    <a:pt x="364" y="456"/>
                  </a:lnTo>
                  <a:lnTo>
                    <a:pt x="352" y="446"/>
                  </a:lnTo>
                  <a:lnTo>
                    <a:pt x="340" y="440"/>
                  </a:lnTo>
                  <a:lnTo>
                    <a:pt x="326" y="434"/>
                  </a:lnTo>
                  <a:lnTo>
                    <a:pt x="314" y="432"/>
                  </a:lnTo>
                  <a:lnTo>
                    <a:pt x="314" y="432"/>
                  </a:lnTo>
                  <a:lnTo>
                    <a:pt x="292" y="534"/>
                  </a:lnTo>
                  <a:lnTo>
                    <a:pt x="292" y="428"/>
                  </a:lnTo>
                  <a:lnTo>
                    <a:pt x="292" y="428"/>
                  </a:lnTo>
                  <a:lnTo>
                    <a:pt x="312" y="418"/>
                  </a:lnTo>
                  <a:lnTo>
                    <a:pt x="326" y="404"/>
                  </a:lnTo>
                  <a:lnTo>
                    <a:pt x="338" y="390"/>
                  </a:lnTo>
                  <a:lnTo>
                    <a:pt x="346" y="378"/>
                  </a:lnTo>
                  <a:lnTo>
                    <a:pt x="354" y="366"/>
                  </a:lnTo>
                  <a:lnTo>
                    <a:pt x="358" y="356"/>
                  </a:lnTo>
                  <a:lnTo>
                    <a:pt x="360" y="346"/>
                  </a:lnTo>
                  <a:lnTo>
                    <a:pt x="370" y="352"/>
                  </a:lnTo>
                  <a:lnTo>
                    <a:pt x="370" y="352"/>
                  </a:lnTo>
                  <a:lnTo>
                    <a:pt x="372" y="368"/>
                  </a:lnTo>
                  <a:lnTo>
                    <a:pt x="372" y="384"/>
                  </a:lnTo>
                  <a:lnTo>
                    <a:pt x="370" y="418"/>
                  </a:lnTo>
                  <a:lnTo>
                    <a:pt x="366" y="444"/>
                  </a:lnTo>
                  <a:lnTo>
                    <a:pt x="364" y="456"/>
                  </a:lnTo>
                  <a:lnTo>
                    <a:pt x="364" y="4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5805426-7992-4DEB-A653-64ADE78CEAD3}"/>
              </a:ext>
            </a:extLst>
          </p:cNvPr>
          <p:cNvSpPr/>
          <p:nvPr/>
        </p:nvSpPr>
        <p:spPr>
          <a:xfrm>
            <a:off x="5759042" y="2977045"/>
            <a:ext cx="2076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Recognized World Class OneLM Software Factory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833E2B-21A9-4318-B15B-13F3BF24D76C}"/>
              </a:ext>
            </a:extLst>
          </p:cNvPr>
          <p:cNvCxnSpPr/>
          <p:nvPr/>
        </p:nvCxnSpPr>
        <p:spPr>
          <a:xfrm>
            <a:off x="295901" y="2357306"/>
            <a:ext cx="11381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9DF7D32-6BCA-4377-B368-F52D7BA1952B}"/>
              </a:ext>
            </a:extLst>
          </p:cNvPr>
          <p:cNvCxnSpPr/>
          <p:nvPr/>
        </p:nvCxnSpPr>
        <p:spPr>
          <a:xfrm>
            <a:off x="250741" y="4112004"/>
            <a:ext cx="11381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F7A6ED-E109-4130-B19B-A31825DC2F87}"/>
              </a:ext>
            </a:extLst>
          </p:cNvPr>
          <p:cNvCxnSpPr/>
          <p:nvPr/>
        </p:nvCxnSpPr>
        <p:spPr>
          <a:xfrm>
            <a:off x="3884560" y="1128666"/>
            <a:ext cx="0" cy="4163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2205EEA-4AAE-4A7A-A25E-DCFDA2033B80}"/>
              </a:ext>
            </a:extLst>
          </p:cNvPr>
          <p:cNvCxnSpPr/>
          <p:nvPr/>
        </p:nvCxnSpPr>
        <p:spPr>
          <a:xfrm>
            <a:off x="8378148" y="1196750"/>
            <a:ext cx="0" cy="4163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29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F62DB-9E7A-4F44-B4F0-DAB4FF90F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03634" y="6345535"/>
            <a:ext cx="184731" cy="461665"/>
          </a:xfrm>
        </p:spPr>
        <p:txBody>
          <a:bodyPr wrap="none" anchor="b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6E01D-DD70-45FA-9435-61BCC390A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671" y="0"/>
            <a:ext cx="9840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918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3">
      <a:dk1>
        <a:srgbClr val="63666A"/>
      </a:dk1>
      <a:lt1>
        <a:srgbClr val="FFFFFF"/>
      </a:lt1>
      <a:dk2>
        <a:srgbClr val="000000"/>
      </a:dk2>
      <a:lt2>
        <a:srgbClr val="E7E6E6"/>
      </a:lt2>
      <a:accent1>
        <a:srgbClr val="002F6C"/>
      </a:accent1>
      <a:accent2>
        <a:srgbClr val="00968F"/>
      </a:accent2>
      <a:accent3>
        <a:srgbClr val="005E5D"/>
      </a:accent3>
      <a:accent4>
        <a:srgbClr val="9F0900"/>
      </a:accent4>
      <a:accent5>
        <a:srgbClr val="D1D1D1"/>
      </a:accent5>
      <a:accent6>
        <a:srgbClr val="FFDF4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BA055A0-DE46-CF42-A21C-804E59AE4926}" vid="{EF944969-5E05-7641-B1D9-9B5B7AF9FD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152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1_Office Theme</vt:lpstr>
      <vt:lpstr>Office Theme</vt:lpstr>
      <vt:lpstr>Vision for Rapid Transformation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for Rapid Transformation</dc:title>
  <dc:creator>mpineda</dc:creator>
  <cp:keywords>Unrestricted</cp:keywords>
  <cp:lastModifiedBy>mpineda</cp:lastModifiedBy>
  <cp:revision>3</cp:revision>
  <dcterms:created xsi:type="dcterms:W3CDTF">2022-07-06T16:04:16Z</dcterms:created>
  <dcterms:modified xsi:type="dcterms:W3CDTF">2022-07-07T23:10:35Z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M SIP Document Sensitivity">
    <vt:lpwstr/>
  </property>
  <property fmtid="{D5CDD505-2E9C-101B-9397-08002B2CF9AE}" pid="3" name="Document Author">
    <vt:lpwstr>ACCT04\mpineda</vt:lpwstr>
  </property>
  <property fmtid="{D5CDD505-2E9C-101B-9397-08002B2CF9AE}" pid="4" name="Document Sensitivity">
    <vt:lpwstr>1</vt:lpwstr>
  </property>
  <property fmtid="{D5CDD505-2E9C-101B-9397-08002B2CF9AE}" pid="5" name="ThirdParty">
    <vt:lpwstr/>
  </property>
  <property fmtid="{D5CDD505-2E9C-101B-9397-08002B2CF9AE}" pid="6" name="OCI Restriction">
    <vt:bool>false</vt:bool>
  </property>
  <property fmtid="{D5CDD505-2E9C-101B-9397-08002B2CF9AE}" pid="7" name="OCI Additional Info">
    <vt:lpwstr/>
  </property>
  <property fmtid="{D5CDD505-2E9C-101B-9397-08002B2CF9AE}" pid="8" name="Allow Header Overwrite">
    <vt:bool>true</vt:bool>
  </property>
  <property fmtid="{D5CDD505-2E9C-101B-9397-08002B2CF9AE}" pid="9" name="Allow Footer Overwrite">
    <vt:bool>true</vt:bool>
  </property>
  <property fmtid="{D5CDD505-2E9C-101B-9397-08002B2CF9AE}" pid="10" name="Multiple Selected">
    <vt:lpwstr>-1</vt:lpwstr>
  </property>
  <property fmtid="{D5CDD505-2E9C-101B-9397-08002B2CF9AE}" pid="11" name="SIPLongWording">
    <vt:lpwstr>_x000d_
_x000d_
</vt:lpwstr>
  </property>
  <property fmtid="{D5CDD505-2E9C-101B-9397-08002B2CF9AE}" pid="12" name="ExpCountry">
    <vt:lpwstr/>
  </property>
  <property fmtid="{D5CDD505-2E9C-101B-9397-08002B2CF9AE}" pid="13" name="TextBoxAndDropdownValues">
    <vt:lpwstr/>
  </property>
</Properties>
</file>