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1" r:id="rId4"/>
    <p:sldMasterId id="2147483702" r:id="rId5"/>
    <p:sldMasterId id="2147483703" r:id="rId6"/>
    <p:sldMasterId id="214748370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24" Type="http://schemas.openxmlformats.org/officeDocument/2006/relationships/slide" Target="slides/slide16.xml"/><Relationship Id="rId12" Type="http://schemas.openxmlformats.org/officeDocument/2006/relationships/slide" Target="slides/slide4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freepik.com" TargetMode="External"/><Relationship Id="rId3" Type="http://schemas.openxmlformats.org/officeDocument/2006/relationships/hyperlink" Target="http://www.flaticon.com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13d6a7b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13d6a7b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13d6a7ba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913d6a7ba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222aedec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9222aedec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913d6a7ba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913d6a7ba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222aedec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222aedec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9222aedec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9222aedec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13d6a7ba5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13d6a7ba5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&lt;a href="https://www.freepik.com/free-photos-vectors/travel"&gt;Travel vector created by freepik - </a:t>
            </a:r>
            <a:r>
              <a:rPr lang="en" u="sng">
                <a:solidFill>
                  <a:schemeClr val="hlink"/>
                </a:solidFill>
                <a:hlinkClick r:id="rId2"/>
              </a:rPr>
              <a:t>www.freepik.com</a:t>
            </a:r>
            <a:r>
              <a:rPr lang="en"/>
              <a:t>&lt;/a&gt;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Icons made by &lt;a href="https://www.flaticon.com/authors/freepik" title="Freepik"&gt;Freepik&lt;/a&gt; from &lt;a href="https://www.flaticon.com/" title="Flaticon"&gt;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www.flaticon.com</a:t>
            </a:r>
            <a:r>
              <a:rPr lang="en">
                <a:solidFill>
                  <a:schemeClr val="dk1"/>
                </a:solidFill>
              </a:rPr>
              <a:t>&lt;/a&gt;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e5b83379ea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e5b83379ea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13d6a7ba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13d6a7ba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13d6a7ba5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13d6a7ba5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2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Pre-populate names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13d6a7ba5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13d6a7ba5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2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Pre-populate names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13d6a7ba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913d6a7ba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222aede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9222aede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913d6a7ba5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913d6a7ba5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13d6a7ba5_1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13d6a7ba5_1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13d6a7ba5_1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913d6a7ba5_1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7619075" y="48235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0" name="Google Shape;120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5" name="Google Shape;135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6" name="Google Shape;136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0" name="Google Shape;1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/>
          <p:nvPr>
            <p:ph type="ctrTitle"/>
          </p:nvPr>
        </p:nvSpPr>
        <p:spPr>
          <a:xfrm>
            <a:off x="902375" y="867300"/>
            <a:ext cx="3838500" cy="26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2" name="Google Shape;152;p38"/>
          <p:cNvSpPr txBox="1"/>
          <p:nvPr>
            <p:ph idx="1" type="subTitle"/>
          </p:nvPr>
        </p:nvSpPr>
        <p:spPr>
          <a:xfrm>
            <a:off x="902375" y="3707647"/>
            <a:ext cx="2805300" cy="5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/>
          <p:nvPr>
            <p:ph type="title"/>
          </p:nvPr>
        </p:nvSpPr>
        <p:spPr>
          <a:xfrm>
            <a:off x="1170450" y="1960188"/>
            <a:ext cx="3118500" cy="11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5" name="Google Shape;155;p39"/>
          <p:cNvSpPr txBox="1"/>
          <p:nvPr>
            <p:ph hasCustomPrompt="1" idx="2" type="title"/>
          </p:nvPr>
        </p:nvSpPr>
        <p:spPr>
          <a:xfrm>
            <a:off x="1170450" y="832334"/>
            <a:ext cx="2067600" cy="6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6" name="Google Shape;156;p39"/>
          <p:cNvSpPr txBox="1"/>
          <p:nvPr>
            <p:ph idx="1" type="subTitle"/>
          </p:nvPr>
        </p:nvSpPr>
        <p:spPr>
          <a:xfrm>
            <a:off x="1170450" y="3531125"/>
            <a:ext cx="29601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7" name="Google Shape;157;p39"/>
          <p:cNvSpPr/>
          <p:nvPr/>
        </p:nvSpPr>
        <p:spPr>
          <a:xfrm>
            <a:off x="0" y="0"/>
            <a:ext cx="243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0" name="Google Shape;160;p40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/>
          <p:nvPr>
            <p:ph type="title"/>
          </p:nvPr>
        </p:nvSpPr>
        <p:spPr>
          <a:xfrm>
            <a:off x="764813" y="2500875"/>
            <a:ext cx="3130200" cy="1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3" name="Google Shape;163;p41"/>
          <p:cNvSpPr txBox="1"/>
          <p:nvPr>
            <p:ph idx="1" type="subTitle"/>
          </p:nvPr>
        </p:nvSpPr>
        <p:spPr>
          <a:xfrm>
            <a:off x="764838" y="3777350"/>
            <a:ext cx="31302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4" name="Google Shape;164;p41"/>
          <p:cNvSpPr txBox="1"/>
          <p:nvPr>
            <p:ph idx="2" type="subTitle"/>
          </p:nvPr>
        </p:nvSpPr>
        <p:spPr>
          <a:xfrm>
            <a:off x="5401387" y="3777350"/>
            <a:ext cx="31302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5" name="Google Shape;165;p41"/>
          <p:cNvSpPr txBox="1"/>
          <p:nvPr>
            <p:ph idx="3" type="title"/>
          </p:nvPr>
        </p:nvSpPr>
        <p:spPr>
          <a:xfrm>
            <a:off x="5401387" y="2500875"/>
            <a:ext cx="3130200" cy="1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6" name="Google Shape;166;p41"/>
          <p:cNvSpPr/>
          <p:nvPr/>
        </p:nvSpPr>
        <p:spPr>
          <a:xfrm>
            <a:off x="0" y="0"/>
            <a:ext cx="9144000" cy="2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 txBox="1"/>
          <p:nvPr>
            <p:ph idx="1" type="subTitle"/>
          </p:nvPr>
        </p:nvSpPr>
        <p:spPr>
          <a:xfrm>
            <a:off x="713225" y="2526750"/>
            <a:ext cx="2574600" cy="14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71" name="Google Shape;171;p43"/>
          <p:cNvSpPr txBox="1"/>
          <p:nvPr>
            <p:ph type="title"/>
          </p:nvPr>
        </p:nvSpPr>
        <p:spPr>
          <a:xfrm>
            <a:off x="713225" y="1196850"/>
            <a:ext cx="2928600" cy="13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2" name="Google Shape;172;p43"/>
          <p:cNvSpPr/>
          <p:nvPr/>
        </p:nvSpPr>
        <p:spPr>
          <a:xfrm>
            <a:off x="-25" y="4934100"/>
            <a:ext cx="9144000" cy="20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3"/>
          <p:cNvSpPr txBox="1"/>
          <p:nvPr/>
        </p:nvSpPr>
        <p:spPr>
          <a:xfrm>
            <a:off x="7610400" y="48523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4"/>
          <p:cNvSpPr/>
          <p:nvPr/>
        </p:nvSpPr>
        <p:spPr>
          <a:xfrm>
            <a:off x="1075003" y="2073837"/>
            <a:ext cx="7151544" cy="2383938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4"/>
          <p:cNvSpPr txBox="1"/>
          <p:nvPr>
            <p:ph type="title"/>
          </p:nvPr>
        </p:nvSpPr>
        <p:spPr>
          <a:xfrm>
            <a:off x="2750863" y="3761075"/>
            <a:ext cx="3799800" cy="4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7" name="Google Shape;177;p44"/>
          <p:cNvSpPr txBox="1"/>
          <p:nvPr>
            <p:ph idx="1" type="subTitle"/>
          </p:nvPr>
        </p:nvSpPr>
        <p:spPr>
          <a:xfrm>
            <a:off x="1787550" y="2498075"/>
            <a:ext cx="5568900" cy="12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5"/>
          <p:cNvSpPr txBox="1"/>
          <p:nvPr>
            <p:ph type="title"/>
          </p:nvPr>
        </p:nvSpPr>
        <p:spPr>
          <a:xfrm>
            <a:off x="1098000" y="875375"/>
            <a:ext cx="3075900" cy="13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0" name="Google Shape;180;p45"/>
          <p:cNvSpPr txBox="1"/>
          <p:nvPr>
            <p:ph idx="1" type="subTitle"/>
          </p:nvPr>
        </p:nvSpPr>
        <p:spPr>
          <a:xfrm>
            <a:off x="1098000" y="2205275"/>
            <a:ext cx="3075900" cy="11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1" name="Google Shape;181;p45"/>
          <p:cNvSpPr/>
          <p:nvPr/>
        </p:nvSpPr>
        <p:spPr>
          <a:xfrm>
            <a:off x="0" y="4926300"/>
            <a:ext cx="9144000" cy="21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5"/>
          <p:cNvSpPr txBox="1"/>
          <p:nvPr/>
        </p:nvSpPr>
        <p:spPr>
          <a:xfrm>
            <a:off x="7610400" y="48523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5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6"/>
          <p:cNvSpPr txBox="1"/>
          <p:nvPr>
            <p:ph type="title"/>
          </p:nvPr>
        </p:nvSpPr>
        <p:spPr>
          <a:xfrm>
            <a:off x="5350675" y="539500"/>
            <a:ext cx="3080400" cy="25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5" name="Google Shape;185;p46"/>
          <p:cNvSpPr/>
          <p:nvPr/>
        </p:nvSpPr>
        <p:spPr>
          <a:xfrm>
            <a:off x="0" y="0"/>
            <a:ext cx="243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7"/>
          <p:cNvSpPr txBox="1"/>
          <p:nvPr>
            <p:ph hasCustomPrompt="1" type="title"/>
          </p:nvPr>
        </p:nvSpPr>
        <p:spPr>
          <a:xfrm>
            <a:off x="713225" y="788250"/>
            <a:ext cx="7717500" cy="9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88" name="Google Shape;188;p47"/>
          <p:cNvSpPr txBox="1"/>
          <p:nvPr>
            <p:ph idx="1" type="subTitle"/>
          </p:nvPr>
        </p:nvSpPr>
        <p:spPr>
          <a:xfrm>
            <a:off x="2039538" y="1886137"/>
            <a:ext cx="5074200" cy="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9"/>
          <p:cNvSpPr txBox="1"/>
          <p:nvPr>
            <p:ph type="title"/>
          </p:nvPr>
        </p:nvSpPr>
        <p:spPr>
          <a:xfrm>
            <a:off x="3366150" y="539500"/>
            <a:ext cx="24117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2" name="Google Shape;192;p49"/>
          <p:cNvSpPr txBox="1"/>
          <p:nvPr>
            <p:ph hasCustomPrompt="1" idx="2" type="title"/>
          </p:nvPr>
        </p:nvSpPr>
        <p:spPr>
          <a:xfrm>
            <a:off x="744713" y="1934363"/>
            <a:ext cx="5805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3" name="Google Shape;193;p49"/>
          <p:cNvSpPr txBox="1"/>
          <p:nvPr>
            <p:ph idx="1" type="subTitle"/>
          </p:nvPr>
        </p:nvSpPr>
        <p:spPr>
          <a:xfrm>
            <a:off x="1381733" y="219325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4" name="Google Shape;194;p49"/>
          <p:cNvSpPr txBox="1"/>
          <p:nvPr>
            <p:ph idx="3" type="subTitle"/>
          </p:nvPr>
        </p:nvSpPr>
        <p:spPr>
          <a:xfrm>
            <a:off x="1381767" y="151260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5" name="Google Shape;195;p49"/>
          <p:cNvSpPr txBox="1"/>
          <p:nvPr>
            <p:ph hasCustomPrompt="1" idx="4" type="title"/>
          </p:nvPr>
        </p:nvSpPr>
        <p:spPr>
          <a:xfrm>
            <a:off x="5063217" y="1934363"/>
            <a:ext cx="5805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6" name="Google Shape;196;p49"/>
          <p:cNvSpPr txBox="1"/>
          <p:nvPr>
            <p:ph idx="5" type="subTitle"/>
          </p:nvPr>
        </p:nvSpPr>
        <p:spPr>
          <a:xfrm>
            <a:off x="5700230" y="219325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7" name="Google Shape;197;p49"/>
          <p:cNvSpPr txBox="1"/>
          <p:nvPr>
            <p:ph idx="6" type="subTitle"/>
          </p:nvPr>
        </p:nvSpPr>
        <p:spPr>
          <a:xfrm>
            <a:off x="5700253" y="151260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8" name="Google Shape;198;p49"/>
          <p:cNvSpPr txBox="1"/>
          <p:nvPr>
            <p:ph hasCustomPrompt="1" idx="7" type="title"/>
          </p:nvPr>
        </p:nvSpPr>
        <p:spPr>
          <a:xfrm>
            <a:off x="744733" y="3704000"/>
            <a:ext cx="5805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9" name="Google Shape;199;p49"/>
          <p:cNvSpPr txBox="1"/>
          <p:nvPr>
            <p:ph idx="8" type="subTitle"/>
          </p:nvPr>
        </p:nvSpPr>
        <p:spPr>
          <a:xfrm>
            <a:off x="1381740" y="3968075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0" name="Google Shape;200;p49"/>
          <p:cNvSpPr txBox="1"/>
          <p:nvPr>
            <p:ph idx="9" type="subTitle"/>
          </p:nvPr>
        </p:nvSpPr>
        <p:spPr>
          <a:xfrm>
            <a:off x="1381751" y="328730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49"/>
          <p:cNvSpPr txBox="1"/>
          <p:nvPr>
            <p:ph hasCustomPrompt="1" idx="13" type="title"/>
          </p:nvPr>
        </p:nvSpPr>
        <p:spPr>
          <a:xfrm>
            <a:off x="5063237" y="3714388"/>
            <a:ext cx="5805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2" name="Google Shape;202;p49"/>
          <p:cNvSpPr txBox="1"/>
          <p:nvPr>
            <p:ph idx="14" type="subTitle"/>
          </p:nvPr>
        </p:nvSpPr>
        <p:spPr>
          <a:xfrm>
            <a:off x="5700237" y="3968075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3" name="Google Shape;203;p49"/>
          <p:cNvSpPr txBox="1"/>
          <p:nvPr>
            <p:ph idx="15" type="subTitle"/>
          </p:nvPr>
        </p:nvSpPr>
        <p:spPr>
          <a:xfrm>
            <a:off x="5700237" y="3287300"/>
            <a:ext cx="1577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6" name="Google Shape;206;p50"/>
          <p:cNvSpPr txBox="1"/>
          <p:nvPr>
            <p:ph idx="1" type="subTitle"/>
          </p:nvPr>
        </p:nvSpPr>
        <p:spPr>
          <a:xfrm>
            <a:off x="1388900" y="1963624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7" name="Google Shape;207;p50"/>
          <p:cNvSpPr txBox="1"/>
          <p:nvPr>
            <p:ph idx="2" type="subTitle"/>
          </p:nvPr>
        </p:nvSpPr>
        <p:spPr>
          <a:xfrm>
            <a:off x="1388900" y="1592825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8" name="Google Shape;208;p50"/>
          <p:cNvSpPr txBox="1"/>
          <p:nvPr>
            <p:ph idx="3" type="subTitle"/>
          </p:nvPr>
        </p:nvSpPr>
        <p:spPr>
          <a:xfrm>
            <a:off x="4192925" y="1963624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9" name="Google Shape;209;p50"/>
          <p:cNvSpPr txBox="1"/>
          <p:nvPr>
            <p:ph idx="4" type="subTitle"/>
          </p:nvPr>
        </p:nvSpPr>
        <p:spPr>
          <a:xfrm>
            <a:off x="4192925" y="1592825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0" name="Google Shape;210;p50"/>
          <p:cNvSpPr txBox="1"/>
          <p:nvPr>
            <p:ph idx="5" type="subTitle"/>
          </p:nvPr>
        </p:nvSpPr>
        <p:spPr>
          <a:xfrm>
            <a:off x="6925475" y="1963624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1" name="Google Shape;211;p50"/>
          <p:cNvSpPr txBox="1"/>
          <p:nvPr>
            <p:ph idx="6" type="subTitle"/>
          </p:nvPr>
        </p:nvSpPr>
        <p:spPr>
          <a:xfrm>
            <a:off x="6925475" y="1592825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2" name="Google Shape;212;p50"/>
          <p:cNvSpPr txBox="1"/>
          <p:nvPr>
            <p:ph idx="7" type="subTitle"/>
          </p:nvPr>
        </p:nvSpPr>
        <p:spPr>
          <a:xfrm>
            <a:off x="1388900" y="3767275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3" name="Google Shape;213;p50"/>
          <p:cNvSpPr txBox="1"/>
          <p:nvPr>
            <p:ph idx="8" type="subTitle"/>
          </p:nvPr>
        </p:nvSpPr>
        <p:spPr>
          <a:xfrm>
            <a:off x="1388900" y="3389276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4" name="Google Shape;214;p50"/>
          <p:cNvSpPr txBox="1"/>
          <p:nvPr>
            <p:ph idx="9" type="subTitle"/>
          </p:nvPr>
        </p:nvSpPr>
        <p:spPr>
          <a:xfrm>
            <a:off x="4192925" y="3767275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5" name="Google Shape;215;p50"/>
          <p:cNvSpPr txBox="1"/>
          <p:nvPr>
            <p:ph idx="13" type="subTitle"/>
          </p:nvPr>
        </p:nvSpPr>
        <p:spPr>
          <a:xfrm>
            <a:off x="4192925" y="3389276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6" name="Google Shape;216;p50"/>
          <p:cNvSpPr txBox="1"/>
          <p:nvPr>
            <p:ph idx="14" type="subTitle"/>
          </p:nvPr>
        </p:nvSpPr>
        <p:spPr>
          <a:xfrm>
            <a:off x="6925475" y="3767274"/>
            <a:ext cx="150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7" name="Google Shape;217;p50"/>
          <p:cNvSpPr txBox="1"/>
          <p:nvPr>
            <p:ph idx="15" type="subTitle"/>
          </p:nvPr>
        </p:nvSpPr>
        <p:spPr>
          <a:xfrm>
            <a:off x="6925475" y="3389275"/>
            <a:ext cx="15054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8" name="Google Shape;218;p50"/>
          <p:cNvSpPr/>
          <p:nvPr/>
        </p:nvSpPr>
        <p:spPr>
          <a:xfrm>
            <a:off x="-25" y="4926300"/>
            <a:ext cx="9144000" cy="21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50"/>
          <p:cNvSpPr txBox="1"/>
          <p:nvPr/>
        </p:nvSpPr>
        <p:spPr>
          <a:xfrm>
            <a:off x="7610400" y="48523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1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2" name="Google Shape;222;p51"/>
          <p:cNvSpPr txBox="1"/>
          <p:nvPr>
            <p:ph idx="1" type="subTitle"/>
          </p:nvPr>
        </p:nvSpPr>
        <p:spPr>
          <a:xfrm>
            <a:off x="1684013" y="2099150"/>
            <a:ext cx="1742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3" name="Google Shape;223;p51"/>
          <p:cNvSpPr txBox="1"/>
          <p:nvPr>
            <p:ph idx="2" type="subTitle"/>
          </p:nvPr>
        </p:nvSpPr>
        <p:spPr>
          <a:xfrm>
            <a:off x="1578713" y="1458600"/>
            <a:ext cx="19533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4" name="Google Shape;224;p51"/>
          <p:cNvSpPr txBox="1"/>
          <p:nvPr>
            <p:ph idx="3" type="subTitle"/>
          </p:nvPr>
        </p:nvSpPr>
        <p:spPr>
          <a:xfrm>
            <a:off x="4108938" y="2099150"/>
            <a:ext cx="1742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5" name="Google Shape;225;p51"/>
          <p:cNvSpPr txBox="1"/>
          <p:nvPr>
            <p:ph idx="4" type="subTitle"/>
          </p:nvPr>
        </p:nvSpPr>
        <p:spPr>
          <a:xfrm>
            <a:off x="4003638" y="1458650"/>
            <a:ext cx="19533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6" name="Google Shape;226;p51"/>
          <p:cNvSpPr txBox="1"/>
          <p:nvPr>
            <p:ph idx="5" type="subTitle"/>
          </p:nvPr>
        </p:nvSpPr>
        <p:spPr>
          <a:xfrm>
            <a:off x="6533863" y="2099150"/>
            <a:ext cx="1742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7" name="Google Shape;227;p51"/>
          <p:cNvSpPr txBox="1"/>
          <p:nvPr>
            <p:ph idx="6" type="subTitle"/>
          </p:nvPr>
        </p:nvSpPr>
        <p:spPr>
          <a:xfrm>
            <a:off x="6428563" y="1458650"/>
            <a:ext cx="19533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2"/>
          <p:cNvSpPr/>
          <p:nvPr/>
        </p:nvSpPr>
        <p:spPr>
          <a:xfrm>
            <a:off x="5991175" y="2663528"/>
            <a:ext cx="2439600" cy="19428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52"/>
          <p:cNvSpPr/>
          <p:nvPr/>
        </p:nvSpPr>
        <p:spPr>
          <a:xfrm>
            <a:off x="3316979" y="537175"/>
            <a:ext cx="2439600" cy="1942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52"/>
          <p:cNvSpPr/>
          <p:nvPr/>
        </p:nvSpPr>
        <p:spPr>
          <a:xfrm>
            <a:off x="5991175" y="537175"/>
            <a:ext cx="2439600" cy="1942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52"/>
          <p:cNvSpPr/>
          <p:nvPr/>
        </p:nvSpPr>
        <p:spPr>
          <a:xfrm>
            <a:off x="3316979" y="2663528"/>
            <a:ext cx="2439600" cy="1942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2"/>
          <p:cNvSpPr txBox="1"/>
          <p:nvPr>
            <p:ph type="title"/>
          </p:nvPr>
        </p:nvSpPr>
        <p:spPr>
          <a:xfrm>
            <a:off x="713225" y="1939438"/>
            <a:ext cx="2624400" cy="12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4" name="Google Shape;234;p52"/>
          <p:cNvSpPr txBox="1"/>
          <p:nvPr>
            <p:ph idx="1" type="subTitle"/>
          </p:nvPr>
        </p:nvSpPr>
        <p:spPr>
          <a:xfrm>
            <a:off x="6100806" y="1724271"/>
            <a:ext cx="22203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5" name="Google Shape;235;p52"/>
          <p:cNvSpPr txBox="1"/>
          <p:nvPr>
            <p:ph idx="2" type="subTitle"/>
          </p:nvPr>
        </p:nvSpPr>
        <p:spPr>
          <a:xfrm>
            <a:off x="6032057" y="783100"/>
            <a:ext cx="23577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6" name="Google Shape;236;p52"/>
          <p:cNvSpPr txBox="1"/>
          <p:nvPr>
            <p:ph idx="3" type="subTitle"/>
          </p:nvPr>
        </p:nvSpPr>
        <p:spPr>
          <a:xfrm>
            <a:off x="3426610" y="3840861"/>
            <a:ext cx="22206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7" name="Google Shape;237;p52"/>
          <p:cNvSpPr txBox="1"/>
          <p:nvPr>
            <p:ph idx="4" type="subTitle"/>
          </p:nvPr>
        </p:nvSpPr>
        <p:spPr>
          <a:xfrm>
            <a:off x="3357849" y="2893140"/>
            <a:ext cx="23580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8" name="Google Shape;238;p52"/>
          <p:cNvSpPr txBox="1"/>
          <p:nvPr>
            <p:ph idx="5" type="subTitle"/>
          </p:nvPr>
        </p:nvSpPr>
        <p:spPr>
          <a:xfrm>
            <a:off x="6100816" y="3840861"/>
            <a:ext cx="22203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9" name="Google Shape;239;p52"/>
          <p:cNvSpPr txBox="1"/>
          <p:nvPr>
            <p:ph idx="6" type="subTitle"/>
          </p:nvPr>
        </p:nvSpPr>
        <p:spPr>
          <a:xfrm>
            <a:off x="6032057" y="2893140"/>
            <a:ext cx="23577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0" name="Google Shape;240;p52"/>
          <p:cNvSpPr txBox="1"/>
          <p:nvPr>
            <p:ph idx="7" type="subTitle"/>
          </p:nvPr>
        </p:nvSpPr>
        <p:spPr>
          <a:xfrm>
            <a:off x="3426599" y="1724271"/>
            <a:ext cx="22206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1" name="Google Shape;241;p52"/>
          <p:cNvSpPr txBox="1"/>
          <p:nvPr>
            <p:ph idx="8" type="subTitle"/>
          </p:nvPr>
        </p:nvSpPr>
        <p:spPr>
          <a:xfrm>
            <a:off x="3357849" y="783100"/>
            <a:ext cx="2358000" cy="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left">
  <p:cSld name="CUSTOM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3"/>
          <p:cNvSpPr txBox="1"/>
          <p:nvPr>
            <p:ph idx="1" type="subTitle"/>
          </p:nvPr>
        </p:nvSpPr>
        <p:spPr>
          <a:xfrm>
            <a:off x="713225" y="2103783"/>
            <a:ext cx="3723000" cy="12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4" name="Google Shape;244;p53"/>
          <p:cNvSpPr txBox="1"/>
          <p:nvPr>
            <p:ph type="title"/>
          </p:nvPr>
        </p:nvSpPr>
        <p:spPr>
          <a:xfrm>
            <a:off x="713225" y="565375"/>
            <a:ext cx="3790800" cy="13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5" name="Google Shape;245;p53"/>
          <p:cNvSpPr/>
          <p:nvPr/>
        </p:nvSpPr>
        <p:spPr>
          <a:xfrm>
            <a:off x="-25" y="4934100"/>
            <a:ext cx="9144000" cy="20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53"/>
          <p:cNvSpPr txBox="1"/>
          <p:nvPr/>
        </p:nvSpPr>
        <p:spPr>
          <a:xfrm>
            <a:off x="7610400" y="48523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right">
  <p:cSld name="CUSTOM_2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4"/>
          <p:cNvSpPr txBox="1"/>
          <p:nvPr>
            <p:ph idx="1" type="subTitle"/>
          </p:nvPr>
        </p:nvSpPr>
        <p:spPr>
          <a:xfrm>
            <a:off x="5502175" y="3355050"/>
            <a:ext cx="2928600" cy="9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9" name="Google Shape;249;p54"/>
          <p:cNvSpPr txBox="1"/>
          <p:nvPr>
            <p:ph type="title"/>
          </p:nvPr>
        </p:nvSpPr>
        <p:spPr>
          <a:xfrm>
            <a:off x="5003925" y="909325"/>
            <a:ext cx="3426900" cy="23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0" name="Google Shape;250;p54"/>
          <p:cNvSpPr/>
          <p:nvPr/>
        </p:nvSpPr>
        <p:spPr>
          <a:xfrm>
            <a:off x="-25" y="4934100"/>
            <a:ext cx="9144000" cy="20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5"/>
          <p:cNvSpPr txBox="1"/>
          <p:nvPr>
            <p:ph type="title"/>
          </p:nvPr>
        </p:nvSpPr>
        <p:spPr>
          <a:xfrm>
            <a:off x="2334300" y="563150"/>
            <a:ext cx="44754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3" name="Google Shape;253;p55"/>
          <p:cNvSpPr txBox="1"/>
          <p:nvPr>
            <p:ph idx="1" type="subTitle"/>
          </p:nvPr>
        </p:nvSpPr>
        <p:spPr>
          <a:xfrm>
            <a:off x="2334675" y="2236925"/>
            <a:ext cx="44754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4" name="Google Shape;254;p55"/>
          <p:cNvSpPr txBox="1"/>
          <p:nvPr>
            <p:ph idx="2" type="subTitle"/>
          </p:nvPr>
        </p:nvSpPr>
        <p:spPr>
          <a:xfrm>
            <a:off x="2945550" y="1530900"/>
            <a:ext cx="3252900" cy="7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5" name="Google Shape;255;p55"/>
          <p:cNvSpPr/>
          <p:nvPr/>
        </p:nvSpPr>
        <p:spPr>
          <a:xfrm>
            <a:off x="-25" y="4934100"/>
            <a:ext cx="9144000" cy="209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wo columns 2">
  <p:cSld name="CUSTOM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6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8" name="Google Shape;258;p56"/>
          <p:cNvSpPr txBox="1"/>
          <p:nvPr>
            <p:ph idx="1" type="body"/>
          </p:nvPr>
        </p:nvSpPr>
        <p:spPr>
          <a:xfrm>
            <a:off x="713225" y="1294404"/>
            <a:ext cx="6499800" cy="28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9pPr>
          </a:lstStyle>
          <a:p/>
        </p:txBody>
      </p:sp>
      <p:sp>
        <p:nvSpPr>
          <p:cNvPr id="259" name="Google Shape;259;p56"/>
          <p:cNvSpPr txBox="1"/>
          <p:nvPr>
            <p:ph idx="2" type="body"/>
          </p:nvPr>
        </p:nvSpPr>
        <p:spPr>
          <a:xfrm>
            <a:off x="4741675" y="1380650"/>
            <a:ext cx="3689100" cy="28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2" name="Google Shape;262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hyperlink" Target="https://theremotecoaches.com/" TargetMode="Externa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52.xml"/><Relationship Id="rId6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7619075" y="48235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619075" y="48235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1">
            <a:alphaModFix amt="54000"/>
          </a:blip>
          <a:stretch>
            <a:fillRect/>
          </a:stretch>
        </p:blipFill>
        <p:spPr>
          <a:xfrm>
            <a:off x="7992575" y="47183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5"/>
          <p:cNvSpPr txBox="1"/>
          <p:nvPr/>
        </p:nvSpPr>
        <p:spPr>
          <a:xfrm>
            <a:off x="77925" y="4757275"/>
            <a:ext cx="2182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  <a:hlinkClick r:id="rId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https://theremotecoaches.com/</a:t>
            </a:r>
            <a:endParaRPr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7619075" y="48235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Code Pro"/>
              <a:buNone/>
              <a:defRPr sz="3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49" name="Google Shape;149;p37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hyperlink" Target="https://theremotecoaches.com/course" TargetMode="External"/><Relationship Id="rId10" Type="http://schemas.openxmlformats.org/officeDocument/2006/relationships/image" Target="../media/image1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info@theremotecoaches.com" TargetMode="External"/><Relationship Id="rId4" Type="http://schemas.openxmlformats.org/officeDocument/2006/relationships/hyperlink" Target="https://www.amazon.com/Remote-Facilitators-Pocket-Guide/dp/1523089105/ref=tmm_pap_swatch_0?_encoding=UTF8&amp;qid=1576649041&amp;sr=1-1" TargetMode="External"/><Relationship Id="rId9" Type="http://schemas.openxmlformats.org/officeDocument/2006/relationships/hyperlink" Target="https://theremotecoachesportal.com/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www.amazon.com/Remote-Facilitators-Pocket-Guide/dp/1523089105/ref=tmm_pap_swatch_0?_encoding=UTF8&amp;qid=1576649041&amp;sr=1-1" TargetMode="External"/><Relationship Id="rId7" Type="http://schemas.openxmlformats.org/officeDocument/2006/relationships/hyperlink" Target="https://theremotecoachesportal.com/product/remote-facilitation/" TargetMode="External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8"/>
          <p:cNvSpPr txBox="1"/>
          <p:nvPr/>
        </p:nvSpPr>
        <p:spPr>
          <a:xfrm>
            <a:off x="439025" y="1034275"/>
            <a:ext cx="8235900" cy="3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Nurture connection</a:t>
            </a:r>
            <a:endParaRPr sz="6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7"/>
          <p:cNvSpPr/>
          <p:nvPr/>
        </p:nvSpPr>
        <p:spPr>
          <a:xfrm>
            <a:off x="2519350" y="1353938"/>
            <a:ext cx="4105296" cy="2435616"/>
          </a:xfrm>
          <a:prstGeom prst="cloud">
            <a:avLst/>
          </a:prstGeom>
          <a:solidFill>
            <a:srgbClr val="EEEEEE">
              <a:alpha val="6257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cope One"/>
                <a:ea typeface="Scope One"/>
                <a:cs typeface="Scope One"/>
                <a:sym typeface="Scope One"/>
              </a:rPr>
              <a:t>Work in smaller groups</a:t>
            </a:r>
            <a:endParaRPr sz="3000">
              <a:latin typeface="Scope One"/>
              <a:ea typeface="Scope One"/>
              <a:cs typeface="Scope One"/>
              <a:sym typeface="Scope One"/>
            </a:endParaRPr>
          </a:p>
        </p:txBody>
      </p:sp>
      <p:pic>
        <p:nvPicPr>
          <p:cNvPr id="391" name="Google Shape;39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8"/>
          <p:cNvSpPr/>
          <p:nvPr/>
        </p:nvSpPr>
        <p:spPr>
          <a:xfrm>
            <a:off x="496475" y="1540475"/>
            <a:ext cx="2007900" cy="3450300"/>
          </a:xfrm>
          <a:prstGeom prst="roundRect">
            <a:avLst>
              <a:gd fmla="val 16667" name="adj"/>
            </a:avLst>
          </a:prstGeom>
          <a:solidFill>
            <a:srgbClr val="AFF6D1">
              <a:alpha val="58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BREAKOUT ROOM 1</a:t>
            </a:r>
            <a:endParaRPr b="1" sz="2400" u="sng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7" name="Google Shape;397;p68"/>
          <p:cNvSpPr/>
          <p:nvPr/>
        </p:nvSpPr>
        <p:spPr>
          <a:xfrm>
            <a:off x="3568050" y="1540475"/>
            <a:ext cx="2007900" cy="3450300"/>
          </a:xfrm>
          <a:prstGeom prst="roundRect">
            <a:avLst>
              <a:gd fmla="val 16667" name="adj"/>
            </a:avLst>
          </a:prstGeom>
          <a:solidFill>
            <a:srgbClr val="AFF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BREAKOUT ROOM 2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68"/>
          <p:cNvSpPr/>
          <p:nvPr/>
        </p:nvSpPr>
        <p:spPr>
          <a:xfrm>
            <a:off x="6639625" y="1540475"/>
            <a:ext cx="2007900" cy="3450300"/>
          </a:xfrm>
          <a:prstGeom prst="roundRect">
            <a:avLst>
              <a:gd fmla="val 16667" name="adj"/>
            </a:avLst>
          </a:prstGeom>
          <a:solidFill>
            <a:srgbClr val="00C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BREAKOUT ROOM 3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9" name="Google Shape;399;p68"/>
          <p:cNvSpPr txBox="1"/>
          <p:nvPr/>
        </p:nvSpPr>
        <p:spPr>
          <a:xfrm>
            <a:off x="339375" y="113125"/>
            <a:ext cx="84936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will divide into smaller groups to discuss the question: What are all the potential risks we can identify that might block us from meeting this deadline?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a link below to join a room.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9"/>
          <p:cNvSpPr/>
          <p:nvPr/>
        </p:nvSpPr>
        <p:spPr>
          <a:xfrm>
            <a:off x="2519350" y="1353938"/>
            <a:ext cx="4105296" cy="2435616"/>
          </a:xfrm>
          <a:prstGeom prst="cloud">
            <a:avLst/>
          </a:prstGeom>
          <a:solidFill>
            <a:srgbClr val="EEEEEE">
              <a:alpha val="6257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cope One"/>
                <a:ea typeface="Scope One"/>
                <a:cs typeface="Scope One"/>
                <a:sym typeface="Scope One"/>
              </a:rPr>
              <a:t>Attention to differing contexts</a:t>
            </a:r>
            <a:endParaRPr sz="3000">
              <a:latin typeface="Scope One"/>
              <a:ea typeface="Scope One"/>
              <a:cs typeface="Scope One"/>
              <a:sym typeface="Scope One"/>
            </a:endParaRPr>
          </a:p>
        </p:txBody>
      </p:sp>
      <p:pic>
        <p:nvPicPr>
          <p:cNvPr id="405" name="Google Shape;40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0"/>
          <p:cNvSpPr/>
          <p:nvPr/>
        </p:nvSpPr>
        <p:spPr>
          <a:xfrm>
            <a:off x="305650" y="117625"/>
            <a:ext cx="956100" cy="284700"/>
          </a:xfrm>
          <a:prstGeom prst="rect">
            <a:avLst/>
          </a:prstGeom>
          <a:solidFill>
            <a:srgbClr val="FAF38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UTC-6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70"/>
          <p:cNvSpPr/>
          <p:nvPr/>
        </p:nvSpPr>
        <p:spPr>
          <a:xfrm>
            <a:off x="1764350" y="117625"/>
            <a:ext cx="956100" cy="284700"/>
          </a:xfrm>
          <a:prstGeom prst="rect">
            <a:avLst/>
          </a:prstGeom>
          <a:solidFill>
            <a:srgbClr val="AFF6D1">
              <a:alpha val="58099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UTC-3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2" name="Google Shape;412;p70"/>
          <p:cNvSpPr/>
          <p:nvPr/>
        </p:nvSpPr>
        <p:spPr>
          <a:xfrm>
            <a:off x="3332500" y="117625"/>
            <a:ext cx="956100" cy="284700"/>
          </a:xfrm>
          <a:prstGeom prst="rect">
            <a:avLst/>
          </a:prstGeom>
          <a:solidFill>
            <a:srgbClr val="AFF6D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UTC+1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3" name="Google Shape;413;p70"/>
          <p:cNvSpPr/>
          <p:nvPr/>
        </p:nvSpPr>
        <p:spPr>
          <a:xfrm>
            <a:off x="4871450" y="117625"/>
            <a:ext cx="956100" cy="284700"/>
          </a:xfrm>
          <a:prstGeom prst="rect">
            <a:avLst/>
          </a:prstGeom>
          <a:solidFill>
            <a:srgbClr val="89F2B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UTC+5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4" name="Google Shape;414;p70"/>
          <p:cNvSpPr/>
          <p:nvPr/>
        </p:nvSpPr>
        <p:spPr>
          <a:xfrm>
            <a:off x="6410400" y="117625"/>
            <a:ext cx="956100" cy="284700"/>
          </a:xfrm>
          <a:prstGeom prst="rect">
            <a:avLst/>
          </a:prstGeom>
          <a:solidFill>
            <a:srgbClr val="FED1E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UTC+8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5" name="Google Shape;415;p70"/>
          <p:cNvSpPr/>
          <p:nvPr/>
        </p:nvSpPr>
        <p:spPr>
          <a:xfrm>
            <a:off x="7949350" y="117625"/>
            <a:ext cx="956100" cy="284700"/>
          </a:xfrm>
          <a:prstGeom prst="rect">
            <a:avLst/>
          </a:prstGeom>
          <a:solidFill>
            <a:srgbClr val="D5B8F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UTC+9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6" name="Google Shape;416;p70"/>
          <p:cNvSpPr txBox="1"/>
          <p:nvPr/>
        </p:nvSpPr>
        <p:spPr>
          <a:xfrm>
            <a:off x="319675" y="87167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7" name="Google Shape;417;p70"/>
          <p:cNvSpPr/>
          <p:nvPr/>
        </p:nvSpPr>
        <p:spPr>
          <a:xfrm>
            <a:off x="339650" y="183442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AF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8" name="Google Shape;418;p70"/>
          <p:cNvSpPr txBox="1"/>
          <p:nvPr/>
        </p:nvSpPr>
        <p:spPr>
          <a:xfrm>
            <a:off x="339650" y="22894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9" name="Google Shape;419;p70"/>
          <p:cNvSpPr/>
          <p:nvPr/>
        </p:nvSpPr>
        <p:spPr>
          <a:xfrm>
            <a:off x="359625" y="32522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AF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0" name="Google Shape;420;p70"/>
          <p:cNvSpPr txBox="1"/>
          <p:nvPr/>
        </p:nvSpPr>
        <p:spPr>
          <a:xfrm>
            <a:off x="305650" y="37871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1" name="Google Shape;421;p70"/>
          <p:cNvSpPr/>
          <p:nvPr/>
        </p:nvSpPr>
        <p:spPr>
          <a:xfrm>
            <a:off x="325625" y="47499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AF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2" name="Google Shape;422;p70"/>
          <p:cNvSpPr txBox="1"/>
          <p:nvPr/>
        </p:nvSpPr>
        <p:spPr>
          <a:xfrm>
            <a:off x="1761375" y="87167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3" name="Google Shape;423;p70"/>
          <p:cNvSpPr/>
          <p:nvPr/>
        </p:nvSpPr>
        <p:spPr>
          <a:xfrm>
            <a:off x="1781350" y="183442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>
              <a:alpha val="58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4" name="Google Shape;424;p70"/>
          <p:cNvSpPr txBox="1"/>
          <p:nvPr/>
        </p:nvSpPr>
        <p:spPr>
          <a:xfrm>
            <a:off x="1781350" y="22894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5" name="Google Shape;425;p70"/>
          <p:cNvSpPr/>
          <p:nvPr/>
        </p:nvSpPr>
        <p:spPr>
          <a:xfrm>
            <a:off x="1801325" y="32522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>
              <a:alpha val="58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6" name="Google Shape;426;p70"/>
          <p:cNvSpPr txBox="1"/>
          <p:nvPr/>
        </p:nvSpPr>
        <p:spPr>
          <a:xfrm>
            <a:off x="1747350" y="37871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7" name="Google Shape;427;p70"/>
          <p:cNvSpPr/>
          <p:nvPr/>
        </p:nvSpPr>
        <p:spPr>
          <a:xfrm>
            <a:off x="1767325" y="47499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>
              <a:alpha val="58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8" name="Google Shape;428;p70"/>
          <p:cNvSpPr txBox="1"/>
          <p:nvPr/>
        </p:nvSpPr>
        <p:spPr>
          <a:xfrm>
            <a:off x="3346525" y="87167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9" name="Google Shape;429;p70"/>
          <p:cNvSpPr/>
          <p:nvPr/>
        </p:nvSpPr>
        <p:spPr>
          <a:xfrm>
            <a:off x="3366500" y="183442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0" name="Google Shape;430;p70"/>
          <p:cNvSpPr txBox="1"/>
          <p:nvPr/>
        </p:nvSpPr>
        <p:spPr>
          <a:xfrm>
            <a:off x="3366500" y="22894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1" name="Google Shape;431;p70"/>
          <p:cNvSpPr/>
          <p:nvPr/>
        </p:nvSpPr>
        <p:spPr>
          <a:xfrm>
            <a:off x="3386475" y="32522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2" name="Google Shape;432;p70"/>
          <p:cNvSpPr txBox="1"/>
          <p:nvPr/>
        </p:nvSpPr>
        <p:spPr>
          <a:xfrm>
            <a:off x="3332500" y="37871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3" name="Google Shape;433;p70"/>
          <p:cNvSpPr/>
          <p:nvPr/>
        </p:nvSpPr>
        <p:spPr>
          <a:xfrm>
            <a:off x="3352475" y="47499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4" name="Google Shape;434;p70"/>
          <p:cNvSpPr txBox="1"/>
          <p:nvPr/>
        </p:nvSpPr>
        <p:spPr>
          <a:xfrm>
            <a:off x="4868475" y="87167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5" name="Google Shape;435;p70"/>
          <p:cNvSpPr/>
          <p:nvPr/>
        </p:nvSpPr>
        <p:spPr>
          <a:xfrm>
            <a:off x="4888450" y="183442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89F2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6" name="Google Shape;436;p70"/>
          <p:cNvSpPr txBox="1"/>
          <p:nvPr/>
        </p:nvSpPr>
        <p:spPr>
          <a:xfrm>
            <a:off x="4888450" y="22894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7" name="Google Shape;437;p70"/>
          <p:cNvSpPr/>
          <p:nvPr/>
        </p:nvSpPr>
        <p:spPr>
          <a:xfrm>
            <a:off x="4908425" y="32522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89F2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8" name="Google Shape;438;p70"/>
          <p:cNvSpPr txBox="1"/>
          <p:nvPr/>
        </p:nvSpPr>
        <p:spPr>
          <a:xfrm>
            <a:off x="4854450" y="37871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9" name="Google Shape;439;p70"/>
          <p:cNvSpPr/>
          <p:nvPr/>
        </p:nvSpPr>
        <p:spPr>
          <a:xfrm>
            <a:off x="4874425" y="47499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89F2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0" name="Google Shape;440;p70"/>
          <p:cNvSpPr txBox="1"/>
          <p:nvPr/>
        </p:nvSpPr>
        <p:spPr>
          <a:xfrm>
            <a:off x="6404450" y="8442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1" name="Google Shape;441;p70"/>
          <p:cNvSpPr/>
          <p:nvPr/>
        </p:nvSpPr>
        <p:spPr>
          <a:xfrm>
            <a:off x="6424425" y="18070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ED1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2" name="Google Shape;442;p70"/>
          <p:cNvSpPr txBox="1"/>
          <p:nvPr/>
        </p:nvSpPr>
        <p:spPr>
          <a:xfrm>
            <a:off x="6424425" y="226202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3" name="Google Shape;443;p70"/>
          <p:cNvSpPr/>
          <p:nvPr/>
        </p:nvSpPr>
        <p:spPr>
          <a:xfrm>
            <a:off x="6444400" y="322477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ED1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4" name="Google Shape;444;p70"/>
          <p:cNvSpPr txBox="1"/>
          <p:nvPr/>
        </p:nvSpPr>
        <p:spPr>
          <a:xfrm>
            <a:off x="6390425" y="375972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5" name="Google Shape;445;p70"/>
          <p:cNvSpPr/>
          <p:nvPr/>
        </p:nvSpPr>
        <p:spPr>
          <a:xfrm>
            <a:off x="6410400" y="472247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ED1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6" name="Google Shape;446;p70"/>
          <p:cNvSpPr txBox="1"/>
          <p:nvPr/>
        </p:nvSpPr>
        <p:spPr>
          <a:xfrm>
            <a:off x="7954450" y="8442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7" name="Google Shape;447;p70"/>
          <p:cNvSpPr/>
          <p:nvPr/>
        </p:nvSpPr>
        <p:spPr>
          <a:xfrm>
            <a:off x="7974425" y="18070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D5B8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8" name="Google Shape;448;p70"/>
          <p:cNvSpPr txBox="1"/>
          <p:nvPr/>
        </p:nvSpPr>
        <p:spPr>
          <a:xfrm>
            <a:off x="7974425" y="226202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9" name="Google Shape;449;p70"/>
          <p:cNvSpPr/>
          <p:nvPr/>
        </p:nvSpPr>
        <p:spPr>
          <a:xfrm>
            <a:off x="7994400" y="322477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D5B8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0" name="Google Shape;450;p70"/>
          <p:cNvSpPr txBox="1"/>
          <p:nvPr/>
        </p:nvSpPr>
        <p:spPr>
          <a:xfrm>
            <a:off x="7940425" y="375972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1" name="Google Shape;451;p70"/>
          <p:cNvSpPr/>
          <p:nvPr/>
        </p:nvSpPr>
        <p:spPr>
          <a:xfrm>
            <a:off x="7960400" y="472247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D5B8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2" name="Google Shape;452;p70"/>
          <p:cNvSpPr txBox="1"/>
          <p:nvPr/>
        </p:nvSpPr>
        <p:spPr>
          <a:xfrm>
            <a:off x="322600" y="469925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8:00 am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3" name="Google Shape;453;p70"/>
          <p:cNvSpPr txBox="1"/>
          <p:nvPr/>
        </p:nvSpPr>
        <p:spPr>
          <a:xfrm>
            <a:off x="1764300" y="443400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11:00 am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4" name="Google Shape;454;p70"/>
          <p:cNvSpPr txBox="1"/>
          <p:nvPr/>
        </p:nvSpPr>
        <p:spPr>
          <a:xfrm>
            <a:off x="3349450" y="443400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3:00 pm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5" name="Google Shape;455;p70"/>
          <p:cNvSpPr txBox="1"/>
          <p:nvPr/>
        </p:nvSpPr>
        <p:spPr>
          <a:xfrm>
            <a:off x="4888400" y="416650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7:30 pm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6" name="Google Shape;456;p70"/>
          <p:cNvSpPr txBox="1"/>
          <p:nvPr/>
        </p:nvSpPr>
        <p:spPr>
          <a:xfrm>
            <a:off x="6427350" y="415975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10:00 pm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7" name="Google Shape;457;p70"/>
          <p:cNvSpPr txBox="1"/>
          <p:nvPr/>
        </p:nvSpPr>
        <p:spPr>
          <a:xfrm>
            <a:off x="7957375" y="415975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11:00 pm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1"/>
          <p:cNvSpPr/>
          <p:nvPr/>
        </p:nvSpPr>
        <p:spPr>
          <a:xfrm>
            <a:off x="305650" y="117625"/>
            <a:ext cx="956100" cy="284700"/>
          </a:xfrm>
          <a:prstGeom prst="rect">
            <a:avLst/>
          </a:prstGeom>
          <a:solidFill>
            <a:srgbClr val="FAF38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UTC-6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3" name="Google Shape;463;p71"/>
          <p:cNvSpPr/>
          <p:nvPr/>
        </p:nvSpPr>
        <p:spPr>
          <a:xfrm>
            <a:off x="1764350" y="117625"/>
            <a:ext cx="956100" cy="284700"/>
          </a:xfrm>
          <a:prstGeom prst="rect">
            <a:avLst/>
          </a:prstGeom>
          <a:solidFill>
            <a:srgbClr val="AFF6D1">
              <a:alpha val="58099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UTC-3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4" name="Google Shape;464;p71"/>
          <p:cNvSpPr/>
          <p:nvPr/>
        </p:nvSpPr>
        <p:spPr>
          <a:xfrm>
            <a:off x="3332500" y="117625"/>
            <a:ext cx="956100" cy="284700"/>
          </a:xfrm>
          <a:prstGeom prst="rect">
            <a:avLst/>
          </a:prstGeom>
          <a:solidFill>
            <a:srgbClr val="AFF6D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UTC+1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5" name="Google Shape;465;p71"/>
          <p:cNvSpPr/>
          <p:nvPr/>
        </p:nvSpPr>
        <p:spPr>
          <a:xfrm>
            <a:off x="4871450" y="117625"/>
            <a:ext cx="956100" cy="284700"/>
          </a:xfrm>
          <a:prstGeom prst="rect">
            <a:avLst/>
          </a:prstGeom>
          <a:solidFill>
            <a:srgbClr val="89F2B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UTC+5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6" name="Google Shape;466;p71"/>
          <p:cNvSpPr/>
          <p:nvPr/>
        </p:nvSpPr>
        <p:spPr>
          <a:xfrm>
            <a:off x="6410400" y="117625"/>
            <a:ext cx="956100" cy="284700"/>
          </a:xfrm>
          <a:prstGeom prst="rect">
            <a:avLst/>
          </a:prstGeom>
          <a:solidFill>
            <a:srgbClr val="FED1E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UTC+8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7" name="Google Shape;467;p71"/>
          <p:cNvSpPr/>
          <p:nvPr/>
        </p:nvSpPr>
        <p:spPr>
          <a:xfrm>
            <a:off x="7949350" y="117625"/>
            <a:ext cx="956100" cy="284700"/>
          </a:xfrm>
          <a:prstGeom prst="rect">
            <a:avLst/>
          </a:prstGeom>
          <a:solidFill>
            <a:srgbClr val="D5B8F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UTC+9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8" name="Google Shape;468;p71"/>
          <p:cNvSpPr txBox="1"/>
          <p:nvPr/>
        </p:nvSpPr>
        <p:spPr>
          <a:xfrm>
            <a:off x="319675" y="87167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9" name="Google Shape;469;p71"/>
          <p:cNvSpPr/>
          <p:nvPr/>
        </p:nvSpPr>
        <p:spPr>
          <a:xfrm>
            <a:off x="339650" y="183442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AF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0" name="Google Shape;470;p71"/>
          <p:cNvSpPr txBox="1"/>
          <p:nvPr/>
        </p:nvSpPr>
        <p:spPr>
          <a:xfrm>
            <a:off x="339650" y="22894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1" name="Google Shape;471;p71"/>
          <p:cNvSpPr/>
          <p:nvPr/>
        </p:nvSpPr>
        <p:spPr>
          <a:xfrm>
            <a:off x="359625" y="32522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AF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2" name="Google Shape;472;p71"/>
          <p:cNvSpPr txBox="1"/>
          <p:nvPr/>
        </p:nvSpPr>
        <p:spPr>
          <a:xfrm>
            <a:off x="305650" y="37871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3" name="Google Shape;473;p71"/>
          <p:cNvSpPr/>
          <p:nvPr/>
        </p:nvSpPr>
        <p:spPr>
          <a:xfrm>
            <a:off x="325625" y="47499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AF3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4" name="Google Shape;474;p71"/>
          <p:cNvSpPr txBox="1"/>
          <p:nvPr/>
        </p:nvSpPr>
        <p:spPr>
          <a:xfrm>
            <a:off x="1761375" y="87167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5" name="Google Shape;475;p71"/>
          <p:cNvSpPr/>
          <p:nvPr/>
        </p:nvSpPr>
        <p:spPr>
          <a:xfrm>
            <a:off x="1781350" y="183442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>
              <a:alpha val="58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6" name="Google Shape;476;p71"/>
          <p:cNvSpPr txBox="1"/>
          <p:nvPr/>
        </p:nvSpPr>
        <p:spPr>
          <a:xfrm>
            <a:off x="1781350" y="22894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7" name="Google Shape;477;p71"/>
          <p:cNvSpPr/>
          <p:nvPr/>
        </p:nvSpPr>
        <p:spPr>
          <a:xfrm>
            <a:off x="1801325" y="32522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>
              <a:alpha val="58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Kirsten</a:t>
            </a:r>
            <a:br>
              <a:rPr lang="en" sz="1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Team Coach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8" name="Google Shape;478;p71"/>
          <p:cNvSpPr txBox="1"/>
          <p:nvPr/>
        </p:nvSpPr>
        <p:spPr>
          <a:xfrm>
            <a:off x="1747350" y="37871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9" name="Google Shape;479;p71"/>
          <p:cNvSpPr/>
          <p:nvPr/>
        </p:nvSpPr>
        <p:spPr>
          <a:xfrm>
            <a:off x="1767325" y="47499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>
              <a:alpha val="58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0" name="Google Shape;480;p71"/>
          <p:cNvSpPr txBox="1"/>
          <p:nvPr/>
        </p:nvSpPr>
        <p:spPr>
          <a:xfrm>
            <a:off x="3346525" y="87167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1" name="Google Shape;481;p71"/>
          <p:cNvSpPr/>
          <p:nvPr/>
        </p:nvSpPr>
        <p:spPr>
          <a:xfrm>
            <a:off x="3366500" y="183442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Jay 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Team Coach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2" name="Google Shape;482;p71"/>
          <p:cNvSpPr txBox="1"/>
          <p:nvPr/>
        </p:nvSpPr>
        <p:spPr>
          <a:xfrm>
            <a:off x="3366500" y="22894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3" name="Google Shape;483;p71"/>
          <p:cNvSpPr/>
          <p:nvPr/>
        </p:nvSpPr>
        <p:spPr>
          <a:xfrm>
            <a:off x="3386475" y="32522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4" name="Google Shape;484;p71"/>
          <p:cNvSpPr txBox="1"/>
          <p:nvPr/>
        </p:nvSpPr>
        <p:spPr>
          <a:xfrm>
            <a:off x="3332500" y="37871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5" name="Google Shape;485;p71"/>
          <p:cNvSpPr/>
          <p:nvPr/>
        </p:nvSpPr>
        <p:spPr>
          <a:xfrm>
            <a:off x="3352475" y="47499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AFF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6" name="Google Shape;486;p71"/>
          <p:cNvSpPr txBox="1"/>
          <p:nvPr/>
        </p:nvSpPr>
        <p:spPr>
          <a:xfrm>
            <a:off x="4868475" y="87167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7" name="Google Shape;487;p71"/>
          <p:cNvSpPr/>
          <p:nvPr/>
        </p:nvSpPr>
        <p:spPr>
          <a:xfrm>
            <a:off x="4888450" y="183442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89F2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8" name="Google Shape;488;p71"/>
          <p:cNvSpPr txBox="1"/>
          <p:nvPr/>
        </p:nvSpPr>
        <p:spPr>
          <a:xfrm>
            <a:off x="4888450" y="22894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9" name="Google Shape;489;p71"/>
          <p:cNvSpPr/>
          <p:nvPr/>
        </p:nvSpPr>
        <p:spPr>
          <a:xfrm>
            <a:off x="4908425" y="32522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89F2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0" name="Google Shape;490;p71"/>
          <p:cNvSpPr txBox="1"/>
          <p:nvPr/>
        </p:nvSpPr>
        <p:spPr>
          <a:xfrm>
            <a:off x="4854450" y="37871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1" name="Google Shape;491;p71"/>
          <p:cNvSpPr/>
          <p:nvPr/>
        </p:nvSpPr>
        <p:spPr>
          <a:xfrm>
            <a:off x="4874425" y="47499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89F2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2" name="Google Shape;492;p71"/>
          <p:cNvSpPr txBox="1"/>
          <p:nvPr/>
        </p:nvSpPr>
        <p:spPr>
          <a:xfrm>
            <a:off x="6404450" y="8442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3" name="Google Shape;493;p71"/>
          <p:cNvSpPr/>
          <p:nvPr/>
        </p:nvSpPr>
        <p:spPr>
          <a:xfrm>
            <a:off x="6424425" y="18070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ED1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4" name="Google Shape;494;p71"/>
          <p:cNvSpPr txBox="1"/>
          <p:nvPr/>
        </p:nvSpPr>
        <p:spPr>
          <a:xfrm>
            <a:off x="6424425" y="226202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5" name="Google Shape;495;p71"/>
          <p:cNvSpPr/>
          <p:nvPr/>
        </p:nvSpPr>
        <p:spPr>
          <a:xfrm>
            <a:off x="6444400" y="322477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ED1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Kirsten Team Coach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6" name="Google Shape;496;p71"/>
          <p:cNvSpPr txBox="1"/>
          <p:nvPr/>
        </p:nvSpPr>
        <p:spPr>
          <a:xfrm>
            <a:off x="6390425" y="375972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7" name="Google Shape;497;p71"/>
          <p:cNvSpPr/>
          <p:nvPr/>
        </p:nvSpPr>
        <p:spPr>
          <a:xfrm>
            <a:off x="6410400" y="472247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FED1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8" name="Google Shape;498;p71"/>
          <p:cNvSpPr txBox="1"/>
          <p:nvPr/>
        </p:nvSpPr>
        <p:spPr>
          <a:xfrm>
            <a:off x="7954450" y="844250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9" name="Google Shape;499;p71"/>
          <p:cNvSpPr/>
          <p:nvPr/>
        </p:nvSpPr>
        <p:spPr>
          <a:xfrm>
            <a:off x="7974425" y="1807000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D5B8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0" name="Google Shape;500;p71"/>
          <p:cNvSpPr txBox="1"/>
          <p:nvPr/>
        </p:nvSpPr>
        <p:spPr>
          <a:xfrm>
            <a:off x="7974425" y="226202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1" name="Google Shape;501;p71"/>
          <p:cNvSpPr/>
          <p:nvPr/>
        </p:nvSpPr>
        <p:spPr>
          <a:xfrm>
            <a:off x="7994400" y="322477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D5B8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Jay</a:t>
            </a:r>
            <a:br>
              <a:rPr lang="en" sz="1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Team Coach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2" name="Google Shape;502;p71"/>
          <p:cNvSpPr txBox="1"/>
          <p:nvPr/>
        </p:nvSpPr>
        <p:spPr>
          <a:xfrm>
            <a:off x="7940425" y="3759725"/>
            <a:ext cx="956100" cy="89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Copy a picture of yourself in here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3" name="Google Shape;503;p71"/>
          <p:cNvSpPr/>
          <p:nvPr/>
        </p:nvSpPr>
        <p:spPr>
          <a:xfrm>
            <a:off x="7960400" y="4722475"/>
            <a:ext cx="922200" cy="284700"/>
          </a:xfrm>
          <a:prstGeom prst="roundRect">
            <a:avLst>
              <a:gd fmla="val 16667" name="adj"/>
            </a:avLst>
          </a:prstGeom>
          <a:solidFill>
            <a:srgbClr val="D5B8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Name &amp; Role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4" name="Google Shape;504;p71"/>
          <p:cNvSpPr txBox="1"/>
          <p:nvPr/>
        </p:nvSpPr>
        <p:spPr>
          <a:xfrm>
            <a:off x="322600" y="469925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8:00 am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5" name="Google Shape;505;p71"/>
          <p:cNvSpPr txBox="1"/>
          <p:nvPr/>
        </p:nvSpPr>
        <p:spPr>
          <a:xfrm>
            <a:off x="1764300" y="443400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11:00 am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6" name="Google Shape;506;p71"/>
          <p:cNvSpPr txBox="1"/>
          <p:nvPr/>
        </p:nvSpPr>
        <p:spPr>
          <a:xfrm>
            <a:off x="3349450" y="443400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3:00 pm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7" name="Google Shape;507;p71"/>
          <p:cNvSpPr txBox="1"/>
          <p:nvPr/>
        </p:nvSpPr>
        <p:spPr>
          <a:xfrm>
            <a:off x="4888400" y="416650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7:30 pm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8" name="Google Shape;508;p71"/>
          <p:cNvSpPr txBox="1"/>
          <p:nvPr/>
        </p:nvSpPr>
        <p:spPr>
          <a:xfrm>
            <a:off x="6427350" y="415975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10:00 pm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9" name="Google Shape;509;p71"/>
          <p:cNvSpPr txBox="1"/>
          <p:nvPr/>
        </p:nvSpPr>
        <p:spPr>
          <a:xfrm>
            <a:off x="7957375" y="415975"/>
            <a:ext cx="92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11:00 pm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10" name="Google Shape;51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123" y="871673"/>
            <a:ext cx="600123" cy="90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9424" y="2261409"/>
            <a:ext cx="600123" cy="90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8758" y="2253399"/>
            <a:ext cx="647373" cy="97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2444" y="2261416"/>
            <a:ext cx="600123" cy="90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72"/>
          <p:cNvGrpSpPr/>
          <p:nvPr/>
        </p:nvGrpSpPr>
        <p:grpSpPr>
          <a:xfrm>
            <a:off x="366050" y="131425"/>
            <a:ext cx="8275051" cy="5012076"/>
            <a:chOff x="366050" y="131425"/>
            <a:chExt cx="8275051" cy="5012076"/>
          </a:xfrm>
        </p:grpSpPr>
        <p:pic>
          <p:nvPicPr>
            <p:cNvPr id="519" name="Google Shape;519;p72"/>
            <p:cNvPicPr preferRelativeResize="0"/>
            <p:nvPr/>
          </p:nvPicPr>
          <p:blipFill rotWithShape="1">
            <a:blip r:embed="rId3">
              <a:alphaModFix/>
            </a:blip>
            <a:srcRect b="22310" l="0" r="0" t="20715"/>
            <a:stretch/>
          </p:blipFill>
          <p:spPr>
            <a:xfrm>
              <a:off x="366050" y="131425"/>
              <a:ext cx="8275051" cy="4714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72"/>
            <p:cNvPicPr preferRelativeResize="0"/>
            <p:nvPr/>
          </p:nvPicPr>
          <p:blipFill rotWithShape="1">
            <a:blip r:embed="rId4">
              <a:alphaModFix/>
            </a:blip>
            <a:srcRect b="0" l="0" r="0" t="94216"/>
            <a:stretch/>
          </p:blipFill>
          <p:spPr>
            <a:xfrm>
              <a:off x="2000250" y="4846024"/>
              <a:ext cx="5143499" cy="2974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1" name="Google Shape;521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1525" y="37267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2" name="Google Shape;522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675" y="3048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3" name="Google Shape;523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6075" y="4572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4" name="Google Shape;524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8475" y="6096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5" name="Google Shape;525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20875" y="7620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6" name="Google Shape;526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73275" y="9144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7" name="Google Shape;527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5675" y="10668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8" name="Google Shape;528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78075" y="12192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9" name="Google Shape;529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0475" y="13716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0" name="Google Shape;530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82875" y="15240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1" name="Google Shape;531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7850" y="10668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2" name="Google Shape;532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3175" y="3425725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3" name="Google Shape;533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8100" y="3881825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4" name="Google Shape;534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725" y="3830825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5" name="Google Shape;535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4675" y="19812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6" name="Google Shape;536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7075" y="21336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7" name="Google Shape;537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49475" y="22860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8" name="Google Shape;538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1875" y="24384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9" name="Google Shape;539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4275" y="259080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0" name="Google Shape;540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5550" y="2067650"/>
            <a:ext cx="218350" cy="218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41" name="Google Shape;541;p72"/>
          <p:cNvSpPr txBox="1"/>
          <p:nvPr>
            <p:ph idx="4294967295" type="subTitle"/>
          </p:nvPr>
        </p:nvSpPr>
        <p:spPr>
          <a:xfrm>
            <a:off x="104975" y="2692625"/>
            <a:ext cx="1832700" cy="11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Where in the world are you?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72"/>
          <p:cNvSpPr txBox="1"/>
          <p:nvPr/>
        </p:nvSpPr>
        <p:spPr>
          <a:xfrm>
            <a:off x="148625" y="3466900"/>
            <a:ext cx="2064000" cy="9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Pick a pin on your right and pop it on the map where you currently live. </a:t>
            </a:r>
            <a:endParaRPr sz="13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3" name="Google Shape;543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7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3"/>
          <p:cNvSpPr txBox="1"/>
          <p:nvPr>
            <p:ph type="title"/>
          </p:nvPr>
        </p:nvSpPr>
        <p:spPr>
          <a:xfrm>
            <a:off x="0" y="103925"/>
            <a:ext cx="91440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2"/>
                </a:solidFill>
              </a:rPr>
              <a:t>Want to learn more?</a:t>
            </a:r>
            <a:endParaRPr sz="3900">
              <a:solidFill>
                <a:schemeClr val="lt2"/>
              </a:solidFill>
            </a:endParaRPr>
          </a:p>
        </p:txBody>
      </p:sp>
      <p:sp>
        <p:nvSpPr>
          <p:cNvPr id="549" name="Google Shape;549;p73"/>
          <p:cNvSpPr txBox="1"/>
          <p:nvPr>
            <p:ph idx="1" type="subTitle"/>
          </p:nvPr>
        </p:nvSpPr>
        <p:spPr>
          <a:xfrm>
            <a:off x="2334300" y="726988"/>
            <a:ext cx="44754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info@theremotecoaches.com</a:t>
            </a:r>
            <a:endParaRPr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@RemoteBetter</a:t>
            </a:r>
            <a:endParaRPr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50" name="Google Shape;550;p7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525" y="1532199"/>
            <a:ext cx="1372300" cy="21245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1540000" dist="19050">
              <a:srgbClr val="000000">
                <a:alpha val="50000"/>
              </a:srgbClr>
            </a:outerShdw>
          </a:effectLst>
        </p:spPr>
      </p:pic>
      <p:sp>
        <p:nvSpPr>
          <p:cNvPr id="551" name="Google Shape;551;p73"/>
          <p:cNvSpPr txBox="1"/>
          <p:nvPr/>
        </p:nvSpPr>
        <p:spPr>
          <a:xfrm>
            <a:off x="281025" y="3808725"/>
            <a:ext cx="19749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</a:rPr>
              <a:t>Available on </a:t>
            </a:r>
            <a:r>
              <a:rPr b="1" lang="en" u="sng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Amazon</a:t>
            </a:r>
            <a:endParaRPr b="1">
              <a:solidFill>
                <a:srgbClr val="F3F3F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52" name="Google Shape;552;p7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0511" y="2123536"/>
            <a:ext cx="2029275" cy="14292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53" name="Google Shape;553;p73"/>
          <p:cNvSpPr txBox="1"/>
          <p:nvPr/>
        </p:nvSpPr>
        <p:spPr>
          <a:xfrm>
            <a:off x="6459775" y="3716875"/>
            <a:ext cx="24603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Remote Facilitation Video Course</a:t>
            </a:r>
            <a:r>
              <a:rPr b="1" lang="en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b="1">
              <a:solidFill>
                <a:srgbClr val="F3F3F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</a:rPr>
              <a:t>(Self study video course)</a:t>
            </a:r>
            <a:endParaRPr b="1">
              <a:solidFill>
                <a:srgbClr val="F3F3F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54" name="Google Shape;554;p73"/>
          <p:cNvSpPr txBox="1"/>
          <p:nvPr/>
        </p:nvSpPr>
        <p:spPr>
          <a:xfrm>
            <a:off x="7619075" y="4671175"/>
            <a:ext cx="15336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@RemoteBetter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5" name="Google Shape;555;p7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92575" y="4718399"/>
            <a:ext cx="238525" cy="2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73"/>
          <p:cNvSpPr txBox="1"/>
          <p:nvPr/>
        </p:nvSpPr>
        <p:spPr>
          <a:xfrm>
            <a:off x="2930275" y="3716075"/>
            <a:ext cx="26460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Remote Facilitation Practitioner</a:t>
            </a:r>
            <a:r>
              <a:rPr b="1" lang="en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b="1">
              <a:solidFill>
                <a:srgbClr val="F3F3F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</a:rPr>
              <a:t>(Interactive online course)</a:t>
            </a:r>
            <a:endParaRPr b="1">
              <a:solidFill>
                <a:srgbClr val="F3F3F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57" name="Google Shape;557;p7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15825" y="2364075"/>
            <a:ext cx="3023881" cy="1150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20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9"/>
          <p:cNvSpPr/>
          <p:nvPr/>
        </p:nvSpPr>
        <p:spPr>
          <a:xfrm>
            <a:off x="2519350" y="1353938"/>
            <a:ext cx="4105296" cy="2435616"/>
          </a:xfrm>
          <a:prstGeom prst="cloud">
            <a:avLst/>
          </a:prstGeom>
          <a:solidFill>
            <a:srgbClr val="EEEEEE">
              <a:alpha val="6257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cope One"/>
                <a:ea typeface="Scope One"/>
                <a:cs typeface="Scope One"/>
                <a:sym typeface="Scope One"/>
              </a:rPr>
              <a:t>Open space with a </a:t>
            </a:r>
            <a:r>
              <a:rPr lang="en" sz="3000">
                <a:latin typeface="Scope One"/>
                <a:ea typeface="Scope One"/>
                <a:cs typeface="Scope One"/>
                <a:sym typeface="Scope One"/>
              </a:rPr>
              <a:t>check in</a:t>
            </a:r>
            <a:endParaRPr sz="3000">
              <a:latin typeface="Scope One"/>
              <a:ea typeface="Scope One"/>
              <a:cs typeface="Scope One"/>
              <a:sym typeface="Scope One"/>
            </a:endParaRPr>
          </a:p>
        </p:txBody>
      </p:sp>
      <p:pic>
        <p:nvPicPr>
          <p:cNvPr id="274" name="Google Shape;27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0"/>
          <p:cNvSpPr/>
          <p:nvPr/>
        </p:nvSpPr>
        <p:spPr>
          <a:xfrm>
            <a:off x="878200" y="1036150"/>
            <a:ext cx="1453500" cy="1364100"/>
          </a:xfrm>
          <a:prstGeom prst="ellipse">
            <a:avLst/>
          </a:prstGeom>
          <a:solidFill>
            <a:srgbClr val="93C47D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Shannon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0" name="Google Shape;280;p60"/>
          <p:cNvSpPr txBox="1"/>
          <p:nvPr/>
        </p:nvSpPr>
        <p:spPr>
          <a:xfrm>
            <a:off x="2714250" y="2100850"/>
            <a:ext cx="3715500" cy="15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How are you feeling about the project?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Change the colour of your circle to reflect</a:t>
            </a:r>
            <a:endParaRPr sz="18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1" name="Google Shape;281;p60"/>
          <p:cNvSpPr/>
          <p:nvPr/>
        </p:nvSpPr>
        <p:spPr>
          <a:xfrm>
            <a:off x="3924500" y="277325"/>
            <a:ext cx="1453500" cy="1364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Wesley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2" name="Google Shape;282;p60"/>
          <p:cNvSpPr/>
          <p:nvPr/>
        </p:nvSpPr>
        <p:spPr>
          <a:xfrm>
            <a:off x="6556525" y="1005400"/>
            <a:ext cx="1453500" cy="1364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Nelson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3" name="Google Shape;283;p60"/>
          <p:cNvSpPr/>
          <p:nvPr/>
        </p:nvSpPr>
        <p:spPr>
          <a:xfrm>
            <a:off x="5905775" y="3498025"/>
            <a:ext cx="1453500" cy="1364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Jay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4" name="Google Shape;284;p60"/>
          <p:cNvSpPr/>
          <p:nvPr/>
        </p:nvSpPr>
        <p:spPr>
          <a:xfrm>
            <a:off x="2043350" y="3498025"/>
            <a:ext cx="1453500" cy="1364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Kirsten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5" name="Google Shape;285;p60"/>
          <p:cNvSpPr/>
          <p:nvPr/>
        </p:nvSpPr>
        <p:spPr>
          <a:xfrm>
            <a:off x="8037625" y="119475"/>
            <a:ext cx="1005275" cy="330825"/>
          </a:xfrm>
          <a:prstGeom prst="flowChartOffpageConnector">
            <a:avLst/>
          </a:prstGeom>
          <a:solidFill>
            <a:srgbClr val="EFEFE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5 mins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6" name="Google Shape;28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1"/>
          <p:cNvSpPr/>
          <p:nvPr/>
        </p:nvSpPr>
        <p:spPr>
          <a:xfrm>
            <a:off x="1133975" y="1133550"/>
            <a:ext cx="1453500" cy="1364100"/>
          </a:xfrm>
          <a:prstGeom prst="ellipse">
            <a:avLst/>
          </a:prstGeom>
          <a:solidFill>
            <a:srgbClr val="B6D7A8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Shannon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92" name="Google Shape;292;p61"/>
          <p:cNvSpPr txBox="1"/>
          <p:nvPr/>
        </p:nvSpPr>
        <p:spPr>
          <a:xfrm>
            <a:off x="2714250" y="2100850"/>
            <a:ext cx="3715500" cy="15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How are you feeling about the project?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Change the colour of your circle to reflect</a:t>
            </a:r>
            <a:endParaRPr sz="18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93" name="Google Shape;293;p61"/>
          <p:cNvSpPr/>
          <p:nvPr/>
        </p:nvSpPr>
        <p:spPr>
          <a:xfrm>
            <a:off x="3924500" y="277325"/>
            <a:ext cx="1453500" cy="13641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Wesley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94" name="Google Shape;294;p61"/>
          <p:cNvSpPr/>
          <p:nvPr/>
        </p:nvSpPr>
        <p:spPr>
          <a:xfrm>
            <a:off x="6556525" y="1005400"/>
            <a:ext cx="1453500" cy="13641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Nelson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95" name="Google Shape;295;p61"/>
          <p:cNvSpPr/>
          <p:nvPr/>
        </p:nvSpPr>
        <p:spPr>
          <a:xfrm>
            <a:off x="5905775" y="3498025"/>
            <a:ext cx="1453500" cy="1364100"/>
          </a:xfrm>
          <a:prstGeom prst="ellipse">
            <a:avLst/>
          </a:prstGeom>
          <a:solidFill>
            <a:srgbClr val="EA9999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Jay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96" name="Google Shape;296;p61"/>
          <p:cNvSpPr/>
          <p:nvPr/>
        </p:nvSpPr>
        <p:spPr>
          <a:xfrm>
            <a:off x="2043350" y="3498025"/>
            <a:ext cx="1453500" cy="1364100"/>
          </a:xfrm>
          <a:prstGeom prst="ellipse">
            <a:avLst/>
          </a:prstGeom>
          <a:solidFill>
            <a:srgbClr val="EA9999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Kirsten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97" name="Google Shape;297;p61"/>
          <p:cNvSpPr/>
          <p:nvPr/>
        </p:nvSpPr>
        <p:spPr>
          <a:xfrm>
            <a:off x="8037625" y="119475"/>
            <a:ext cx="1005275" cy="330825"/>
          </a:xfrm>
          <a:prstGeom prst="flowChartOffpageConnector">
            <a:avLst/>
          </a:prstGeom>
          <a:solidFill>
            <a:srgbClr val="EFEFE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5 mins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8" name="Google Shape;29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2"/>
          <p:cNvSpPr txBox="1"/>
          <p:nvPr>
            <p:ph type="title"/>
          </p:nvPr>
        </p:nvSpPr>
        <p:spPr>
          <a:xfrm>
            <a:off x="311700" y="2087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What is your current energy level?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4" name="Google Shape;304;p62"/>
          <p:cNvCxnSpPr/>
          <p:nvPr/>
        </p:nvCxnSpPr>
        <p:spPr>
          <a:xfrm>
            <a:off x="247400" y="4336175"/>
            <a:ext cx="8516100" cy="2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05" name="Google Shape;305;p62"/>
          <p:cNvSpPr txBox="1"/>
          <p:nvPr/>
        </p:nvSpPr>
        <p:spPr>
          <a:xfrm>
            <a:off x="451900" y="3988050"/>
            <a:ext cx="19011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Nunito"/>
                <a:ea typeface="Nunito"/>
                <a:cs typeface="Nunito"/>
                <a:sym typeface="Nunito"/>
              </a:rPr>
              <a:t>Really tired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62"/>
          <p:cNvSpPr txBox="1"/>
          <p:nvPr/>
        </p:nvSpPr>
        <p:spPr>
          <a:xfrm>
            <a:off x="6607225" y="4008575"/>
            <a:ext cx="19011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Nunito"/>
                <a:ea typeface="Nunito"/>
                <a:cs typeface="Nunito"/>
                <a:sym typeface="Nunito"/>
              </a:rPr>
              <a:t>Super energetic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62"/>
          <p:cNvSpPr txBox="1"/>
          <p:nvPr/>
        </p:nvSpPr>
        <p:spPr>
          <a:xfrm>
            <a:off x="2863650" y="1143975"/>
            <a:ext cx="34167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Write your name on a triangle and place it along the line</a:t>
            </a:r>
            <a:endParaRPr/>
          </a:p>
        </p:txBody>
      </p:sp>
      <p:sp>
        <p:nvSpPr>
          <p:cNvPr id="308" name="Google Shape;308;p62"/>
          <p:cNvSpPr/>
          <p:nvPr/>
        </p:nvSpPr>
        <p:spPr>
          <a:xfrm>
            <a:off x="7019625" y="3361713"/>
            <a:ext cx="1197900" cy="796350"/>
          </a:xfrm>
          <a:prstGeom prst="flowChartMerge">
            <a:avLst/>
          </a:prstGeom>
          <a:solidFill>
            <a:srgbClr val="EEFF41">
              <a:alpha val="681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Kirst</a:t>
            </a:r>
            <a:endParaRPr/>
          </a:p>
        </p:txBody>
      </p:sp>
      <p:sp>
        <p:nvSpPr>
          <p:cNvPr id="309" name="Google Shape;309;p62"/>
          <p:cNvSpPr/>
          <p:nvPr/>
        </p:nvSpPr>
        <p:spPr>
          <a:xfrm>
            <a:off x="55850" y="1476863"/>
            <a:ext cx="1197900" cy="796350"/>
          </a:xfrm>
          <a:prstGeom prst="flowChartMerge">
            <a:avLst/>
          </a:prstGeom>
          <a:solidFill>
            <a:srgbClr val="EEFF41">
              <a:alpha val="681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2"/>
          <p:cNvSpPr/>
          <p:nvPr/>
        </p:nvSpPr>
        <p:spPr>
          <a:xfrm>
            <a:off x="55850" y="1695588"/>
            <a:ext cx="1197900" cy="796350"/>
          </a:xfrm>
          <a:prstGeom prst="flowChartMerge">
            <a:avLst/>
          </a:prstGeom>
          <a:solidFill>
            <a:srgbClr val="EEFF41">
              <a:alpha val="681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62"/>
          <p:cNvSpPr/>
          <p:nvPr/>
        </p:nvSpPr>
        <p:spPr>
          <a:xfrm>
            <a:off x="55850" y="1876563"/>
            <a:ext cx="1197900" cy="796350"/>
          </a:xfrm>
          <a:prstGeom prst="flowChartMerge">
            <a:avLst/>
          </a:prstGeom>
          <a:solidFill>
            <a:srgbClr val="EEFF41">
              <a:alpha val="681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62"/>
          <p:cNvSpPr/>
          <p:nvPr/>
        </p:nvSpPr>
        <p:spPr>
          <a:xfrm>
            <a:off x="55850" y="2121100"/>
            <a:ext cx="1197900" cy="796350"/>
          </a:xfrm>
          <a:prstGeom prst="flowChartMerge">
            <a:avLst/>
          </a:prstGeom>
          <a:solidFill>
            <a:srgbClr val="EEFF41">
              <a:alpha val="681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62"/>
          <p:cNvSpPr/>
          <p:nvPr/>
        </p:nvSpPr>
        <p:spPr>
          <a:xfrm>
            <a:off x="55850" y="2339850"/>
            <a:ext cx="1197900" cy="796350"/>
          </a:xfrm>
          <a:prstGeom prst="flowChartMerge">
            <a:avLst/>
          </a:prstGeom>
          <a:solidFill>
            <a:srgbClr val="EEFF41">
              <a:alpha val="681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2"/>
          <p:cNvSpPr/>
          <p:nvPr/>
        </p:nvSpPr>
        <p:spPr>
          <a:xfrm>
            <a:off x="2426525" y="3456650"/>
            <a:ext cx="1197900" cy="796350"/>
          </a:xfrm>
          <a:prstGeom prst="flowChartMerge">
            <a:avLst/>
          </a:prstGeom>
          <a:solidFill>
            <a:srgbClr val="EEFF41">
              <a:alpha val="681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Jay :P</a:t>
            </a:r>
            <a:endParaRPr/>
          </a:p>
        </p:txBody>
      </p:sp>
      <p:pic>
        <p:nvPicPr>
          <p:cNvPr id="315" name="Google Shape;31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3"/>
          <p:cNvSpPr/>
          <p:nvPr/>
        </p:nvSpPr>
        <p:spPr>
          <a:xfrm>
            <a:off x="3040200" y="1048500"/>
            <a:ext cx="3063600" cy="3046500"/>
          </a:xfrm>
          <a:prstGeom prst="ellipse">
            <a:avLst/>
          </a:prstGeom>
          <a:solidFill>
            <a:srgbClr val="AFF6D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What’s on your mind today?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1" name="Google Shape;321;p63"/>
          <p:cNvSpPr/>
          <p:nvPr/>
        </p:nvSpPr>
        <p:spPr>
          <a:xfrm>
            <a:off x="169675" y="273350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FED1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2" name="Google Shape;322;p63"/>
          <p:cNvSpPr/>
          <p:nvPr/>
        </p:nvSpPr>
        <p:spPr>
          <a:xfrm>
            <a:off x="6817175" y="190100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D5B8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3" name="Google Shape;323;p63"/>
          <p:cNvSpPr/>
          <p:nvPr/>
        </p:nvSpPr>
        <p:spPr>
          <a:xfrm>
            <a:off x="322075" y="425750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FED1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4" name="Google Shape;324;p63"/>
          <p:cNvSpPr/>
          <p:nvPr/>
        </p:nvSpPr>
        <p:spPr>
          <a:xfrm>
            <a:off x="474475" y="578150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FED1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5" name="Google Shape;325;p63"/>
          <p:cNvSpPr/>
          <p:nvPr/>
        </p:nvSpPr>
        <p:spPr>
          <a:xfrm>
            <a:off x="626875" y="730550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FED1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6" name="Google Shape;326;p63"/>
          <p:cNvSpPr/>
          <p:nvPr/>
        </p:nvSpPr>
        <p:spPr>
          <a:xfrm>
            <a:off x="6133775" y="3568850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FED1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Learning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7" name="Google Shape;327;p63"/>
          <p:cNvSpPr/>
          <p:nvPr/>
        </p:nvSpPr>
        <p:spPr>
          <a:xfrm>
            <a:off x="876700" y="2880175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FED1E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Cats! (Nope dogs are better)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8" name="Google Shape;328;p63"/>
          <p:cNvSpPr/>
          <p:nvPr/>
        </p:nvSpPr>
        <p:spPr>
          <a:xfrm>
            <a:off x="6969575" y="342500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D5B8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9" name="Google Shape;329;p63"/>
          <p:cNvSpPr/>
          <p:nvPr/>
        </p:nvSpPr>
        <p:spPr>
          <a:xfrm>
            <a:off x="7121975" y="494900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D5B8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0" name="Google Shape;330;p63"/>
          <p:cNvSpPr/>
          <p:nvPr/>
        </p:nvSpPr>
        <p:spPr>
          <a:xfrm>
            <a:off x="7274375" y="647300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D5B8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1" name="Google Shape;331;p63"/>
          <p:cNvSpPr/>
          <p:nvPr/>
        </p:nvSpPr>
        <p:spPr>
          <a:xfrm>
            <a:off x="7426775" y="799700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D5B8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2" name="Google Shape;332;p63"/>
          <p:cNvSpPr/>
          <p:nvPr/>
        </p:nvSpPr>
        <p:spPr>
          <a:xfrm>
            <a:off x="7579175" y="952100"/>
            <a:ext cx="1140600" cy="1112400"/>
          </a:xfrm>
          <a:prstGeom prst="foldedCorner">
            <a:avLst>
              <a:gd fmla="val 16667" name="adj"/>
            </a:avLst>
          </a:prstGeom>
          <a:solidFill>
            <a:srgbClr val="D5B8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3" name="Google Shape;33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4"/>
          <p:cNvSpPr/>
          <p:nvPr/>
        </p:nvSpPr>
        <p:spPr>
          <a:xfrm>
            <a:off x="2106250" y="537300"/>
            <a:ext cx="4733700" cy="3829500"/>
          </a:xfrm>
          <a:prstGeom prst="ellipse">
            <a:avLst/>
          </a:prstGeom>
          <a:solidFill>
            <a:srgbClr val="AFF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64"/>
          <p:cNvSpPr txBox="1"/>
          <p:nvPr/>
        </p:nvSpPr>
        <p:spPr>
          <a:xfrm>
            <a:off x="2973100" y="4482400"/>
            <a:ext cx="30000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Constellations</a:t>
            </a:r>
            <a:endParaRPr/>
          </a:p>
        </p:txBody>
      </p:sp>
      <p:sp>
        <p:nvSpPr>
          <p:cNvPr id="340" name="Google Shape;340;p64"/>
          <p:cNvSpPr txBox="1"/>
          <p:nvPr/>
        </p:nvSpPr>
        <p:spPr>
          <a:xfrm>
            <a:off x="-111650" y="318450"/>
            <a:ext cx="2302800" cy="438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Everyone pastes a picture here of themselves or one that represents them outside the circle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Open Sans"/>
              <a:buAutoNum type="arabicPeriod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The point is to learn about each other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Open Sans"/>
              <a:buAutoNum type="arabicPeriod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So, one person starts by saying a statement… Ie. I love ice cream.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Open Sans"/>
              <a:buAutoNum type="arabicPeriod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Everyone who loves ice cream drags their picture into the circle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Open Sans"/>
              <a:buAutoNum type="arabicPeriod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We all return to outside the circle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Font typeface="Open Sans"/>
              <a:buAutoNum type="arabicPeriod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Then someone else goes and this repeats on and on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1" name="Google Shape;34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0125" y="237521"/>
            <a:ext cx="917100" cy="15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4"/>
          <p:cNvSpPr txBox="1"/>
          <p:nvPr/>
        </p:nvSpPr>
        <p:spPr>
          <a:xfrm>
            <a:off x="7762425" y="1683000"/>
            <a:ext cx="11352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43" name="Google Shape;343;p64"/>
          <p:cNvGrpSpPr/>
          <p:nvPr/>
        </p:nvGrpSpPr>
        <p:grpSpPr>
          <a:xfrm>
            <a:off x="7097175" y="2133725"/>
            <a:ext cx="1135200" cy="2052913"/>
            <a:chOff x="4385275" y="1587737"/>
            <a:chExt cx="1135200" cy="2052913"/>
          </a:xfrm>
        </p:grpSpPr>
        <p:pic>
          <p:nvPicPr>
            <p:cNvPr id="344" name="Google Shape;344;p6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4572009" y="1587737"/>
              <a:ext cx="761750" cy="1728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64"/>
            <p:cNvSpPr txBox="1"/>
            <p:nvPr/>
          </p:nvSpPr>
          <p:spPr>
            <a:xfrm>
              <a:off x="4385275" y="3316350"/>
              <a:ext cx="11352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solidFill>
                    <a:srgbClr val="666666"/>
                  </a:solidFill>
                  <a:latin typeface="DM Sans"/>
                  <a:ea typeface="DM Sans"/>
                  <a:cs typeface="DM Sans"/>
                  <a:sym typeface="DM Sans"/>
                </a:rPr>
                <a:t>Kirsten</a:t>
              </a:r>
              <a:endParaRPr i="1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346" name="Google Shape;346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5"/>
          <p:cNvSpPr/>
          <p:nvPr/>
        </p:nvSpPr>
        <p:spPr>
          <a:xfrm>
            <a:off x="1049100" y="1388525"/>
            <a:ext cx="1257900" cy="1108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FED1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2" name="Google Shape;352;p65"/>
          <p:cNvSpPr/>
          <p:nvPr/>
        </p:nvSpPr>
        <p:spPr>
          <a:xfrm>
            <a:off x="999275" y="2664925"/>
            <a:ext cx="1257900" cy="1108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FAF3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3" name="Google Shape;353;p65"/>
          <p:cNvSpPr/>
          <p:nvPr/>
        </p:nvSpPr>
        <p:spPr>
          <a:xfrm>
            <a:off x="1746550" y="3773425"/>
            <a:ext cx="1257900" cy="1108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4" name="Google Shape;354;p65"/>
          <p:cNvSpPr/>
          <p:nvPr/>
        </p:nvSpPr>
        <p:spPr>
          <a:xfrm>
            <a:off x="4915700" y="3916425"/>
            <a:ext cx="1257900" cy="1108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9FE8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5" name="Google Shape;355;p65"/>
          <p:cNvSpPr/>
          <p:nvPr/>
        </p:nvSpPr>
        <p:spPr>
          <a:xfrm>
            <a:off x="6316538" y="3516050"/>
            <a:ext cx="1257900" cy="1108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FED1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6" name="Google Shape;356;p65"/>
          <p:cNvSpPr/>
          <p:nvPr/>
        </p:nvSpPr>
        <p:spPr>
          <a:xfrm>
            <a:off x="6761925" y="2279175"/>
            <a:ext cx="1257900" cy="1108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7" name="Google Shape;357;p65"/>
          <p:cNvSpPr/>
          <p:nvPr/>
        </p:nvSpPr>
        <p:spPr>
          <a:xfrm>
            <a:off x="6413200" y="1042300"/>
            <a:ext cx="1257900" cy="1108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FAF3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8" name="Google Shape;358;p65"/>
          <p:cNvSpPr/>
          <p:nvPr/>
        </p:nvSpPr>
        <p:spPr>
          <a:xfrm>
            <a:off x="2008025" y="354300"/>
            <a:ext cx="1257900" cy="1108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9FE8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Kirsten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9" name="Google Shape;359;p65"/>
          <p:cNvSpPr/>
          <p:nvPr/>
        </p:nvSpPr>
        <p:spPr>
          <a:xfrm>
            <a:off x="5058650" y="208075"/>
            <a:ext cx="1257900" cy="1108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0" name="Google Shape;360;p65"/>
          <p:cNvSpPr/>
          <p:nvPr/>
        </p:nvSpPr>
        <p:spPr>
          <a:xfrm>
            <a:off x="3486450" y="208075"/>
            <a:ext cx="1257900" cy="1108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D5B8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Socotra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1" name="Google Shape;361;p65"/>
          <p:cNvSpPr/>
          <p:nvPr/>
        </p:nvSpPr>
        <p:spPr>
          <a:xfrm>
            <a:off x="3265925" y="3975650"/>
            <a:ext cx="1257900" cy="1108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D5B8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2" name="Google Shape;362;p65"/>
          <p:cNvSpPr txBox="1"/>
          <p:nvPr/>
        </p:nvSpPr>
        <p:spPr>
          <a:xfrm>
            <a:off x="3034450" y="1698088"/>
            <a:ext cx="30000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Gratitude circle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DM Sans"/>
              <a:buAutoNum type="arabicPeriod"/>
            </a:pPr>
            <a:r>
              <a:rPr lang="en" sz="16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Paste your name in a circle</a:t>
            </a:r>
            <a:endParaRPr sz="16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DM Sans"/>
              <a:buAutoNum type="arabicPeriod"/>
            </a:pPr>
            <a:r>
              <a:rPr lang="en" sz="16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Share an appreciation with the person next to you</a:t>
            </a:r>
            <a:endParaRPr sz="16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3" name="Google Shape;363;p65"/>
          <p:cNvSpPr/>
          <p:nvPr/>
        </p:nvSpPr>
        <p:spPr>
          <a:xfrm rot="-2131461">
            <a:off x="1493068" y="851342"/>
            <a:ext cx="449704" cy="3688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65"/>
          <p:cNvSpPr/>
          <p:nvPr/>
        </p:nvSpPr>
        <p:spPr>
          <a:xfrm rot="2037311">
            <a:off x="6381259" y="577847"/>
            <a:ext cx="449562" cy="36893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65"/>
          <p:cNvSpPr/>
          <p:nvPr/>
        </p:nvSpPr>
        <p:spPr>
          <a:xfrm rot="7182702">
            <a:off x="7523318" y="3489993"/>
            <a:ext cx="449725" cy="3689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65"/>
          <p:cNvSpPr/>
          <p:nvPr/>
        </p:nvSpPr>
        <p:spPr>
          <a:xfrm rot="-8258951">
            <a:off x="1231120" y="3885766"/>
            <a:ext cx="449776" cy="36907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6"/>
          <p:cNvSpPr txBox="1"/>
          <p:nvPr/>
        </p:nvSpPr>
        <p:spPr>
          <a:xfrm>
            <a:off x="1562250" y="169050"/>
            <a:ext cx="60195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What’s one of your favorite words in your home language?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" name="Google Shape;373;p66"/>
          <p:cNvSpPr/>
          <p:nvPr/>
        </p:nvSpPr>
        <p:spPr>
          <a:xfrm>
            <a:off x="-393875" y="1246050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F163B4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66"/>
          <p:cNvSpPr/>
          <p:nvPr/>
        </p:nvSpPr>
        <p:spPr>
          <a:xfrm>
            <a:off x="-241475" y="1398450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F163B4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Dankie</a:t>
            </a:r>
            <a:endParaRPr/>
          </a:p>
        </p:txBody>
      </p:sp>
      <p:sp>
        <p:nvSpPr>
          <p:cNvPr id="375" name="Google Shape;375;p66"/>
          <p:cNvSpPr/>
          <p:nvPr/>
        </p:nvSpPr>
        <p:spPr>
          <a:xfrm>
            <a:off x="3149425" y="2676200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F163B4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</a:t>
            </a:r>
            <a:endParaRPr/>
          </a:p>
        </p:txBody>
      </p:sp>
      <p:sp>
        <p:nvSpPr>
          <p:cNvPr id="376" name="Google Shape;376;p66"/>
          <p:cNvSpPr/>
          <p:nvPr/>
        </p:nvSpPr>
        <p:spPr>
          <a:xfrm>
            <a:off x="-393875" y="3228800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FFD966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66"/>
          <p:cNvSpPr/>
          <p:nvPr/>
        </p:nvSpPr>
        <p:spPr>
          <a:xfrm>
            <a:off x="-241475" y="3381200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FFD966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66"/>
          <p:cNvSpPr/>
          <p:nvPr/>
        </p:nvSpPr>
        <p:spPr>
          <a:xfrm>
            <a:off x="-89075" y="3533600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FFD966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</a:t>
            </a:r>
            <a:endParaRPr/>
          </a:p>
        </p:txBody>
      </p:sp>
      <p:sp>
        <p:nvSpPr>
          <p:cNvPr id="379" name="Google Shape;379;p66"/>
          <p:cNvSpPr/>
          <p:nvPr/>
        </p:nvSpPr>
        <p:spPr>
          <a:xfrm>
            <a:off x="8354200" y="999275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65DA9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6"/>
          <p:cNvSpPr/>
          <p:nvPr/>
        </p:nvSpPr>
        <p:spPr>
          <a:xfrm>
            <a:off x="8506600" y="1151675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65DA9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6"/>
          <p:cNvSpPr/>
          <p:nvPr/>
        </p:nvSpPr>
        <p:spPr>
          <a:xfrm>
            <a:off x="5829400" y="1246050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65DA9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Lekker</a:t>
            </a:r>
            <a:endParaRPr/>
          </a:p>
        </p:txBody>
      </p:sp>
      <p:sp>
        <p:nvSpPr>
          <p:cNvPr id="382" name="Google Shape;382;p66"/>
          <p:cNvSpPr/>
          <p:nvPr/>
        </p:nvSpPr>
        <p:spPr>
          <a:xfrm>
            <a:off x="8354200" y="2982025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66BFF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66"/>
          <p:cNvSpPr/>
          <p:nvPr/>
        </p:nvSpPr>
        <p:spPr>
          <a:xfrm>
            <a:off x="8506600" y="3134425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66BFF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6"/>
          <p:cNvSpPr/>
          <p:nvPr/>
        </p:nvSpPr>
        <p:spPr>
          <a:xfrm>
            <a:off x="8659000" y="3286825"/>
            <a:ext cx="1552200" cy="857400"/>
          </a:xfrm>
          <a:prstGeom prst="cloudCallout">
            <a:avLst>
              <a:gd fmla="val -64952" name="adj1"/>
              <a:gd fmla="val 89165" name="adj2"/>
            </a:avLst>
          </a:prstGeom>
          <a:solidFill>
            <a:srgbClr val="66BFF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750" y="4863299"/>
            <a:ext cx="238525" cy="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irtual office meeting by Slidesgo">
  <a:themeElements>
    <a:clrScheme name="Simple Light">
      <a:dk1>
        <a:srgbClr val="313445"/>
      </a:dk1>
      <a:lt1>
        <a:srgbClr val="FFFFFF"/>
      </a:lt1>
      <a:dk2>
        <a:srgbClr val="545E66"/>
      </a:dk2>
      <a:lt2>
        <a:srgbClr val="F0F3F4"/>
      </a:lt2>
      <a:accent1>
        <a:srgbClr val="623A6C"/>
      </a:accent1>
      <a:accent2>
        <a:srgbClr val="545E66"/>
      </a:accent2>
      <a:accent3>
        <a:srgbClr val="879EAF"/>
      </a:accent3>
      <a:accent4>
        <a:srgbClr val="E79C82"/>
      </a:accent4>
      <a:accent5>
        <a:srgbClr val="E06F85"/>
      </a:accent5>
      <a:accent6>
        <a:srgbClr val="B04C7A"/>
      </a:accent6>
      <a:hlink>
        <a:srgbClr val="545E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