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952" r:id="rId5"/>
    <p:sldMasterId id="2147485014" r:id="rId6"/>
    <p:sldMasterId id="2147484539" r:id="rId7"/>
    <p:sldMasterId id="2147484023" r:id="rId8"/>
    <p:sldMasterId id="2147485058" r:id="rId9"/>
  </p:sldMasterIdLst>
  <p:notesMasterIdLst>
    <p:notesMasterId r:id="rId19"/>
  </p:notesMasterIdLst>
  <p:handoutMasterIdLst>
    <p:handoutMasterId r:id="rId20"/>
  </p:handoutMasterIdLst>
  <p:sldIdLst>
    <p:sldId id="2134804450" r:id="rId10"/>
    <p:sldId id="2134804432" r:id="rId11"/>
    <p:sldId id="2146845999" r:id="rId12"/>
    <p:sldId id="2146845997" r:id="rId13"/>
    <p:sldId id="2146846009" r:id="rId14"/>
    <p:sldId id="2146846010" r:id="rId15"/>
    <p:sldId id="2134805067" r:id="rId16"/>
    <p:sldId id="2134804614" r:id="rId17"/>
    <p:sldId id="2134804452" r:id="rId18"/>
  </p:sldIdLst>
  <p:sldSz cx="9144000" cy="5143500" type="screen16x9"/>
  <p:notesSz cx="6858000" cy="2819400"/>
  <p:embeddedFontLst>
    <p:embeddedFont>
      <p:font typeface="Calibri" panose="020F0502020204030204" pitchFamily="34" charset="0"/>
      <p:regular r:id="rId21"/>
      <p:bold r:id="rId22"/>
      <p:italic r:id="rId23"/>
      <p:boldItalic r:id="rId24"/>
    </p:embeddedFont>
    <p:embeddedFont>
      <p:font typeface="Lato" panose="020F0502020204030203" pitchFamily="34" charset="0"/>
      <p:regular r:id="rId25"/>
      <p:bold r:id="rId26"/>
      <p:italic r:id="rId27"/>
      <p:boldItalic r:id="rId28"/>
    </p:embeddedFont>
    <p:embeddedFont>
      <p:font typeface="Lato Light" panose="020B0604020202020204" charset="0"/>
      <p:regular r:id="rId29"/>
      <p:bold r:id="rId30"/>
      <p:italic r:id="rId31"/>
      <p:boldItalic r:id="rId32"/>
    </p:embeddedFont>
    <p:embeddedFont>
      <p:font typeface="Segoe UI Historic" panose="020B0502040204020203" pitchFamily="34" charset="0"/>
      <p:regular r:id="rId33"/>
    </p:embeddedFont>
  </p:embeddedFontLst>
  <p:defaultTextStyle>
    <a:defPPr>
      <a:defRPr lang="en-US"/>
    </a:defPPr>
    <a:lvl1pPr algn="l" rtl="0" fontAlgn="base">
      <a:spcBef>
        <a:spcPct val="0"/>
      </a:spcBef>
      <a:spcAft>
        <a:spcPct val="0"/>
      </a:spcAft>
      <a:defRPr kern="1200">
        <a:solidFill>
          <a:schemeClr val="tx1"/>
        </a:solidFill>
        <a:latin typeface="+mn-lt"/>
        <a:ea typeface="+mn-ea"/>
        <a:cs typeface="+mn-cs"/>
      </a:defRPr>
    </a:lvl1pPr>
    <a:lvl2pPr marL="456835" algn="l" rtl="0" fontAlgn="base">
      <a:spcBef>
        <a:spcPct val="0"/>
      </a:spcBef>
      <a:spcAft>
        <a:spcPct val="0"/>
      </a:spcAft>
      <a:defRPr kern="1200">
        <a:solidFill>
          <a:schemeClr val="tx1"/>
        </a:solidFill>
        <a:latin typeface="+mn-lt"/>
        <a:ea typeface="+mn-ea"/>
        <a:cs typeface="+mn-cs"/>
      </a:defRPr>
    </a:lvl2pPr>
    <a:lvl3pPr marL="913670" algn="l" rtl="0" fontAlgn="base">
      <a:spcBef>
        <a:spcPct val="0"/>
      </a:spcBef>
      <a:spcAft>
        <a:spcPct val="0"/>
      </a:spcAft>
      <a:defRPr kern="1200">
        <a:solidFill>
          <a:schemeClr val="tx1"/>
        </a:solidFill>
        <a:latin typeface="+mn-lt"/>
        <a:ea typeface="+mn-ea"/>
        <a:cs typeface="+mn-cs"/>
      </a:defRPr>
    </a:lvl3pPr>
    <a:lvl4pPr marL="1370505" algn="l" rtl="0" fontAlgn="base">
      <a:spcBef>
        <a:spcPct val="0"/>
      </a:spcBef>
      <a:spcAft>
        <a:spcPct val="0"/>
      </a:spcAft>
      <a:defRPr kern="1200">
        <a:solidFill>
          <a:schemeClr val="tx1"/>
        </a:solidFill>
        <a:latin typeface="+mn-lt"/>
        <a:ea typeface="+mn-ea"/>
        <a:cs typeface="+mn-cs"/>
      </a:defRPr>
    </a:lvl4pPr>
    <a:lvl5pPr marL="1827336" algn="l" rtl="0" fontAlgn="base">
      <a:spcBef>
        <a:spcPct val="0"/>
      </a:spcBef>
      <a:spcAft>
        <a:spcPct val="0"/>
      </a:spcAft>
      <a:defRPr kern="1200">
        <a:solidFill>
          <a:schemeClr val="tx1"/>
        </a:solidFill>
        <a:latin typeface="+mn-lt"/>
        <a:ea typeface="+mn-ea"/>
        <a:cs typeface="+mn-cs"/>
      </a:defRPr>
    </a:lvl5pPr>
    <a:lvl6pPr marL="2284166" algn="l" defTabSz="913670" rtl="0" eaLnBrk="1" latinLnBrk="0" hangingPunct="1">
      <a:defRPr kern="1200">
        <a:solidFill>
          <a:schemeClr val="tx1"/>
        </a:solidFill>
        <a:latin typeface="+mn-lt"/>
        <a:ea typeface="+mn-ea"/>
        <a:cs typeface="+mn-cs"/>
      </a:defRPr>
    </a:lvl6pPr>
    <a:lvl7pPr marL="2741009" algn="l" defTabSz="913670" rtl="0" eaLnBrk="1" latinLnBrk="0" hangingPunct="1">
      <a:defRPr kern="1200">
        <a:solidFill>
          <a:schemeClr val="tx1"/>
        </a:solidFill>
        <a:latin typeface="+mn-lt"/>
        <a:ea typeface="+mn-ea"/>
        <a:cs typeface="+mn-cs"/>
      </a:defRPr>
    </a:lvl7pPr>
    <a:lvl8pPr marL="3197838" algn="l" defTabSz="913670" rtl="0" eaLnBrk="1" latinLnBrk="0" hangingPunct="1">
      <a:defRPr kern="1200">
        <a:solidFill>
          <a:schemeClr val="tx1"/>
        </a:solidFill>
        <a:latin typeface="+mn-lt"/>
        <a:ea typeface="+mn-ea"/>
        <a:cs typeface="+mn-cs"/>
      </a:defRPr>
    </a:lvl8pPr>
    <a:lvl9pPr marL="3654669" algn="l" defTabSz="913670" rtl="0" eaLnBrk="1" latinLnBrk="0" hangingPunct="1">
      <a:defRPr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36" userDrawn="1">
          <p15:clr>
            <a:srgbClr val="A4A3A4"/>
          </p15:clr>
        </p15:guide>
        <p15:guide id="2" pos="288" userDrawn="1">
          <p15:clr>
            <a:srgbClr val="A4A3A4"/>
          </p15:clr>
        </p15:guide>
        <p15:guide id="3" orient="horz" pos="996" userDrawn="1">
          <p15:clr>
            <a:srgbClr val="A4A3A4"/>
          </p15:clr>
        </p15:guide>
        <p15:guide id="4" pos="3936" userDrawn="1">
          <p15:clr>
            <a:srgbClr val="A4A3A4"/>
          </p15:clr>
        </p15:guide>
        <p15:guide id="5" pos="2256" userDrawn="1">
          <p15:clr>
            <a:srgbClr val="A4A3A4"/>
          </p15:clr>
        </p15:guide>
        <p15:guide id="6" orient="horz" pos="276" userDrawn="1">
          <p15:clr>
            <a:srgbClr val="A4A3A4"/>
          </p15:clr>
        </p15:guide>
        <p15:guide id="7" pos="744" userDrawn="1">
          <p15:clr>
            <a:srgbClr val="A4A3A4"/>
          </p15:clr>
        </p15:guide>
        <p15:guide id="8" orient="horz" pos="852" userDrawn="1">
          <p15:clr>
            <a:srgbClr val="A4A3A4"/>
          </p15:clr>
        </p15:guide>
        <p15:guide id="9" orient="horz" pos="2796" userDrawn="1">
          <p15:clr>
            <a:srgbClr val="A4A3A4"/>
          </p15:clr>
        </p15:guide>
        <p15:guide id="10" pos="408" userDrawn="1">
          <p15:clr>
            <a:srgbClr val="A4A3A4"/>
          </p15:clr>
        </p15:guide>
        <p15:guide id="11" orient="horz" pos="159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n Young (Zum Communications)" initials="JY(C" lastIdx="1" clrIdx="0"/>
  <p:cmAuthor id="1" name="Kelly Mayeda" initials="KM" lastIdx="172" clrIdx="1">
    <p:extLst>
      <p:ext uri="{19B8F6BF-5375-455C-9EA6-DF929625EA0E}">
        <p15:presenceInfo xmlns:p15="http://schemas.microsoft.com/office/powerpoint/2012/main" userId="S::kmayeda@apptio.com::6f8fdf01-7175-4b49-9c3c-face9abb02ab" providerId="AD"/>
      </p:ext>
    </p:extLst>
  </p:cmAuthor>
  <p:cmAuthor id="2" name="Jarod Greene" initials="JG" lastIdx="74" clrIdx="2">
    <p:extLst>
      <p:ext uri="{19B8F6BF-5375-455C-9EA6-DF929625EA0E}">
        <p15:presenceInfo xmlns:p15="http://schemas.microsoft.com/office/powerpoint/2012/main" userId="S::jgreene@apptio.com::f14a4fc6-9aa7-420d-833b-d9a104a47bb0" providerId="AD"/>
      </p:ext>
    </p:extLst>
  </p:cmAuthor>
  <p:cmAuthor id="3" name="Thomas Wisniewski" initials="TW" lastIdx="19" clrIdx="3">
    <p:extLst>
      <p:ext uri="{19B8F6BF-5375-455C-9EA6-DF929625EA0E}">
        <p15:presenceInfo xmlns:p15="http://schemas.microsoft.com/office/powerpoint/2012/main" userId="S::twisniewski@apptio.com::9ed782c9-2041-463a-b4b3-fd663a7430e1" providerId="AD"/>
      </p:ext>
    </p:extLst>
  </p:cmAuthor>
  <p:cmAuthor id="4" name="Chris Van Wesep" initials="CVW" lastIdx="9" clrIdx="4">
    <p:extLst>
      <p:ext uri="{19B8F6BF-5375-455C-9EA6-DF929625EA0E}">
        <p15:presenceInfo xmlns:p15="http://schemas.microsoft.com/office/powerpoint/2012/main" userId="S::cvanwesep@apptio.com::d156ec83-4b7b-43ff-b866-618ad899c0a7" providerId="AD"/>
      </p:ext>
    </p:extLst>
  </p:cmAuthor>
  <p:cmAuthor id="5" name="Isaiah" initials="I" lastIdx="11" clrIdx="5">
    <p:extLst>
      <p:ext uri="{19B8F6BF-5375-455C-9EA6-DF929625EA0E}">
        <p15:presenceInfo xmlns:p15="http://schemas.microsoft.com/office/powerpoint/2012/main" userId="S::irendorio@apptio.com::7b04c496-1fef-4572-81cd-3058febba428" providerId="AD"/>
      </p:ext>
    </p:extLst>
  </p:cmAuthor>
  <p:cmAuthor id="6" name="Gabrielle Francesco" initials="GF" lastIdx="68" clrIdx="6">
    <p:extLst>
      <p:ext uri="{19B8F6BF-5375-455C-9EA6-DF929625EA0E}">
        <p15:presenceInfo xmlns:p15="http://schemas.microsoft.com/office/powerpoint/2012/main" userId="S::gfrancesco@apptio.com::b6abd802-18f7-4eb6-9c3e-9c762f5a3141" providerId="AD"/>
      </p:ext>
    </p:extLst>
  </p:cmAuthor>
  <p:cmAuthor id="7" name="Ali Shaffer" initials="AS" lastIdx="158" clrIdx="7">
    <p:extLst>
      <p:ext uri="{19B8F6BF-5375-455C-9EA6-DF929625EA0E}">
        <p15:presenceInfo xmlns:p15="http://schemas.microsoft.com/office/powerpoint/2012/main" userId="S::ashaffer@apptio.com::6a83625f-da55-451b-a1d7-34f55ee9427c" providerId="AD"/>
      </p:ext>
    </p:extLst>
  </p:cmAuthor>
  <p:cmAuthor id="8" name="Aaron Russell" initials="AR" lastIdx="11" clrIdx="8">
    <p:extLst>
      <p:ext uri="{19B8F6BF-5375-455C-9EA6-DF929625EA0E}">
        <p15:presenceInfo xmlns:p15="http://schemas.microsoft.com/office/powerpoint/2012/main" userId="S::arussell@apptio.com::389cafa2-60f3-4884-9267-269118dfb426" providerId="AD"/>
      </p:ext>
    </p:extLst>
  </p:cmAuthor>
  <p:cmAuthor id="9" name="Jeff Williams" initials="JW" lastIdx="20" clrIdx="9">
    <p:extLst>
      <p:ext uri="{19B8F6BF-5375-455C-9EA6-DF929625EA0E}">
        <p15:presenceInfo xmlns:p15="http://schemas.microsoft.com/office/powerpoint/2012/main" userId="S::jewilliams@apptio.com::13b0f38d-fc97-45ad-b30e-94d02553cfea" providerId="AD"/>
      </p:ext>
    </p:extLst>
  </p:cmAuthor>
  <p:cmAuthor id="10" name="Andrew Midgley" initials="AM" lastIdx="20" clrIdx="10">
    <p:extLst>
      <p:ext uri="{19B8F6BF-5375-455C-9EA6-DF929625EA0E}">
        <p15:presenceInfo xmlns:p15="http://schemas.microsoft.com/office/powerpoint/2012/main" userId="S::amidgley@apptio.com::7e351a27-b834-414a-99c7-dc3621a37c73" providerId="AD"/>
      </p:ext>
    </p:extLst>
  </p:cmAuthor>
  <p:cmAuthor id="11" name="Kristin Lowry" initials="KL" lastIdx="11" clrIdx="11">
    <p:extLst>
      <p:ext uri="{19B8F6BF-5375-455C-9EA6-DF929625EA0E}">
        <p15:presenceInfo xmlns:p15="http://schemas.microsoft.com/office/powerpoint/2012/main" userId="bfb49b9a79c2b533" providerId="Windows Live"/>
      </p:ext>
    </p:extLst>
  </p:cmAuthor>
  <p:cmAuthor id="12" name="Mark Jones" initials="MJ" lastIdx="11" clrIdx="12">
    <p:extLst>
      <p:ext uri="{19B8F6BF-5375-455C-9EA6-DF929625EA0E}">
        <p15:presenceInfo xmlns:p15="http://schemas.microsoft.com/office/powerpoint/2012/main" userId="S::majones@apptio.com::89ca47b3-0787-42a7-b46a-a698f43a4592" providerId="AD"/>
      </p:ext>
    </p:extLst>
  </p:cmAuthor>
  <p:cmAuthor id="13" name="Marisa Banigan" initials="MB" lastIdx="3" clrIdx="13">
    <p:extLst>
      <p:ext uri="{19B8F6BF-5375-455C-9EA6-DF929625EA0E}">
        <p15:presenceInfo xmlns:p15="http://schemas.microsoft.com/office/powerpoint/2012/main" userId="S::mbanigan@apptio.com::2f5b0e48-9d7f-4d96-b3a5-267202f181a5" providerId="AD"/>
      </p:ext>
    </p:extLst>
  </p:cmAuthor>
  <p:cmAuthor id="14" name="Mary Krosnjar" initials="MK" lastIdx="1" clrIdx="14">
    <p:extLst>
      <p:ext uri="{19B8F6BF-5375-455C-9EA6-DF929625EA0E}">
        <p15:presenceInfo xmlns:p15="http://schemas.microsoft.com/office/powerpoint/2012/main" userId="S::mkrosnjar@apptio.com::ab0ab984-91d3-4613-927d-c66c545a36c1" providerId="AD"/>
      </p:ext>
    </p:extLst>
  </p:cmAuthor>
  <p:cmAuthor id="15" name="Suha Shim" initials="SS" lastIdx="2" clrIdx="15">
    <p:extLst>
      <p:ext uri="{19B8F6BF-5375-455C-9EA6-DF929625EA0E}">
        <p15:presenceInfo xmlns:p15="http://schemas.microsoft.com/office/powerpoint/2012/main" userId="S::sshim@apptio.com::a868d1eb-9e9b-4b04-986e-f4056e2049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BFE"/>
    <a:srgbClr val="266CFF"/>
    <a:srgbClr val="FFFFFF"/>
    <a:srgbClr val="6EC7EC"/>
    <a:srgbClr val="81B6A1"/>
    <a:srgbClr val="F2F2F4"/>
    <a:srgbClr val="9170CA"/>
    <a:srgbClr val="038F8A"/>
    <a:srgbClr val="028B86"/>
    <a:srgbClr val="5BC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9B27E4-9FA9-4BD5-A296-E99CDD72A3C0}" v="45" dt="2021-07-09T19:59:57.220"/>
  </p1510:revLst>
</p1510:revInfo>
</file>

<file path=ppt/tableStyles.xml><?xml version="1.0" encoding="utf-8"?>
<a:tblStyleLst xmlns:a="http://schemas.openxmlformats.org/drawingml/2006/main" def="{416A639A-1315-4925-A9F9-0ACB125E9685}">
  <a:tblStyle styleId="{B482DE17-1FC4-41D7-B2E8-05BAB7828703}" styleName="Apptio Light Header">
    <a:tblBg>
      <a:effect>
        <a:effectLst/>
      </a:effect>
    </a:tblBg>
    <a:wholeTbl>
      <a:tcTxStyle b="off" i="off">
        <a:fontRef idx="minor"/>
        <a:schemeClr val="dk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solidFill>
            <a:schemeClr val="accent2">
              <a:alpha val="10000"/>
            </a:schemeClr>
          </a:solidFill>
        </a:fill>
      </a:tcStyle>
    </a:band1H>
    <a:band2H>
      <a:tcTxStyle b="off" i="off">
        <a:fontRef idx="minor"/>
        <a:schemeClr val="tx1"/>
      </a:tcTxStyle>
      <a:tcStyle>
        <a:tcBdr/>
        <a:fill>
          <a:noFill/>
        </a:fill>
      </a:tcStyle>
    </a:band2H>
    <a:firstCol>
      <a:tcTxStyle b="on" i="off">
        <a:fontRef idx="minor"/>
        <a:schemeClr val="bg1"/>
      </a:tcTxStyle>
      <a:tcStyle>
        <a:tcBdr/>
        <a:fill>
          <a:solidFill>
            <a:schemeClr val="tx1"/>
          </a:solidFill>
        </a:fill>
      </a:tcStyle>
    </a:firstCol>
    <a:lastRow>
      <a:tcTxStyle b="off" i="off">
        <a:fontRef idx="minor"/>
        <a:schemeClr val="lt2"/>
      </a:tcTxStyle>
      <a:tcStyle>
        <a:tcBdr>
          <a:left>
            <a:ln>
              <a:noFill/>
            </a:ln>
          </a:left>
          <a:right>
            <a:ln>
              <a:noFill/>
            </a:ln>
          </a:right>
          <a:top>
            <a:ln w="38100" cap="flat" cmpd="sng" algn="ctr">
              <a:solidFill>
                <a:schemeClr val="accent1"/>
              </a:solidFill>
              <a:prstDash val="solid"/>
            </a:ln>
          </a:top>
          <a:bottom>
            <a:ln>
              <a:noFill/>
            </a:ln>
          </a:bottom>
          <a:insideH>
            <a:ln>
              <a:noFill/>
            </a:ln>
          </a:insideH>
          <a:insideV>
            <a:ln>
              <a:noFill/>
            </a:ln>
          </a:insideV>
          <a:tl2br>
            <a:ln>
              <a:noFill/>
            </a:ln>
          </a:tl2br>
          <a:tr2bl>
            <a:ln>
              <a:noFill/>
            </a:ln>
          </a:tr2bl>
        </a:tcBdr>
        <a:fill>
          <a:noFill/>
        </a:fill>
      </a:tcStyle>
    </a:lastRow>
    <a:firstRow>
      <a:tcTxStyle b="on" i="off">
        <a:fontRef idx="major"/>
        <a:schemeClr val="tx1"/>
      </a:tcTxStyle>
      <a:tcStyle>
        <a:tcBdr/>
        <a:fill>
          <a:solidFill>
            <a:schemeClr val="bg1"/>
          </a:solidFill>
        </a:fill>
      </a:tcStyle>
    </a:firstRow>
  </a:tblStyle>
  <a:tblStyle styleId="{416A639A-1315-4925-A9F9-0ACB125E9685}" styleName="Apptio Dark Header">
    <a:tblBg>
      <a:effect>
        <a:effectLst/>
      </a:effect>
    </a:tblBg>
    <a:wholeTbl>
      <a:tcTxStyle b="off" i="off">
        <a:fontRef idx="minor"/>
        <a:schemeClr val="dk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solidFill>
            <a:schemeClr val="accent2">
              <a:alpha val="10000"/>
            </a:schemeClr>
          </a:solidFill>
        </a:fill>
      </a:tcStyle>
    </a:band1H>
    <a:band2H>
      <a:tcTxStyle b="off" i="off">
        <a:fontRef idx="minor"/>
        <a:schemeClr val="tx1"/>
      </a:tcTxStyle>
      <a:tcStyle>
        <a:tcBdr/>
        <a:fill>
          <a:noFill/>
        </a:fill>
      </a:tcStyle>
    </a:band2H>
    <a:firstCol>
      <a:tcTxStyle b="on" i="off">
        <a:fontRef idx="minor"/>
        <a:schemeClr val="bg1"/>
      </a:tcTxStyle>
      <a:tcStyle>
        <a:tcBdr/>
        <a:fill>
          <a:solidFill>
            <a:schemeClr val="tx1"/>
          </a:solidFill>
        </a:fill>
      </a:tcStyle>
    </a:firstCol>
    <a:lastRow>
      <a:tcTxStyle b="off" i="off">
        <a:fontRef idx="minor"/>
        <a:schemeClr val="lt2"/>
      </a:tcTxStyle>
      <a:tcStyle>
        <a:tcBdr>
          <a:left>
            <a:ln>
              <a:noFill/>
            </a:ln>
          </a:left>
          <a:right>
            <a:ln>
              <a:noFill/>
            </a:ln>
          </a:right>
          <a:top>
            <a:ln w="38100" cap="flat" cmpd="sng" algn="ctr">
              <a:solidFill>
                <a:schemeClr val="accent1"/>
              </a:solidFill>
              <a:prstDash val="solid"/>
            </a:ln>
          </a:top>
          <a:bottom>
            <a:ln>
              <a:noFill/>
            </a:ln>
          </a:bottom>
          <a:insideH>
            <a:ln>
              <a:noFill/>
            </a:ln>
          </a:insideH>
          <a:insideV>
            <a:ln>
              <a:noFill/>
            </a:ln>
          </a:insideV>
          <a:tl2br>
            <a:ln>
              <a:noFill/>
            </a:ln>
          </a:tl2br>
          <a:tr2bl>
            <a:ln>
              <a:noFill/>
            </a:ln>
          </a:tr2bl>
        </a:tcBdr>
        <a:fill>
          <a:noFill/>
        </a:fill>
      </a:tcStyle>
    </a:lastRow>
    <a:firstRow>
      <a:tcTxStyle b="on" i="off">
        <a:fontRef idx="major"/>
        <a:schemeClr val="bg1"/>
      </a:tcTxStyle>
      <a:tcStyle>
        <a:tcBdr/>
        <a:fill>
          <a:solidFill>
            <a:schemeClr val="tx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95" autoAdjust="0"/>
  </p:normalViewPr>
  <p:slideViewPr>
    <p:cSldViewPr snapToGrid="0">
      <p:cViewPr varScale="1">
        <p:scale>
          <a:sx n="131" d="100"/>
          <a:sy n="131" d="100"/>
        </p:scale>
        <p:origin x="126" y="456"/>
      </p:cViewPr>
      <p:guideLst>
        <p:guide orient="horz" pos="1836"/>
        <p:guide pos="288"/>
        <p:guide orient="horz" pos="996"/>
        <p:guide pos="3936"/>
        <p:guide pos="2256"/>
        <p:guide orient="horz" pos="276"/>
        <p:guide pos="744"/>
        <p:guide orient="horz" pos="852"/>
        <p:guide orient="horz" pos="2796"/>
        <p:guide pos="408"/>
        <p:guide orient="horz" pos="159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6.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ha Shim" userId="a868d1eb-9e9b-4b04-986e-f4056e2049e0" providerId="ADAL" clId="{F09B27E4-9FA9-4BD5-A296-E99CDD72A3C0}"/>
    <pc:docChg chg="undo custSel addSld delSld modSld">
      <pc:chgData name="Suha Shim" userId="a868d1eb-9e9b-4b04-986e-f4056e2049e0" providerId="ADAL" clId="{F09B27E4-9FA9-4BD5-A296-E99CDD72A3C0}" dt="2021-07-09T19:59:57.209" v="1624"/>
      <pc:docMkLst>
        <pc:docMk/>
      </pc:docMkLst>
      <pc:sldChg chg="del">
        <pc:chgData name="Suha Shim" userId="a868d1eb-9e9b-4b04-986e-f4056e2049e0" providerId="ADAL" clId="{F09B27E4-9FA9-4BD5-A296-E99CDD72A3C0}" dt="2021-07-09T16:27:38.316" v="150" actId="47"/>
        <pc:sldMkLst>
          <pc:docMk/>
          <pc:sldMk cId="2803621271" sldId="257"/>
        </pc:sldMkLst>
      </pc:sldChg>
      <pc:sldChg chg="modSp add mod addCm modNotesTx">
        <pc:chgData name="Suha Shim" userId="a868d1eb-9e9b-4b04-986e-f4056e2049e0" providerId="ADAL" clId="{F09B27E4-9FA9-4BD5-A296-E99CDD72A3C0}" dt="2021-07-09T19:20:43.355" v="1042" actId="20577"/>
        <pc:sldMkLst>
          <pc:docMk/>
          <pc:sldMk cId="3487056111" sldId="2134804432"/>
        </pc:sldMkLst>
        <pc:spChg chg="mod">
          <ac:chgData name="Suha Shim" userId="a868d1eb-9e9b-4b04-986e-f4056e2049e0" providerId="ADAL" clId="{F09B27E4-9FA9-4BD5-A296-E99CDD72A3C0}" dt="2021-07-09T16:29:29.914" v="152" actId="27636"/>
          <ac:spMkLst>
            <pc:docMk/>
            <pc:sldMk cId="3487056111" sldId="2134804432"/>
            <ac:spMk id="7" creationId="{4FBA8C92-1E04-6D42-B0D6-6958C1E3E7BC}"/>
          </ac:spMkLst>
        </pc:spChg>
      </pc:sldChg>
      <pc:sldChg chg="addSp delSp modSp mod">
        <pc:chgData name="Suha Shim" userId="a868d1eb-9e9b-4b04-986e-f4056e2049e0" providerId="ADAL" clId="{F09B27E4-9FA9-4BD5-A296-E99CDD72A3C0}" dt="2021-07-09T16:27:17.768" v="149" actId="20577"/>
        <pc:sldMkLst>
          <pc:docMk/>
          <pc:sldMk cId="3913366555" sldId="2134804450"/>
        </pc:sldMkLst>
        <pc:spChg chg="mod">
          <ac:chgData name="Suha Shim" userId="a868d1eb-9e9b-4b04-986e-f4056e2049e0" providerId="ADAL" clId="{F09B27E4-9FA9-4BD5-A296-E99CDD72A3C0}" dt="2021-07-09T16:20:25.116" v="102" actId="20577"/>
          <ac:spMkLst>
            <pc:docMk/>
            <pc:sldMk cId="3913366555" sldId="2134804450"/>
            <ac:spMk id="2" creationId="{A05F9D11-28A4-634C-93F0-B26BC942E5CC}"/>
          </ac:spMkLst>
        </pc:spChg>
        <pc:spChg chg="mod">
          <ac:chgData name="Suha Shim" userId="a868d1eb-9e9b-4b04-986e-f4056e2049e0" providerId="ADAL" clId="{F09B27E4-9FA9-4BD5-A296-E99CDD72A3C0}" dt="2021-07-09T16:20:35.655" v="115" actId="20577"/>
          <ac:spMkLst>
            <pc:docMk/>
            <pc:sldMk cId="3913366555" sldId="2134804450"/>
            <ac:spMk id="3" creationId="{10A69364-A6EE-234C-956C-25180A030BA3}"/>
          </ac:spMkLst>
        </pc:spChg>
        <pc:spChg chg="mod">
          <ac:chgData name="Suha Shim" userId="a868d1eb-9e9b-4b04-986e-f4056e2049e0" providerId="ADAL" clId="{F09B27E4-9FA9-4BD5-A296-E99CDD72A3C0}" dt="2021-07-09T16:27:02.117" v="133" actId="20577"/>
          <ac:spMkLst>
            <pc:docMk/>
            <pc:sldMk cId="3913366555" sldId="2134804450"/>
            <ac:spMk id="4" creationId="{776FC3A2-E8BD-3946-AB40-7FA42A426224}"/>
          </ac:spMkLst>
        </pc:spChg>
        <pc:spChg chg="del mod">
          <ac:chgData name="Suha Shim" userId="a868d1eb-9e9b-4b04-986e-f4056e2049e0" providerId="ADAL" clId="{F09B27E4-9FA9-4BD5-A296-E99CDD72A3C0}" dt="2021-07-09T16:26:00.399" v="117" actId="478"/>
          <ac:spMkLst>
            <pc:docMk/>
            <pc:sldMk cId="3913366555" sldId="2134804450"/>
            <ac:spMk id="5" creationId="{011CB055-3A22-ED4E-8D26-78B8265811A5}"/>
          </ac:spMkLst>
        </pc:spChg>
        <pc:spChg chg="add mod">
          <ac:chgData name="Suha Shim" userId="a868d1eb-9e9b-4b04-986e-f4056e2049e0" providerId="ADAL" clId="{F09B27E4-9FA9-4BD5-A296-E99CDD72A3C0}" dt="2021-07-09T16:27:17.768" v="149" actId="20577"/>
          <ac:spMkLst>
            <pc:docMk/>
            <pc:sldMk cId="3913366555" sldId="2134804450"/>
            <ac:spMk id="6" creationId="{EC77EDC0-A252-45A9-8442-AE8F1D0BB059}"/>
          </ac:spMkLst>
        </pc:spChg>
      </pc:sldChg>
      <pc:sldChg chg="del">
        <pc:chgData name="Suha Shim" userId="a868d1eb-9e9b-4b04-986e-f4056e2049e0" providerId="ADAL" clId="{F09B27E4-9FA9-4BD5-A296-E99CDD72A3C0}" dt="2021-07-09T19:15:26.540" v="771" actId="47"/>
        <pc:sldMkLst>
          <pc:docMk/>
          <pc:sldMk cId="1092921504" sldId="2134804451"/>
        </pc:sldMkLst>
      </pc:sldChg>
      <pc:sldChg chg="del">
        <pc:chgData name="Suha Shim" userId="a868d1eb-9e9b-4b04-986e-f4056e2049e0" providerId="ADAL" clId="{F09B27E4-9FA9-4BD5-A296-E99CDD72A3C0}" dt="2021-07-09T19:15:26.540" v="771" actId="47"/>
        <pc:sldMkLst>
          <pc:docMk/>
          <pc:sldMk cId="604459613" sldId="2134804471"/>
        </pc:sldMkLst>
      </pc:sldChg>
      <pc:sldChg chg="del">
        <pc:chgData name="Suha Shim" userId="a868d1eb-9e9b-4b04-986e-f4056e2049e0" providerId="ADAL" clId="{F09B27E4-9FA9-4BD5-A296-E99CDD72A3C0}" dt="2021-07-09T19:15:26.540" v="771" actId="47"/>
        <pc:sldMkLst>
          <pc:docMk/>
          <pc:sldMk cId="2864679499" sldId="2134804478"/>
        </pc:sldMkLst>
      </pc:sldChg>
      <pc:sldChg chg="del">
        <pc:chgData name="Suha Shim" userId="a868d1eb-9e9b-4b04-986e-f4056e2049e0" providerId="ADAL" clId="{F09B27E4-9FA9-4BD5-A296-E99CDD72A3C0}" dt="2021-07-09T19:15:26.540" v="771" actId="47"/>
        <pc:sldMkLst>
          <pc:docMk/>
          <pc:sldMk cId="296560405" sldId="2134804479"/>
        </pc:sldMkLst>
      </pc:sldChg>
      <pc:sldChg chg="del">
        <pc:chgData name="Suha Shim" userId="a868d1eb-9e9b-4b04-986e-f4056e2049e0" providerId="ADAL" clId="{F09B27E4-9FA9-4BD5-A296-E99CDD72A3C0}" dt="2021-07-09T19:15:26.540" v="771" actId="47"/>
        <pc:sldMkLst>
          <pc:docMk/>
          <pc:sldMk cId="61794340" sldId="2134804480"/>
        </pc:sldMkLst>
      </pc:sldChg>
      <pc:sldChg chg="del">
        <pc:chgData name="Suha Shim" userId="a868d1eb-9e9b-4b04-986e-f4056e2049e0" providerId="ADAL" clId="{F09B27E4-9FA9-4BD5-A296-E99CDD72A3C0}" dt="2021-07-09T19:15:26.540" v="771" actId="47"/>
        <pc:sldMkLst>
          <pc:docMk/>
          <pc:sldMk cId="3834372119" sldId="2134804483"/>
        </pc:sldMkLst>
      </pc:sldChg>
      <pc:sldChg chg="del">
        <pc:chgData name="Suha Shim" userId="a868d1eb-9e9b-4b04-986e-f4056e2049e0" providerId="ADAL" clId="{F09B27E4-9FA9-4BD5-A296-E99CDD72A3C0}" dt="2021-07-09T19:15:26.540" v="771" actId="47"/>
        <pc:sldMkLst>
          <pc:docMk/>
          <pc:sldMk cId="1636132284" sldId="2134804486"/>
        </pc:sldMkLst>
      </pc:sldChg>
      <pc:sldChg chg="del">
        <pc:chgData name="Suha Shim" userId="a868d1eb-9e9b-4b04-986e-f4056e2049e0" providerId="ADAL" clId="{F09B27E4-9FA9-4BD5-A296-E99CDD72A3C0}" dt="2021-07-09T19:15:26.540" v="771" actId="47"/>
        <pc:sldMkLst>
          <pc:docMk/>
          <pc:sldMk cId="3668556556" sldId="2134804487"/>
        </pc:sldMkLst>
      </pc:sldChg>
      <pc:sldChg chg="del">
        <pc:chgData name="Suha Shim" userId="a868d1eb-9e9b-4b04-986e-f4056e2049e0" providerId="ADAL" clId="{F09B27E4-9FA9-4BD5-A296-E99CDD72A3C0}" dt="2021-07-09T19:15:26.540" v="771" actId="47"/>
        <pc:sldMkLst>
          <pc:docMk/>
          <pc:sldMk cId="4014712088" sldId="2134804490"/>
        </pc:sldMkLst>
      </pc:sldChg>
      <pc:sldChg chg="del">
        <pc:chgData name="Suha Shim" userId="a868d1eb-9e9b-4b04-986e-f4056e2049e0" providerId="ADAL" clId="{F09B27E4-9FA9-4BD5-A296-E99CDD72A3C0}" dt="2021-07-09T19:15:26.540" v="771" actId="47"/>
        <pc:sldMkLst>
          <pc:docMk/>
          <pc:sldMk cId="2452762940" sldId="2134804570"/>
        </pc:sldMkLst>
      </pc:sldChg>
      <pc:sldChg chg="del">
        <pc:chgData name="Suha Shim" userId="a868d1eb-9e9b-4b04-986e-f4056e2049e0" providerId="ADAL" clId="{F09B27E4-9FA9-4BD5-A296-E99CDD72A3C0}" dt="2021-07-09T19:15:26.540" v="771" actId="47"/>
        <pc:sldMkLst>
          <pc:docMk/>
          <pc:sldMk cId="27221791" sldId="2134804613"/>
        </pc:sldMkLst>
      </pc:sldChg>
      <pc:sldChg chg="addSp modSp mod modNotesTx">
        <pc:chgData name="Suha Shim" userId="a868d1eb-9e9b-4b04-986e-f4056e2049e0" providerId="ADAL" clId="{F09B27E4-9FA9-4BD5-A296-E99CDD72A3C0}" dt="2021-07-09T19:56:54.473" v="1623" actId="20577"/>
        <pc:sldMkLst>
          <pc:docMk/>
          <pc:sldMk cId="1688916667" sldId="2134804614"/>
        </pc:sldMkLst>
        <pc:spChg chg="mod">
          <ac:chgData name="Suha Shim" userId="a868d1eb-9e9b-4b04-986e-f4056e2049e0" providerId="ADAL" clId="{F09B27E4-9FA9-4BD5-A296-E99CDD72A3C0}" dt="2021-07-09T19:55:19.470" v="1528" actId="1076"/>
          <ac:spMkLst>
            <pc:docMk/>
            <pc:sldMk cId="1688916667" sldId="2134804614"/>
            <ac:spMk id="4" creationId="{67E7CE1C-CAF6-4757-9720-3C12E5D796D6}"/>
          </ac:spMkLst>
        </pc:spChg>
        <pc:spChg chg="mod">
          <ac:chgData name="Suha Shim" userId="a868d1eb-9e9b-4b04-986e-f4056e2049e0" providerId="ADAL" clId="{F09B27E4-9FA9-4BD5-A296-E99CDD72A3C0}" dt="2021-07-09T19:55:22.423" v="1529" actId="1076"/>
          <ac:spMkLst>
            <pc:docMk/>
            <pc:sldMk cId="1688916667" sldId="2134804614"/>
            <ac:spMk id="5" creationId="{34C61DD3-BCBC-41F1-8BD6-C702349EC747}"/>
          </ac:spMkLst>
        </pc:spChg>
        <pc:spChg chg="mod">
          <ac:chgData name="Suha Shim" userId="a868d1eb-9e9b-4b04-986e-f4056e2049e0" providerId="ADAL" clId="{F09B27E4-9FA9-4BD5-A296-E99CDD72A3C0}" dt="2021-07-09T19:55:43.765" v="1553" actId="1076"/>
          <ac:spMkLst>
            <pc:docMk/>
            <pc:sldMk cId="1688916667" sldId="2134804614"/>
            <ac:spMk id="8" creationId="{F1CA87AC-3941-43C9-BE34-8E57856AB25A}"/>
          </ac:spMkLst>
        </pc:spChg>
        <pc:spChg chg="mod">
          <ac:chgData name="Suha Shim" userId="a868d1eb-9e9b-4b04-986e-f4056e2049e0" providerId="ADAL" clId="{F09B27E4-9FA9-4BD5-A296-E99CDD72A3C0}" dt="2021-07-09T19:55:54.335" v="1560" actId="122"/>
          <ac:spMkLst>
            <pc:docMk/>
            <pc:sldMk cId="1688916667" sldId="2134804614"/>
            <ac:spMk id="9" creationId="{752E2798-5CAE-4E84-B3A1-B4027A524093}"/>
          </ac:spMkLst>
        </pc:spChg>
        <pc:spChg chg="mod">
          <ac:chgData name="Suha Shim" userId="a868d1eb-9e9b-4b04-986e-f4056e2049e0" providerId="ADAL" clId="{F09B27E4-9FA9-4BD5-A296-E99CDD72A3C0}" dt="2021-07-09T19:56:08.317" v="1586" actId="1076"/>
          <ac:spMkLst>
            <pc:docMk/>
            <pc:sldMk cId="1688916667" sldId="2134804614"/>
            <ac:spMk id="11" creationId="{0E20F739-ECC0-4294-B889-364F8A18E43F}"/>
          </ac:spMkLst>
        </pc:spChg>
        <pc:spChg chg="add mod">
          <ac:chgData name="Suha Shim" userId="a868d1eb-9e9b-4b04-986e-f4056e2049e0" providerId="ADAL" clId="{F09B27E4-9FA9-4BD5-A296-E99CDD72A3C0}" dt="2021-07-09T19:56:25.584" v="1601" actId="122"/>
          <ac:spMkLst>
            <pc:docMk/>
            <pc:sldMk cId="1688916667" sldId="2134804614"/>
            <ac:spMk id="13" creationId="{C30AF62D-59D4-4C9F-AC3E-BF6EAF1ECA52}"/>
          </ac:spMkLst>
        </pc:spChg>
        <pc:spChg chg="add mod">
          <ac:chgData name="Suha Shim" userId="a868d1eb-9e9b-4b04-986e-f4056e2049e0" providerId="ADAL" clId="{F09B27E4-9FA9-4BD5-A296-E99CDD72A3C0}" dt="2021-07-09T19:56:46.134" v="1609" actId="1076"/>
          <ac:spMkLst>
            <pc:docMk/>
            <pc:sldMk cId="1688916667" sldId="2134804614"/>
            <ac:spMk id="14" creationId="{7F30EAB7-1DD1-48DD-BA76-2720083A7A52}"/>
          </ac:spMkLst>
        </pc:spChg>
        <pc:spChg chg="add mod">
          <ac:chgData name="Suha Shim" userId="a868d1eb-9e9b-4b04-986e-f4056e2049e0" providerId="ADAL" clId="{F09B27E4-9FA9-4BD5-A296-E99CDD72A3C0}" dt="2021-07-09T19:56:54.473" v="1623" actId="20577"/>
          <ac:spMkLst>
            <pc:docMk/>
            <pc:sldMk cId="1688916667" sldId="2134804614"/>
            <ac:spMk id="15" creationId="{F33D0BCA-05D4-4CED-BDF5-F27F9A71E647}"/>
          </ac:spMkLst>
        </pc:spChg>
        <pc:picChg chg="add mod">
          <ac:chgData name="Suha Shim" userId="a868d1eb-9e9b-4b04-986e-f4056e2049e0" providerId="ADAL" clId="{F09B27E4-9FA9-4BD5-A296-E99CDD72A3C0}" dt="2021-07-09T19:54:34.217" v="1487" actId="1076"/>
          <ac:picMkLst>
            <pc:docMk/>
            <pc:sldMk cId="1688916667" sldId="2134804614"/>
            <ac:picMk id="12" creationId="{FF845728-9C01-4345-8188-1C9FBDC97BEB}"/>
          </ac:picMkLst>
        </pc:picChg>
      </pc:sldChg>
      <pc:sldChg chg="del">
        <pc:chgData name="Suha Shim" userId="a868d1eb-9e9b-4b04-986e-f4056e2049e0" providerId="ADAL" clId="{F09B27E4-9FA9-4BD5-A296-E99CDD72A3C0}" dt="2021-07-09T19:15:26.540" v="771" actId="47"/>
        <pc:sldMkLst>
          <pc:docMk/>
          <pc:sldMk cId="3306822883" sldId="2134804615"/>
        </pc:sldMkLst>
      </pc:sldChg>
      <pc:sldChg chg="add">
        <pc:chgData name="Suha Shim" userId="a868d1eb-9e9b-4b04-986e-f4056e2049e0" providerId="ADAL" clId="{F09B27E4-9FA9-4BD5-A296-E99CDD72A3C0}" dt="2021-07-09T19:59:57.209" v="1624"/>
        <pc:sldMkLst>
          <pc:docMk/>
          <pc:sldMk cId="1684292005" sldId="2134805067"/>
        </pc:sldMkLst>
      </pc:sldChg>
      <pc:sldChg chg="add">
        <pc:chgData name="Suha Shim" userId="a868d1eb-9e9b-4b04-986e-f4056e2049e0" providerId="ADAL" clId="{F09B27E4-9FA9-4BD5-A296-E99CDD72A3C0}" dt="2021-07-09T16:36:55.365" v="156"/>
        <pc:sldMkLst>
          <pc:docMk/>
          <pc:sldMk cId="2205355800" sldId="2146845997"/>
        </pc:sldMkLst>
      </pc:sldChg>
      <pc:sldChg chg="modSp add mod modNotesTx">
        <pc:chgData name="Suha Shim" userId="a868d1eb-9e9b-4b04-986e-f4056e2049e0" providerId="ADAL" clId="{F09B27E4-9FA9-4BD5-A296-E99CDD72A3C0}" dt="2021-07-09T19:40:38.786" v="1397" actId="20577"/>
        <pc:sldMkLst>
          <pc:docMk/>
          <pc:sldMk cId="2936138153" sldId="2146845999"/>
        </pc:sldMkLst>
        <pc:spChg chg="mod">
          <ac:chgData name="Suha Shim" userId="a868d1eb-9e9b-4b04-986e-f4056e2049e0" providerId="ADAL" clId="{F09B27E4-9FA9-4BD5-A296-E99CDD72A3C0}" dt="2021-07-09T16:39:17.954" v="330" actId="20577"/>
          <ac:spMkLst>
            <pc:docMk/>
            <pc:sldMk cId="2936138153" sldId="2146845999"/>
            <ac:spMk id="55" creationId="{016EFB57-7AA0-614E-BA50-6F429EB4764A}"/>
          </ac:spMkLst>
        </pc:spChg>
      </pc:sldChg>
      <pc:sldChg chg="addSp delSp modSp add mod addCm modCm modNotesTx">
        <pc:chgData name="Suha Shim" userId="a868d1eb-9e9b-4b04-986e-f4056e2049e0" providerId="ADAL" clId="{F09B27E4-9FA9-4BD5-A296-E99CDD72A3C0}" dt="2021-07-09T19:53:57.905" v="1485"/>
        <pc:sldMkLst>
          <pc:docMk/>
          <pc:sldMk cId="855661227" sldId="2146846009"/>
        </pc:sldMkLst>
        <pc:spChg chg="add mod">
          <ac:chgData name="Suha Shim" userId="a868d1eb-9e9b-4b04-986e-f4056e2049e0" providerId="ADAL" clId="{F09B27E4-9FA9-4BD5-A296-E99CDD72A3C0}" dt="2021-07-09T16:45:25.759" v="542" actId="164"/>
          <ac:spMkLst>
            <pc:docMk/>
            <pc:sldMk cId="855661227" sldId="2146846009"/>
            <ac:spMk id="6" creationId="{EDE83F14-0288-4514-BA64-DA5BAC1EE11D}"/>
          </ac:spMkLst>
        </pc:spChg>
        <pc:spChg chg="add mod">
          <ac:chgData name="Suha Shim" userId="a868d1eb-9e9b-4b04-986e-f4056e2049e0" providerId="ADAL" clId="{F09B27E4-9FA9-4BD5-A296-E99CDD72A3C0}" dt="2021-07-09T16:45:25.759" v="542" actId="164"/>
          <ac:spMkLst>
            <pc:docMk/>
            <pc:sldMk cId="855661227" sldId="2146846009"/>
            <ac:spMk id="7" creationId="{966A2614-6B70-4F17-8D6E-64D269A86597}"/>
          </ac:spMkLst>
        </pc:spChg>
        <pc:spChg chg="add mod">
          <ac:chgData name="Suha Shim" userId="a868d1eb-9e9b-4b04-986e-f4056e2049e0" providerId="ADAL" clId="{F09B27E4-9FA9-4BD5-A296-E99CDD72A3C0}" dt="2021-07-09T16:45:52.144" v="543" actId="164"/>
          <ac:spMkLst>
            <pc:docMk/>
            <pc:sldMk cId="855661227" sldId="2146846009"/>
            <ac:spMk id="8" creationId="{B93163BA-9FCF-4571-94D4-7CA2518FA291}"/>
          </ac:spMkLst>
        </pc:spChg>
        <pc:spChg chg="add mod">
          <ac:chgData name="Suha Shim" userId="a868d1eb-9e9b-4b04-986e-f4056e2049e0" providerId="ADAL" clId="{F09B27E4-9FA9-4BD5-A296-E99CDD72A3C0}" dt="2021-07-09T16:45:52.144" v="543" actId="164"/>
          <ac:spMkLst>
            <pc:docMk/>
            <pc:sldMk cId="855661227" sldId="2146846009"/>
            <ac:spMk id="9" creationId="{D4854AC3-7599-4113-813F-55FA8D29F561}"/>
          </ac:spMkLst>
        </pc:spChg>
        <pc:spChg chg="add del mod">
          <ac:chgData name="Suha Shim" userId="a868d1eb-9e9b-4b04-986e-f4056e2049e0" providerId="ADAL" clId="{F09B27E4-9FA9-4BD5-A296-E99CDD72A3C0}" dt="2021-07-09T16:46:16.973" v="547" actId="478"/>
          <ac:spMkLst>
            <pc:docMk/>
            <pc:sldMk cId="855661227" sldId="2146846009"/>
            <ac:spMk id="13" creationId="{F9424E66-6A1F-4F67-A7E5-DEF28A768C6E}"/>
          </ac:spMkLst>
        </pc:spChg>
        <pc:spChg chg="add mod">
          <ac:chgData name="Suha Shim" userId="a868d1eb-9e9b-4b04-986e-f4056e2049e0" providerId="ADAL" clId="{F09B27E4-9FA9-4BD5-A296-E99CDD72A3C0}" dt="2021-07-09T16:47:23.093" v="553" actId="164"/>
          <ac:spMkLst>
            <pc:docMk/>
            <pc:sldMk cId="855661227" sldId="2146846009"/>
            <ac:spMk id="14" creationId="{DCEFC334-901F-4A70-9DCB-0DF97C4A9256}"/>
          </ac:spMkLst>
        </pc:spChg>
        <pc:spChg chg="add mod topLvl">
          <ac:chgData name="Suha Shim" userId="a868d1eb-9e9b-4b04-986e-f4056e2049e0" providerId="ADAL" clId="{F09B27E4-9FA9-4BD5-A296-E99CDD72A3C0}" dt="2021-07-09T19:44:56.919" v="1431" actId="164"/>
          <ac:spMkLst>
            <pc:docMk/>
            <pc:sldMk cId="855661227" sldId="2146846009"/>
            <ac:spMk id="16" creationId="{2CC642DC-A9BF-4954-823F-9FDD8A3A965E}"/>
          </ac:spMkLst>
        </pc:spChg>
        <pc:spChg chg="add mod topLvl">
          <ac:chgData name="Suha Shim" userId="a868d1eb-9e9b-4b04-986e-f4056e2049e0" providerId="ADAL" clId="{F09B27E4-9FA9-4BD5-A296-E99CDD72A3C0}" dt="2021-07-09T19:44:56.919" v="1431" actId="164"/>
          <ac:spMkLst>
            <pc:docMk/>
            <pc:sldMk cId="855661227" sldId="2146846009"/>
            <ac:spMk id="17" creationId="{2E76CDB4-0BD6-444C-94A4-C1D9857196A4}"/>
          </ac:spMkLst>
        </pc:spChg>
        <pc:spChg chg="add mod topLvl">
          <ac:chgData name="Suha Shim" userId="a868d1eb-9e9b-4b04-986e-f4056e2049e0" providerId="ADAL" clId="{F09B27E4-9FA9-4BD5-A296-E99CDD72A3C0}" dt="2021-07-09T19:48:41.898" v="1449" actId="164"/>
          <ac:spMkLst>
            <pc:docMk/>
            <pc:sldMk cId="855661227" sldId="2146846009"/>
            <ac:spMk id="20" creationId="{4C0B49C4-4D77-4C36-92CB-262E3DEC2508}"/>
          </ac:spMkLst>
        </pc:spChg>
        <pc:spChg chg="add mod topLvl">
          <ac:chgData name="Suha Shim" userId="a868d1eb-9e9b-4b04-986e-f4056e2049e0" providerId="ADAL" clId="{F09B27E4-9FA9-4BD5-A296-E99CDD72A3C0}" dt="2021-07-09T19:48:41.898" v="1449" actId="164"/>
          <ac:spMkLst>
            <pc:docMk/>
            <pc:sldMk cId="855661227" sldId="2146846009"/>
            <ac:spMk id="21" creationId="{DF319774-7EEA-451E-BB05-F1718C7381CF}"/>
          </ac:spMkLst>
        </pc:spChg>
        <pc:spChg chg="add mod topLvl">
          <ac:chgData name="Suha Shim" userId="a868d1eb-9e9b-4b04-986e-f4056e2049e0" providerId="ADAL" clId="{F09B27E4-9FA9-4BD5-A296-E99CDD72A3C0}" dt="2021-07-09T19:49:17.076" v="1456" actId="1076"/>
          <ac:spMkLst>
            <pc:docMk/>
            <pc:sldMk cId="855661227" sldId="2146846009"/>
            <ac:spMk id="22" creationId="{B9B16DB0-BED8-453E-BD9B-B783C9E0550D}"/>
          </ac:spMkLst>
        </pc:spChg>
        <pc:spChg chg="add mod topLvl">
          <ac:chgData name="Suha Shim" userId="a868d1eb-9e9b-4b04-986e-f4056e2049e0" providerId="ADAL" clId="{F09B27E4-9FA9-4BD5-A296-E99CDD72A3C0}" dt="2021-07-09T19:47:02.359" v="1436" actId="164"/>
          <ac:spMkLst>
            <pc:docMk/>
            <pc:sldMk cId="855661227" sldId="2146846009"/>
            <ac:spMk id="23" creationId="{F9C3F546-1599-4216-A201-6CCD479E20EB}"/>
          </ac:spMkLst>
        </pc:spChg>
        <pc:spChg chg="add mod">
          <ac:chgData name="Suha Shim" userId="a868d1eb-9e9b-4b04-986e-f4056e2049e0" providerId="ADAL" clId="{F09B27E4-9FA9-4BD5-A296-E99CDD72A3C0}" dt="2021-07-09T19:48:08.881" v="1444" actId="164"/>
          <ac:spMkLst>
            <pc:docMk/>
            <pc:sldMk cId="855661227" sldId="2146846009"/>
            <ac:spMk id="24" creationId="{FA82595B-1CA3-4C82-BE63-E9D1901D6338}"/>
          </ac:spMkLst>
        </pc:spChg>
        <pc:spChg chg="add mod">
          <ac:chgData name="Suha Shim" userId="a868d1eb-9e9b-4b04-986e-f4056e2049e0" providerId="ADAL" clId="{F09B27E4-9FA9-4BD5-A296-E99CDD72A3C0}" dt="2021-07-09T19:48:08.881" v="1444" actId="164"/>
          <ac:spMkLst>
            <pc:docMk/>
            <pc:sldMk cId="855661227" sldId="2146846009"/>
            <ac:spMk id="25" creationId="{7F3E64CF-A664-4188-A2E4-91E63F56D5E5}"/>
          </ac:spMkLst>
        </pc:spChg>
        <pc:spChg chg="add mod">
          <ac:chgData name="Suha Shim" userId="a868d1eb-9e9b-4b04-986e-f4056e2049e0" providerId="ADAL" clId="{F09B27E4-9FA9-4BD5-A296-E99CDD72A3C0}" dt="2021-07-09T19:47:27.792" v="1440" actId="164"/>
          <ac:spMkLst>
            <pc:docMk/>
            <pc:sldMk cId="855661227" sldId="2146846009"/>
            <ac:spMk id="26" creationId="{5A3A0F86-F5B6-4912-B098-3D654B4136E1}"/>
          </ac:spMkLst>
        </pc:spChg>
        <pc:spChg chg="add mod">
          <ac:chgData name="Suha Shim" userId="a868d1eb-9e9b-4b04-986e-f4056e2049e0" providerId="ADAL" clId="{F09B27E4-9FA9-4BD5-A296-E99CDD72A3C0}" dt="2021-07-09T19:47:27.792" v="1440" actId="164"/>
          <ac:spMkLst>
            <pc:docMk/>
            <pc:sldMk cId="855661227" sldId="2146846009"/>
            <ac:spMk id="27" creationId="{57C02EBE-7166-4641-B0F3-588D83B1D9A7}"/>
          </ac:spMkLst>
        </pc:spChg>
        <pc:spChg chg="mod">
          <ac:chgData name="Suha Shim" userId="a868d1eb-9e9b-4b04-986e-f4056e2049e0" providerId="ADAL" clId="{F09B27E4-9FA9-4BD5-A296-E99CDD72A3C0}" dt="2021-07-09T19:41:31.162" v="1399" actId="27636"/>
          <ac:spMkLst>
            <pc:docMk/>
            <pc:sldMk cId="855661227" sldId="2146846009"/>
            <ac:spMk id="50" creationId="{310D8A0B-53B6-2A4C-991A-F1C43202524A}"/>
          </ac:spMkLst>
        </pc:spChg>
        <pc:grpChg chg="del">
          <ac:chgData name="Suha Shim" userId="a868d1eb-9e9b-4b04-986e-f4056e2049e0" providerId="ADAL" clId="{F09B27E4-9FA9-4BD5-A296-E99CDD72A3C0}" dt="2021-07-09T16:42:43.784" v="332" actId="478"/>
          <ac:grpSpMkLst>
            <pc:docMk/>
            <pc:sldMk cId="855661227" sldId="2146846009"/>
            <ac:grpSpMk id="3" creationId="{BFD23870-1754-40C3-B8FA-10AC1D4D2A94}"/>
          </ac:grpSpMkLst>
        </pc:grpChg>
        <pc:grpChg chg="add mod">
          <ac:chgData name="Suha Shim" userId="a868d1eb-9e9b-4b04-986e-f4056e2049e0" providerId="ADAL" clId="{F09B27E4-9FA9-4BD5-A296-E99CDD72A3C0}" dt="2021-07-09T16:47:23.093" v="553" actId="164"/>
          <ac:grpSpMkLst>
            <pc:docMk/>
            <pc:sldMk cId="855661227" sldId="2146846009"/>
            <ac:grpSpMk id="5" creationId="{4657B311-279E-493F-9B9D-55B5855111BC}"/>
          </ac:grpSpMkLst>
        </pc:grpChg>
        <pc:grpChg chg="add mod">
          <ac:chgData name="Suha Shim" userId="a868d1eb-9e9b-4b04-986e-f4056e2049e0" providerId="ADAL" clId="{F09B27E4-9FA9-4BD5-A296-E99CDD72A3C0}" dt="2021-07-09T16:47:23.093" v="553" actId="164"/>
          <ac:grpSpMkLst>
            <pc:docMk/>
            <pc:sldMk cId="855661227" sldId="2146846009"/>
            <ac:grpSpMk id="10" creationId="{967C3F4D-1507-4F3E-80F6-08607C70084B}"/>
          </ac:grpSpMkLst>
        </pc:grpChg>
        <pc:grpChg chg="add mod">
          <ac:chgData name="Suha Shim" userId="a868d1eb-9e9b-4b04-986e-f4056e2049e0" providerId="ADAL" clId="{F09B27E4-9FA9-4BD5-A296-E99CDD72A3C0}" dt="2021-07-09T17:25:52.021" v="746" actId="1076"/>
          <ac:grpSpMkLst>
            <pc:docMk/>
            <pc:sldMk cId="855661227" sldId="2146846009"/>
            <ac:grpSpMk id="12" creationId="{CC1B05C3-D8BE-4234-867B-69FAE7202C37}"/>
          </ac:grpSpMkLst>
        </pc:grpChg>
        <pc:grpChg chg="add del mod">
          <ac:chgData name="Suha Shim" userId="a868d1eb-9e9b-4b04-986e-f4056e2049e0" providerId="ADAL" clId="{F09B27E4-9FA9-4BD5-A296-E99CDD72A3C0}" dt="2021-07-09T19:42:27.122" v="1403" actId="165"/>
          <ac:grpSpMkLst>
            <pc:docMk/>
            <pc:sldMk cId="855661227" sldId="2146846009"/>
            <ac:grpSpMk id="33" creationId="{E8472784-EFB0-4483-9619-3191F204ABFB}"/>
          </ac:grpSpMkLst>
        </pc:grpChg>
        <pc:grpChg chg="add del mod">
          <ac:chgData name="Suha Shim" userId="a868d1eb-9e9b-4b04-986e-f4056e2049e0" providerId="ADAL" clId="{F09B27E4-9FA9-4BD5-A296-E99CDD72A3C0}" dt="2021-07-09T19:42:54.809" v="1408" actId="165"/>
          <ac:grpSpMkLst>
            <pc:docMk/>
            <pc:sldMk cId="855661227" sldId="2146846009"/>
            <ac:grpSpMk id="39" creationId="{E66F8E67-7DDA-4D95-BE03-41038FA39B96}"/>
          </ac:grpSpMkLst>
        </pc:grpChg>
        <pc:grpChg chg="add del mod">
          <ac:chgData name="Suha Shim" userId="a868d1eb-9e9b-4b04-986e-f4056e2049e0" providerId="ADAL" clId="{F09B27E4-9FA9-4BD5-A296-E99CDD72A3C0}" dt="2021-07-09T19:42:06.507" v="1400" actId="165"/>
          <ac:grpSpMkLst>
            <pc:docMk/>
            <pc:sldMk cId="855661227" sldId="2146846009"/>
            <ac:grpSpMk id="44" creationId="{D16DE95B-40A6-4C54-AEB0-C2DC7A2F529B}"/>
          </ac:grpSpMkLst>
        </pc:grpChg>
        <pc:grpChg chg="add mod">
          <ac:chgData name="Suha Shim" userId="a868d1eb-9e9b-4b04-986e-f4056e2049e0" providerId="ADAL" clId="{F09B27E4-9FA9-4BD5-A296-E99CDD72A3C0}" dt="2021-07-09T19:49:10.561" v="1454" actId="1076"/>
          <ac:grpSpMkLst>
            <pc:docMk/>
            <pc:sldMk cId="855661227" sldId="2146846009"/>
            <ac:grpSpMk id="46" creationId="{7B0912CC-0975-4AFA-A7CE-3821BCE8C7FA}"/>
          </ac:grpSpMkLst>
        </pc:grpChg>
        <pc:grpChg chg="add mod">
          <ac:chgData name="Suha Shim" userId="a868d1eb-9e9b-4b04-986e-f4056e2049e0" providerId="ADAL" clId="{F09B27E4-9FA9-4BD5-A296-E99CDD72A3C0}" dt="2021-07-09T19:49:26.905" v="1457" actId="1076"/>
          <ac:grpSpMkLst>
            <pc:docMk/>
            <pc:sldMk cId="855661227" sldId="2146846009"/>
            <ac:grpSpMk id="47" creationId="{05FF059F-7816-418A-A387-5372D294D850}"/>
          </ac:grpSpMkLst>
        </pc:grpChg>
        <pc:grpChg chg="add mod">
          <ac:chgData name="Suha Shim" userId="a868d1eb-9e9b-4b04-986e-f4056e2049e0" providerId="ADAL" clId="{F09B27E4-9FA9-4BD5-A296-E99CDD72A3C0}" dt="2021-07-09T19:51:43.941" v="1478" actId="1076"/>
          <ac:grpSpMkLst>
            <pc:docMk/>
            <pc:sldMk cId="855661227" sldId="2146846009"/>
            <ac:grpSpMk id="48" creationId="{966643E4-4F5C-4DFE-ADD8-13049364FFF2}"/>
          </ac:grpSpMkLst>
        </pc:grpChg>
        <pc:grpChg chg="add mod">
          <ac:chgData name="Suha Shim" userId="a868d1eb-9e9b-4b04-986e-f4056e2049e0" providerId="ADAL" clId="{F09B27E4-9FA9-4BD5-A296-E99CDD72A3C0}" dt="2021-07-09T19:51:24.181" v="1475" actId="1076"/>
          <ac:grpSpMkLst>
            <pc:docMk/>
            <pc:sldMk cId="855661227" sldId="2146846009"/>
            <ac:grpSpMk id="49" creationId="{1CA69016-B365-478C-A06A-5C282103405E}"/>
          </ac:grpSpMkLst>
        </pc:grpChg>
        <pc:grpChg chg="add mod">
          <ac:chgData name="Suha Shim" userId="a868d1eb-9e9b-4b04-986e-f4056e2049e0" providerId="ADAL" clId="{F09B27E4-9FA9-4BD5-A296-E99CDD72A3C0}" dt="2021-07-09T19:51:24.181" v="1475" actId="1076"/>
          <ac:grpSpMkLst>
            <pc:docMk/>
            <pc:sldMk cId="855661227" sldId="2146846009"/>
            <ac:grpSpMk id="51" creationId="{4219C557-D060-49A3-8881-79E5374792D0}"/>
          </ac:grpSpMkLst>
        </pc:grpChg>
        <pc:cxnChg chg="add mod">
          <ac:chgData name="Suha Shim" userId="a868d1eb-9e9b-4b04-986e-f4056e2049e0" providerId="ADAL" clId="{F09B27E4-9FA9-4BD5-A296-E99CDD72A3C0}" dt="2021-07-09T19:50:38.613" v="1467" actId="14100"/>
          <ac:cxnSpMkLst>
            <pc:docMk/>
            <pc:sldMk cId="855661227" sldId="2146846009"/>
            <ac:cxnSpMk id="18" creationId="{E55099B0-FE9B-4D9D-9BFC-A11E3600DE9F}"/>
          </ac:cxnSpMkLst>
        </pc:cxnChg>
        <pc:cxnChg chg="add mod">
          <ac:chgData name="Suha Shim" userId="a868d1eb-9e9b-4b04-986e-f4056e2049e0" providerId="ADAL" clId="{F09B27E4-9FA9-4BD5-A296-E99CDD72A3C0}" dt="2021-07-09T19:50:26.213" v="1466" actId="14100"/>
          <ac:cxnSpMkLst>
            <pc:docMk/>
            <pc:sldMk cId="855661227" sldId="2146846009"/>
            <ac:cxnSpMk id="34" creationId="{9DEBF081-CA59-418E-8A74-0B571F2BECA6}"/>
          </ac:cxnSpMkLst>
        </pc:cxnChg>
        <pc:cxnChg chg="add mod">
          <ac:chgData name="Suha Shim" userId="a868d1eb-9e9b-4b04-986e-f4056e2049e0" providerId="ADAL" clId="{F09B27E4-9FA9-4BD5-A296-E99CDD72A3C0}" dt="2021-07-09T19:51:27.785" v="1476" actId="14100"/>
          <ac:cxnSpMkLst>
            <pc:docMk/>
            <pc:sldMk cId="855661227" sldId="2146846009"/>
            <ac:cxnSpMk id="41" creationId="{31F74EDF-4D58-400D-B897-67133F1DF1FF}"/>
          </ac:cxnSpMkLst>
        </pc:cxnChg>
        <pc:cxnChg chg="add mod">
          <ac:chgData name="Suha Shim" userId="a868d1eb-9e9b-4b04-986e-f4056e2049e0" providerId="ADAL" clId="{F09B27E4-9FA9-4BD5-A296-E99CDD72A3C0}" dt="2021-07-09T19:51:31.747" v="1477" actId="14100"/>
          <ac:cxnSpMkLst>
            <pc:docMk/>
            <pc:sldMk cId="855661227" sldId="2146846009"/>
            <ac:cxnSpMk id="63" creationId="{DF567413-2C9A-469B-A9EB-F174E58BCBEA}"/>
          </ac:cxnSpMkLst>
        </pc:cxnChg>
        <pc:cxnChg chg="add mod">
          <ac:chgData name="Suha Shim" userId="a868d1eb-9e9b-4b04-986e-f4056e2049e0" providerId="ADAL" clId="{F09B27E4-9FA9-4BD5-A296-E99CDD72A3C0}" dt="2021-07-09T19:51:51.485" v="1481" actId="1076"/>
          <ac:cxnSpMkLst>
            <pc:docMk/>
            <pc:sldMk cId="855661227" sldId="2146846009"/>
            <ac:cxnSpMk id="68" creationId="{BC6EA447-F041-4DA8-86F1-7038ACE22FBA}"/>
          </ac:cxnSpMkLst>
        </pc:cxnChg>
      </pc:sldChg>
      <pc:sldChg chg="modSp add mod">
        <pc:chgData name="Suha Shim" userId="a868d1eb-9e9b-4b04-986e-f4056e2049e0" providerId="ADAL" clId="{F09B27E4-9FA9-4BD5-A296-E99CDD72A3C0}" dt="2021-07-09T16:59:34.308" v="684"/>
        <pc:sldMkLst>
          <pc:docMk/>
          <pc:sldMk cId="763946178" sldId="2146846010"/>
        </pc:sldMkLst>
        <pc:spChg chg="mod">
          <ac:chgData name="Suha Shim" userId="a868d1eb-9e9b-4b04-986e-f4056e2049e0" providerId="ADAL" clId="{F09B27E4-9FA9-4BD5-A296-E99CDD72A3C0}" dt="2021-07-09T16:59:34.308" v="684"/>
          <ac:spMkLst>
            <pc:docMk/>
            <pc:sldMk cId="763946178" sldId="2146846010"/>
            <ac:spMk id="50" creationId="{310D8A0B-53B6-2A4C-991A-F1C43202524A}"/>
          </ac:spMkLst>
        </pc:spChg>
      </pc:sldChg>
      <pc:sldMasterChg chg="delSldLayout">
        <pc:chgData name="Suha Shim" userId="a868d1eb-9e9b-4b04-986e-f4056e2049e0" providerId="ADAL" clId="{F09B27E4-9FA9-4BD5-A296-E99CDD72A3C0}" dt="2021-07-09T19:15:26.540" v="771" actId="47"/>
        <pc:sldMasterMkLst>
          <pc:docMk/>
          <pc:sldMasterMk cId="4238506199" sldId="2147484952"/>
        </pc:sldMasterMkLst>
        <pc:sldLayoutChg chg="del">
          <pc:chgData name="Suha Shim" userId="a868d1eb-9e9b-4b04-986e-f4056e2049e0" providerId="ADAL" clId="{F09B27E4-9FA9-4BD5-A296-E99CDD72A3C0}" dt="2021-07-09T19:15:26.540" v="771" actId="47"/>
          <pc:sldLayoutMkLst>
            <pc:docMk/>
            <pc:sldMasterMk cId="4238506199" sldId="2147484952"/>
            <pc:sldLayoutMk cId="3881601250" sldId="2147485060"/>
          </pc:sldLayoutMkLst>
        </pc:sldLayoutChg>
        <pc:sldLayoutChg chg="del">
          <pc:chgData name="Suha Shim" userId="a868d1eb-9e9b-4b04-986e-f4056e2049e0" providerId="ADAL" clId="{F09B27E4-9FA9-4BD5-A296-E99CDD72A3C0}" dt="2021-07-09T19:15:26.540" v="771" actId="47"/>
          <pc:sldLayoutMkLst>
            <pc:docMk/>
            <pc:sldMasterMk cId="4238506199" sldId="2147484952"/>
            <pc:sldLayoutMk cId="1429769064" sldId="2147485061"/>
          </pc:sldLayoutMkLst>
        </pc:sldLayoutChg>
        <pc:sldLayoutChg chg="del">
          <pc:chgData name="Suha Shim" userId="a868d1eb-9e9b-4b04-986e-f4056e2049e0" providerId="ADAL" clId="{F09B27E4-9FA9-4BD5-A296-E99CDD72A3C0}" dt="2021-07-09T19:15:26.540" v="771" actId="47"/>
          <pc:sldLayoutMkLst>
            <pc:docMk/>
            <pc:sldMasterMk cId="4238506199" sldId="2147484952"/>
            <pc:sldLayoutMk cId="3572758481" sldId="2147485062"/>
          </pc:sldLayoutMkLst>
        </pc:sldLayoutChg>
        <pc:sldLayoutChg chg="del">
          <pc:chgData name="Suha Shim" userId="a868d1eb-9e9b-4b04-986e-f4056e2049e0" providerId="ADAL" clId="{F09B27E4-9FA9-4BD5-A296-E99CDD72A3C0}" dt="2021-07-09T19:15:26.540" v="771" actId="47"/>
          <pc:sldLayoutMkLst>
            <pc:docMk/>
            <pc:sldMasterMk cId="4238506199" sldId="2147484952"/>
            <pc:sldLayoutMk cId="2775069062" sldId="2147485063"/>
          </pc:sldLayoutMkLst>
        </pc:sldLayoutChg>
        <pc:sldLayoutChg chg="del">
          <pc:chgData name="Suha Shim" userId="a868d1eb-9e9b-4b04-986e-f4056e2049e0" providerId="ADAL" clId="{F09B27E4-9FA9-4BD5-A296-E99CDD72A3C0}" dt="2021-07-09T19:15:26.540" v="771" actId="47"/>
          <pc:sldLayoutMkLst>
            <pc:docMk/>
            <pc:sldMasterMk cId="4238506199" sldId="2147484952"/>
            <pc:sldLayoutMk cId="2348320437" sldId="2147485064"/>
          </pc:sldLayoutMkLst>
        </pc:sldLayoutChg>
        <pc:sldLayoutChg chg="del">
          <pc:chgData name="Suha Shim" userId="a868d1eb-9e9b-4b04-986e-f4056e2049e0" providerId="ADAL" clId="{F09B27E4-9FA9-4BD5-A296-E99CDD72A3C0}" dt="2021-07-09T19:15:26.540" v="771" actId="47"/>
          <pc:sldLayoutMkLst>
            <pc:docMk/>
            <pc:sldMasterMk cId="4238506199" sldId="2147484952"/>
            <pc:sldLayoutMk cId="1849348314" sldId="214748506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spPr>
            <a:solidFill>
              <a:schemeClr val="bg1">
                <a:lumMod val="95000"/>
              </a:schemeClr>
            </a:solidFill>
            <a:ln>
              <a:noFill/>
            </a:ln>
          </c:spPr>
          <c:dPt>
            <c:idx val="0"/>
            <c:bubble3D val="0"/>
            <c:spPr>
              <a:solidFill>
                <a:srgbClr val="006AFF"/>
              </a:solidFill>
              <a:ln w="19050">
                <a:noFill/>
              </a:ln>
              <a:effectLst/>
            </c:spPr>
            <c:extLst>
              <c:ext xmlns:c16="http://schemas.microsoft.com/office/drawing/2014/chart" uri="{C3380CC4-5D6E-409C-BE32-E72D297353CC}">
                <c16:uniqueId val="{00000003-B2C4-FC43-A1B3-59A2AD17AE97}"/>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2-B2C4-FC43-A1B3-59A2AD17AE97}"/>
              </c:ext>
            </c:extLst>
          </c:dPt>
          <c:val>
            <c:numRef>
              <c:f>Sheet1!$A$2:$A$3</c:f>
              <c:numCache>
                <c:formatCode>General</c:formatCode>
                <c:ptCount val="2"/>
                <c:pt idx="0">
                  <c:v>80</c:v>
                </c:pt>
                <c:pt idx="1">
                  <c:v>20</c:v>
                </c:pt>
              </c:numCache>
            </c:numRef>
          </c:val>
          <c:extLst>
            <c:ext xmlns:c16="http://schemas.microsoft.com/office/drawing/2014/chart" uri="{C3380CC4-5D6E-409C-BE32-E72D297353CC}">
              <c16:uniqueId val="{00000000-B2C4-FC43-A1B3-59A2AD17AE97}"/>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5" dt="2021-07-09T13:18:35.816" idx="1">
    <p:pos x="10" y="10"/>
    <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5" dt="2021-07-09T13:53:49.382" idx="2">
    <p:pos x="10" y="10"/>
    <p:text>Can use either this slide or the next one</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929" cy="465616"/>
          </a:xfrm>
          <a:prstGeom prst="rect">
            <a:avLst/>
          </a:prstGeom>
        </p:spPr>
        <p:txBody>
          <a:bodyPr vert="horz" lIns="92126" tIns="46063" rIns="92126" bIns="46063" rtlCol="0"/>
          <a:lstStyle>
            <a:lvl1pPr algn="l" fontAlgn="auto">
              <a:spcBef>
                <a:spcPts val="0"/>
              </a:spcBef>
              <a:spcAft>
                <a:spcPts val="0"/>
              </a:spcAft>
              <a:defRPr sz="1200">
                <a:latin typeface="+mn-lt"/>
                <a:ea typeface="+mn-ea"/>
                <a:cs typeface="+mn-cs"/>
              </a:defRPr>
            </a:lvl1pPr>
          </a:lstStyle>
          <a:p>
            <a:pPr>
              <a:defRPr/>
            </a:pPr>
            <a:endParaRPr lang="en-US">
              <a:latin typeface="Lato" panose="020F0502020204030203" pitchFamily="34" charset="0"/>
            </a:endParaRPr>
          </a:p>
        </p:txBody>
      </p:sp>
      <p:sp>
        <p:nvSpPr>
          <p:cNvPr id="3" name="Date Placeholder 2"/>
          <p:cNvSpPr>
            <a:spLocks noGrp="1"/>
          </p:cNvSpPr>
          <p:nvPr>
            <p:ph type="dt" sz="quarter" idx="1"/>
          </p:nvPr>
        </p:nvSpPr>
        <p:spPr>
          <a:xfrm>
            <a:off x="3977572" y="0"/>
            <a:ext cx="3043929" cy="465616"/>
          </a:xfrm>
          <a:prstGeom prst="rect">
            <a:avLst/>
          </a:prstGeom>
        </p:spPr>
        <p:txBody>
          <a:bodyPr vert="horz" wrap="square" lIns="92126" tIns="46063" rIns="92126" bIns="46063" numCol="1" anchor="t" anchorCtr="0" compatLnSpc="1">
            <a:prstTxWarp prst="textNoShape">
              <a:avLst/>
            </a:prstTxWarp>
          </a:bodyPr>
          <a:lstStyle>
            <a:lvl1pPr algn="r">
              <a:defRPr sz="1200">
                <a:latin typeface="Calibri" pitchFamily="34" charset="0"/>
              </a:defRPr>
            </a:lvl1pPr>
          </a:lstStyle>
          <a:p>
            <a:pPr>
              <a:defRPr/>
            </a:pPr>
            <a:fld id="{2A52147A-CD42-488D-9276-5A9ED7C5857D}" type="datetimeFigureOut">
              <a:rPr lang="en-US" altLang="en-US">
                <a:latin typeface="Lato" panose="020F0502020204030203" pitchFamily="34" charset="0"/>
              </a:rPr>
              <a:pPr>
                <a:defRPr/>
              </a:pPr>
              <a:t>7/9/2021</a:t>
            </a:fld>
            <a:endParaRPr lang="en-US" altLang="en-US">
              <a:latin typeface="Lato" panose="020F0502020204030203" pitchFamily="34" charset="0"/>
            </a:endParaRPr>
          </a:p>
        </p:txBody>
      </p:sp>
      <p:sp>
        <p:nvSpPr>
          <p:cNvPr id="4" name="Footer Placeholder 3"/>
          <p:cNvSpPr>
            <a:spLocks noGrp="1"/>
          </p:cNvSpPr>
          <p:nvPr>
            <p:ph type="ftr" sz="quarter" idx="2"/>
          </p:nvPr>
        </p:nvSpPr>
        <p:spPr>
          <a:xfrm>
            <a:off x="0" y="8841885"/>
            <a:ext cx="3043929" cy="465616"/>
          </a:xfrm>
          <a:prstGeom prst="rect">
            <a:avLst/>
          </a:prstGeom>
        </p:spPr>
        <p:txBody>
          <a:bodyPr vert="horz" lIns="92126" tIns="46063" rIns="92126" bIns="46063" rtlCol="0" anchor="b"/>
          <a:lstStyle>
            <a:lvl1pPr algn="l" fontAlgn="auto">
              <a:spcBef>
                <a:spcPts val="0"/>
              </a:spcBef>
              <a:spcAft>
                <a:spcPts val="0"/>
              </a:spcAft>
              <a:defRPr sz="1200">
                <a:latin typeface="+mn-lt"/>
                <a:ea typeface="+mn-ea"/>
                <a:cs typeface="+mn-cs"/>
              </a:defRPr>
            </a:lvl1pPr>
          </a:lstStyle>
          <a:p>
            <a:pPr>
              <a:defRPr/>
            </a:pPr>
            <a:endParaRPr lang="en-US">
              <a:latin typeface="Lato" panose="020F0502020204030203" pitchFamily="34" charset="0"/>
            </a:endParaRPr>
          </a:p>
        </p:txBody>
      </p:sp>
      <p:sp>
        <p:nvSpPr>
          <p:cNvPr id="5" name="Slide Number Placeholder 4"/>
          <p:cNvSpPr>
            <a:spLocks noGrp="1"/>
          </p:cNvSpPr>
          <p:nvPr>
            <p:ph type="sldNum" sz="quarter" idx="3"/>
          </p:nvPr>
        </p:nvSpPr>
        <p:spPr>
          <a:xfrm>
            <a:off x="3977572" y="8841885"/>
            <a:ext cx="3043929" cy="465616"/>
          </a:xfrm>
          <a:prstGeom prst="rect">
            <a:avLst/>
          </a:prstGeom>
        </p:spPr>
        <p:txBody>
          <a:bodyPr vert="horz" wrap="square" lIns="92126" tIns="46063" rIns="92126" bIns="46063" numCol="1" anchor="b" anchorCtr="0" compatLnSpc="1">
            <a:prstTxWarp prst="textNoShape">
              <a:avLst/>
            </a:prstTxWarp>
          </a:bodyPr>
          <a:lstStyle>
            <a:lvl1pPr algn="r">
              <a:defRPr sz="1200">
                <a:latin typeface="Calibri" pitchFamily="34" charset="0"/>
              </a:defRPr>
            </a:lvl1pPr>
          </a:lstStyle>
          <a:p>
            <a:pPr>
              <a:defRPr/>
            </a:pPr>
            <a:fld id="{30881E5B-5E8C-42C5-A155-152F4DF9EC1A}" type="slidenum">
              <a:rPr lang="en-US" altLang="en-US">
                <a:latin typeface="Lato" panose="020F0502020204030203" pitchFamily="34" charset="0"/>
              </a:rPr>
              <a:pPr>
                <a:defRPr/>
              </a:pPr>
              <a:t>‹#›</a:t>
            </a:fld>
            <a:endParaRPr lang="en-US" altLang="en-US">
              <a:latin typeface="Lato" panose="020F0502020204030203" pitchFamily="34" charset="0"/>
            </a:endParaRPr>
          </a:p>
        </p:txBody>
      </p:sp>
    </p:spTree>
    <p:extLst>
      <p:ext uri="{BB962C8B-B14F-4D97-AF65-F5344CB8AC3E}">
        <p14:creationId xmlns:p14="http://schemas.microsoft.com/office/powerpoint/2010/main" val="1093063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929" cy="467215"/>
          </a:xfrm>
          <a:prstGeom prst="rect">
            <a:avLst/>
          </a:prstGeom>
        </p:spPr>
        <p:txBody>
          <a:bodyPr vert="horz" lIns="93315" tIns="46657" rIns="93315" bIns="46657" rtlCol="0"/>
          <a:lstStyle>
            <a:lvl1pPr algn="l" fontAlgn="auto">
              <a:spcBef>
                <a:spcPts val="0"/>
              </a:spcBef>
              <a:spcAft>
                <a:spcPts val="0"/>
              </a:spcAft>
              <a:defRPr sz="1200" b="0" i="0">
                <a:latin typeface="Lato" panose="020F0502020204030203" pitchFamily="34" charset="0"/>
                <a:ea typeface="+mn-ea"/>
                <a:cs typeface="+mn-cs"/>
              </a:defRPr>
            </a:lvl1pPr>
          </a:lstStyle>
          <a:p>
            <a:pPr>
              <a:defRPr/>
            </a:pPr>
            <a:endParaRPr lang="en-US"/>
          </a:p>
        </p:txBody>
      </p:sp>
      <p:sp>
        <p:nvSpPr>
          <p:cNvPr id="3" name="Date Placeholder 2"/>
          <p:cNvSpPr>
            <a:spLocks noGrp="1"/>
          </p:cNvSpPr>
          <p:nvPr>
            <p:ph type="dt" idx="1"/>
          </p:nvPr>
        </p:nvSpPr>
        <p:spPr>
          <a:xfrm>
            <a:off x="3977572" y="0"/>
            <a:ext cx="3043929" cy="467215"/>
          </a:xfrm>
          <a:prstGeom prst="rect">
            <a:avLst/>
          </a:prstGeom>
        </p:spPr>
        <p:txBody>
          <a:bodyPr vert="horz" wrap="square" lIns="93315" tIns="46657" rIns="93315" bIns="46657" numCol="1" anchor="t" anchorCtr="0" compatLnSpc="1">
            <a:prstTxWarp prst="textNoShape">
              <a:avLst/>
            </a:prstTxWarp>
          </a:bodyPr>
          <a:lstStyle>
            <a:lvl1pPr algn="r">
              <a:defRPr sz="1200" b="0" i="0">
                <a:latin typeface="Lato" panose="020F0502020204030203" pitchFamily="34" charset="0"/>
              </a:defRPr>
            </a:lvl1pPr>
          </a:lstStyle>
          <a:p>
            <a:pPr>
              <a:defRPr/>
            </a:pPr>
            <a:fld id="{AF45C94E-D0D1-4A10-8044-193E96A09458}" type="datetimeFigureOut">
              <a:rPr lang="en-US" altLang="en-US" smtClean="0"/>
              <a:pPr>
                <a:defRPr/>
              </a:pPr>
              <a:t>7/9/2021</a:t>
            </a:fld>
            <a:endParaRPr lang="en-US" alt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5" tIns="46657" rIns="93315" bIns="46657" rtlCol="0" anchor="ctr"/>
          <a:lstStyle/>
          <a:p>
            <a:pPr lvl="0"/>
            <a:endParaRPr lang="en-US" noProof="0"/>
          </a:p>
        </p:txBody>
      </p:sp>
      <p:sp>
        <p:nvSpPr>
          <p:cNvPr id="5" name="Notes Placeholder 4"/>
          <p:cNvSpPr>
            <a:spLocks noGrp="1"/>
          </p:cNvSpPr>
          <p:nvPr>
            <p:ph type="body" sz="quarter" idx="3"/>
          </p:nvPr>
        </p:nvSpPr>
        <p:spPr>
          <a:xfrm>
            <a:off x="701831" y="4480145"/>
            <a:ext cx="5619438" cy="3665719"/>
          </a:xfrm>
          <a:prstGeom prst="rect">
            <a:avLst/>
          </a:prstGeom>
        </p:spPr>
        <p:txBody>
          <a:bodyPr vert="horz" lIns="93315" tIns="46657" rIns="93315" bIns="4665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1885"/>
            <a:ext cx="3043929" cy="467215"/>
          </a:xfrm>
          <a:prstGeom prst="rect">
            <a:avLst/>
          </a:prstGeom>
        </p:spPr>
        <p:txBody>
          <a:bodyPr vert="horz" lIns="93315" tIns="46657" rIns="93315" bIns="46657" rtlCol="0" anchor="b"/>
          <a:lstStyle>
            <a:lvl1pPr algn="l" fontAlgn="auto">
              <a:spcBef>
                <a:spcPts val="0"/>
              </a:spcBef>
              <a:spcAft>
                <a:spcPts val="0"/>
              </a:spcAft>
              <a:defRPr sz="1200" b="0" i="0">
                <a:latin typeface="Lato" panose="020F0502020204030203"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7572" y="8841885"/>
            <a:ext cx="3043929" cy="467215"/>
          </a:xfrm>
          <a:prstGeom prst="rect">
            <a:avLst/>
          </a:prstGeom>
        </p:spPr>
        <p:txBody>
          <a:bodyPr vert="horz" wrap="square" lIns="93315" tIns="46657" rIns="93315" bIns="46657" numCol="1" anchor="b" anchorCtr="0" compatLnSpc="1">
            <a:prstTxWarp prst="textNoShape">
              <a:avLst/>
            </a:prstTxWarp>
          </a:bodyPr>
          <a:lstStyle>
            <a:lvl1pPr algn="r">
              <a:defRPr sz="1200" b="0" i="0">
                <a:latin typeface="Lato" panose="020F0502020204030203" pitchFamily="34" charset="0"/>
              </a:defRPr>
            </a:lvl1pPr>
          </a:lstStyle>
          <a:p>
            <a:pPr>
              <a:defRPr/>
            </a:pPr>
            <a:fld id="{FF94B2D0-6B4C-48CF-97F2-D65075F67B53}" type="slidenum">
              <a:rPr lang="en-US" altLang="en-US" smtClean="0"/>
              <a:pPr>
                <a:defRPr/>
              </a:pPr>
              <a:t>‹#›</a:t>
            </a:fld>
            <a:endParaRPr lang="en-US" altLang="en-US"/>
          </a:p>
        </p:txBody>
      </p:sp>
    </p:spTree>
    <p:extLst>
      <p:ext uri="{BB962C8B-B14F-4D97-AF65-F5344CB8AC3E}">
        <p14:creationId xmlns:p14="http://schemas.microsoft.com/office/powerpoint/2010/main" val="37851916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Lato" panose="020F0502020204030203" pitchFamily="34" charset="0"/>
        <a:ea typeface="+mn-ea"/>
        <a:cs typeface="+mn-cs"/>
      </a:defRPr>
    </a:lvl1pPr>
    <a:lvl2pPr marL="456835" algn="l" rtl="0" eaLnBrk="0" fontAlgn="base" hangingPunct="0">
      <a:spcBef>
        <a:spcPct val="30000"/>
      </a:spcBef>
      <a:spcAft>
        <a:spcPct val="0"/>
      </a:spcAft>
      <a:defRPr sz="1200" b="0" i="0" kern="1200">
        <a:solidFill>
          <a:schemeClr val="tx1"/>
        </a:solidFill>
        <a:latin typeface="Lato" panose="020F0502020204030203" pitchFamily="34" charset="0"/>
        <a:ea typeface="+mn-ea"/>
        <a:cs typeface="+mn-cs"/>
      </a:defRPr>
    </a:lvl2pPr>
    <a:lvl3pPr marL="913670" algn="l" rtl="0" eaLnBrk="0" fontAlgn="base" hangingPunct="0">
      <a:spcBef>
        <a:spcPct val="30000"/>
      </a:spcBef>
      <a:spcAft>
        <a:spcPct val="0"/>
      </a:spcAft>
      <a:defRPr sz="1200" b="0" i="0" kern="1200">
        <a:solidFill>
          <a:schemeClr val="tx1"/>
        </a:solidFill>
        <a:latin typeface="Lato" panose="020F0502020204030203" pitchFamily="34" charset="0"/>
        <a:ea typeface="+mn-ea"/>
        <a:cs typeface="+mn-cs"/>
      </a:defRPr>
    </a:lvl3pPr>
    <a:lvl4pPr marL="1370505" algn="l" rtl="0" eaLnBrk="0" fontAlgn="base" hangingPunct="0">
      <a:spcBef>
        <a:spcPct val="30000"/>
      </a:spcBef>
      <a:spcAft>
        <a:spcPct val="0"/>
      </a:spcAft>
      <a:defRPr sz="1200" b="0" i="0" kern="1200">
        <a:solidFill>
          <a:schemeClr val="tx1"/>
        </a:solidFill>
        <a:latin typeface="Lato" panose="020F0502020204030203" pitchFamily="34" charset="0"/>
        <a:ea typeface="+mn-ea"/>
        <a:cs typeface="+mn-cs"/>
      </a:defRPr>
    </a:lvl4pPr>
    <a:lvl5pPr marL="1827336" algn="l" rtl="0" eaLnBrk="0" fontAlgn="base" hangingPunct="0">
      <a:spcBef>
        <a:spcPct val="30000"/>
      </a:spcBef>
      <a:spcAft>
        <a:spcPct val="0"/>
      </a:spcAft>
      <a:defRPr sz="1200" b="0" i="0" kern="1200">
        <a:solidFill>
          <a:schemeClr val="tx1"/>
        </a:solidFill>
        <a:latin typeface="Lato" panose="020F0502020204030203" pitchFamily="34" charset="0"/>
        <a:ea typeface="+mn-ea"/>
        <a:cs typeface="+mn-cs"/>
      </a:defRPr>
    </a:lvl5pPr>
    <a:lvl6pPr marL="2284166" algn="l" defTabSz="913670" rtl="0" eaLnBrk="1" latinLnBrk="0" hangingPunct="1">
      <a:defRPr sz="1200" kern="1200">
        <a:solidFill>
          <a:schemeClr val="tx1"/>
        </a:solidFill>
        <a:latin typeface="+mn-lt"/>
        <a:ea typeface="+mn-ea"/>
        <a:cs typeface="+mn-cs"/>
      </a:defRPr>
    </a:lvl6pPr>
    <a:lvl7pPr marL="2741009" algn="l" defTabSz="913670" rtl="0" eaLnBrk="1" latinLnBrk="0" hangingPunct="1">
      <a:defRPr sz="1200" kern="1200">
        <a:solidFill>
          <a:schemeClr val="tx1"/>
        </a:solidFill>
        <a:latin typeface="+mn-lt"/>
        <a:ea typeface="+mn-ea"/>
        <a:cs typeface="+mn-cs"/>
      </a:defRPr>
    </a:lvl7pPr>
    <a:lvl8pPr marL="3197838" algn="l" defTabSz="913670" rtl="0" eaLnBrk="1" latinLnBrk="0" hangingPunct="1">
      <a:defRPr sz="1200" kern="1200">
        <a:solidFill>
          <a:schemeClr val="tx1"/>
        </a:solidFill>
        <a:latin typeface="+mn-lt"/>
        <a:ea typeface="+mn-ea"/>
        <a:cs typeface="+mn-cs"/>
      </a:defRPr>
    </a:lvl8pPr>
    <a:lvl9pPr marL="3654669" algn="l" defTabSz="9136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94B2D0-6B4C-48CF-97F2-D65075F67B53}" type="slidenum">
              <a:rPr kumimoji="0" lang="en-US" altLang="en-US"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39953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Businesses are shifting from waterfall to agile or adopting hybrid to:</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Faster time to market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Increased productivity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Improvements in quality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They want to keep up with the needs of the business to delivers the right products to their customers faster than their competition.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0"/>
              </a:spcAft>
              <a:buFont typeface="Courier New" panose="02070309020205020404" pitchFamily="49" charset="0"/>
              <a:buNone/>
            </a:pP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365" marR="0" lvl="0" indent="0">
              <a:lnSpc>
                <a:spcPct val="107000"/>
              </a:lnSpc>
              <a:spcBef>
                <a:spcPts val="0"/>
              </a:spcBef>
              <a:spcAft>
                <a:spcPts val="0"/>
              </a:spcAft>
              <a:buFont typeface="Courier New" panose="02070309020205020404" pitchFamily="49" charset="0"/>
              <a:buNone/>
            </a:pPr>
            <a:r>
              <a:rPr lang="en-US" sz="1100" b="0" dirty="0">
                <a:effectLst/>
                <a:latin typeface="Calibri" panose="020F0502020204030204" pitchFamily="34" charset="0"/>
                <a:ea typeface="Calibri" panose="020F0502020204030204" pitchFamily="34" charset="0"/>
                <a:cs typeface="Times New Roman" panose="02020603050405020304" pitchFamily="18" charset="0"/>
              </a:rPr>
              <a:t>Ultimately, organizations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want to deliver more value to customers through business agility and product innovation.</a:t>
            </a:r>
          </a:p>
          <a:p>
            <a:pPr algn="l"/>
            <a:endParaRPr lang="en-US" dirty="0"/>
          </a:p>
        </p:txBody>
      </p:sp>
      <p:sp>
        <p:nvSpPr>
          <p:cNvPr id="4" name="Slide Number Placeholder 3"/>
          <p:cNvSpPr>
            <a:spLocks noGrp="1"/>
          </p:cNvSpPr>
          <p:nvPr>
            <p:ph type="sldNum" sz="quarter" idx="5"/>
          </p:nvPr>
        </p:nvSpPr>
        <p:spPr/>
        <p:txBody>
          <a:bodyPr/>
          <a:lstStyle/>
          <a:p>
            <a:pPr>
              <a:defRPr/>
            </a:pPr>
            <a:fld id="{FF94B2D0-6B4C-48CF-97F2-D65075F67B53}" type="slidenum">
              <a:rPr lang="en-US" altLang="en-US" smtClean="0"/>
              <a:pPr>
                <a:defRPr/>
              </a:pPr>
              <a:t>2</a:t>
            </a:fld>
            <a:endParaRPr lang="en-US" altLang="en-US"/>
          </a:p>
        </p:txBody>
      </p:sp>
    </p:spTree>
    <p:extLst>
      <p:ext uri="{BB962C8B-B14F-4D97-AF65-F5344CB8AC3E}">
        <p14:creationId xmlns:p14="http://schemas.microsoft.com/office/powerpoint/2010/main" val="3451110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new ways of working involve new dynamics, but difficult for most organizations because </a:t>
            </a:r>
            <a:r>
              <a:rPr lang="en-US" sz="1800" dirty="0"/>
              <a:t>work management and financial management systems are discrete, disconnected systems. Work is being performed on an ongoing basis oftentimes with scope, timing, or budget changes that are not reflected in the financial plan. The consequences are twofold: a) chronically going overbudget on new project and product investments and b) an inability to track or highlight the business value and/or ROI (inclusive of *both* operational and financial value) of these projects.</a:t>
            </a:r>
            <a:endParaRPr lang="en-US" sz="1800" dirty="0">
              <a:cs typeface="Calibri"/>
            </a:endParaRP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we’ve talked to analysts, they’ve said that a single source of truth across value streams – and across the business, IT and Finance -- is what breaks down these silos.</a:t>
            </a:r>
            <a:endParaRPr lang="en-US" sz="1800" dirty="0">
              <a:effectLst/>
              <a:latin typeface="Calibri"/>
              <a:ea typeface="Calibri" panose="020F0502020204030204" pitchFamily="34" charset="0"/>
              <a:cs typeface="Calibri"/>
            </a:endParaRPr>
          </a:p>
          <a:p>
            <a:pPr>
              <a:defRPr/>
            </a:pPr>
            <a:endParaRPr lang="en-US" sz="1800" dirty="0">
              <a:effectLst/>
              <a:latin typeface="Calibri"/>
              <a:ea typeface="Calibri" panose="020F0502020204030204" pitchFamily="34" charset="0"/>
              <a:cs typeface="Calibri"/>
            </a:endParaRPr>
          </a:p>
          <a:p>
            <a:pPr>
              <a:defRPr/>
            </a:pPr>
            <a:r>
              <a:rPr lang="en-US" sz="1800" dirty="0">
                <a:effectLst/>
                <a:latin typeface="Calibri"/>
                <a:ea typeface="Calibri" panose="020F0502020204030204" pitchFamily="34" charset="0"/>
                <a:cs typeface="Calibri"/>
              </a:rPr>
              <a:t>To understand the ROI of investments and ultimately increase operational efficiency and efficacy across their business will require alignment across all levels. This spans from high-level business objectives, to the strategy (i.e., the what and why) that supports those objectives, to the tactics (i.e., the how and who). To execute those plans, you need a solution that allows you to ANALYZE the operational delivery in real time, so that you can ACT, ADJUST, and GOVERN to drive better business outcomes.</a:t>
            </a:r>
            <a:r>
              <a:rPr lang="en-US" sz="1800" dirty="0">
                <a:latin typeface="Calibri"/>
                <a:ea typeface="Calibri" panose="020F0502020204030204" pitchFamily="34" charset="0"/>
                <a:cs typeface="Calibri"/>
              </a:rPr>
              <a:t> </a:t>
            </a:r>
            <a:endParaRPr lang="en-US" sz="1800" dirty="0">
              <a:effectLst/>
              <a:latin typeface="Calibri"/>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94B2D0-6B4C-48CF-97F2-D65075F67B53}" type="slidenum">
              <a:rPr kumimoji="0" lang="en-US" altLang="en-US" sz="1200" b="0" i="0" u="none" strike="noStrike" kern="1200" cap="none" spc="0" normalizeH="0" baseline="0" noProof="0" smtClean="0">
                <a:ln>
                  <a:noFill/>
                </a:ln>
                <a:solidFill>
                  <a:prstClr val="black"/>
                </a:solidFill>
                <a:effectLst/>
                <a:uLnTx/>
                <a:uFillTx/>
                <a:latin typeface="Lato" panose="020F0502020204030203"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Lato" panose="020F0502020204030203" pitchFamily="34" charset="0"/>
              <a:ea typeface="+mn-ea"/>
              <a:cs typeface="+mn-cs"/>
            </a:endParaRPr>
          </a:p>
        </p:txBody>
      </p:sp>
    </p:spTree>
    <p:extLst>
      <p:ext uri="{BB962C8B-B14F-4D97-AF65-F5344CB8AC3E}">
        <p14:creationId xmlns:p14="http://schemas.microsoft.com/office/powerpoint/2010/main" val="392456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Apptio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Targetprocess</a:t>
            </a:r>
            <a:r>
              <a:rPr lang="en-US" sz="1800" dirty="0">
                <a:effectLst/>
                <a:latin typeface="Calibri" panose="020F0502020204030204" pitchFamily="34" charset="0"/>
                <a:ea typeface="Calibri" panose="020F0502020204030204" pitchFamily="34" charset="0"/>
                <a:cs typeface="Times New Roman" panose="02020603050405020304" pitchFamily="18" charset="0"/>
              </a:rPr>
              <a:t> solves this through its integration with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ApptioOne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Cloudability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provide an unmatched work management and financial planning solution.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Specifically,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Users of </a:t>
            </a:r>
            <a:r>
              <a:rPr lang="en-US" sz="1200" b="1" kern="1200" dirty="0" err="1">
                <a:solidFill>
                  <a:schemeClr val="tx1"/>
                </a:solidFill>
                <a:effectLst/>
                <a:latin typeface="+mn-lt"/>
                <a:ea typeface="+mn-ea"/>
                <a:cs typeface="+mn-cs"/>
              </a:rPr>
              <a:t>ApptioOne</a:t>
            </a:r>
            <a:r>
              <a:rPr lang="en-US" sz="1200" kern="1200" dirty="0">
                <a:solidFill>
                  <a:schemeClr val="tx1"/>
                </a:solidFill>
                <a:effectLst/>
                <a:latin typeface="+mn-lt"/>
                <a:ea typeface="+mn-ea"/>
                <a:cs typeface="+mn-cs"/>
              </a:rPr>
              <a:t> are planning, forecasting, and analyzing their technology budget and spend at a granular level across various dimensions including hybrid infrastructure (public/private cloud and data centers), technology maintenance “run” costs, and labor rates.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Users of </a:t>
            </a:r>
            <a:r>
              <a:rPr lang="en-US" sz="1200" b="1" kern="1200" dirty="0" err="1">
                <a:solidFill>
                  <a:schemeClr val="tx1"/>
                </a:solidFill>
                <a:effectLst/>
                <a:latin typeface="+mn-lt"/>
                <a:ea typeface="+mn-ea"/>
                <a:cs typeface="+mn-cs"/>
              </a:rPr>
              <a:t>Targetprocess</a:t>
            </a:r>
            <a:r>
              <a:rPr lang="en-US" sz="1200" kern="1200" dirty="0">
                <a:solidFill>
                  <a:schemeClr val="tx1"/>
                </a:solidFill>
                <a:effectLst/>
                <a:latin typeface="+mn-lt"/>
                <a:ea typeface="+mn-ea"/>
                <a:cs typeface="+mn-cs"/>
              </a:rPr>
              <a:t>  are managing work execution and labor capacity at the project, team, and individual level via deep integrations with Azure DevOps and Jira.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Across </a:t>
            </a:r>
            <a:r>
              <a:rPr lang="en-US" sz="1200" b="1" kern="1200" dirty="0">
                <a:solidFill>
                  <a:schemeClr val="tx1"/>
                </a:solidFill>
                <a:effectLst/>
                <a:latin typeface="+mn-lt"/>
                <a:ea typeface="+mn-ea"/>
                <a:cs typeface="+mn-cs"/>
              </a:rPr>
              <a:t>both products</a:t>
            </a:r>
            <a:r>
              <a:rPr lang="en-US" sz="1200" kern="1200" dirty="0">
                <a:solidFill>
                  <a:schemeClr val="tx1"/>
                </a:solidFill>
                <a:effectLst/>
                <a:latin typeface="+mn-lt"/>
                <a:ea typeface="+mn-ea"/>
                <a:cs typeface="+mn-cs"/>
              </a:rPr>
              <a:t>, users are able to manage, plan, and analyze the work and financial impact of their technology portfolio at the project, product, and program level. </a:t>
            </a:r>
          </a:p>
          <a:p>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As a result, we bring together stakeholders and information across business, finance, and operations to ensure that finances are considered alongside each other at every stage of the development lifecycle—from PLANNING (e.g., How do I establish an appropriate budget? How do I fund that budget?), to ANALYZING (e.g., how do I understand fully-burdened costs across labor and non-labor and how to those compare to my budget? How do I measure ROI of this product?), to ADJUSTING or ACTING (e.g., how can I adjust the technology portfolio across this project to reduce costs?)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[NEXT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94B2D0-6B4C-48CF-97F2-D65075F67B53}"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60916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it works:</a:t>
            </a:r>
          </a:p>
          <a:p>
            <a:endParaRPr lang="en-US" dirty="0"/>
          </a:p>
          <a:p>
            <a:r>
              <a:rPr lang="en-US" dirty="0"/>
              <a:t>Our integration allows an organization to start with an idea-generation (captured in the form of strategic initiatives), follow that idea as it continues to grow and expand into features or capabilities and ultimately roll those features into a project, inclusive of estimated headcount and costs. </a:t>
            </a:r>
          </a:p>
          <a:p>
            <a:endParaRPr lang="en-US" dirty="0"/>
          </a:p>
          <a:p>
            <a:r>
              <a:rPr lang="en-US" dirty="0"/>
              <a:t>At this point, leadership is able to evaluate all projects coming from </a:t>
            </a:r>
            <a:r>
              <a:rPr lang="en-US" dirty="0" err="1"/>
              <a:t>Targetprocess</a:t>
            </a:r>
            <a:r>
              <a:rPr lang="en-US" dirty="0"/>
              <a:t> and their relative estimated cost to help inform their  technology budget for the year. They are able to make strategic decisions in real-time with readily available data from strategy down to technical execution. </a:t>
            </a:r>
            <a:endParaRPr lang="en-US" dirty="0">
              <a:cs typeface="Calibri"/>
            </a:endParaRPr>
          </a:p>
          <a:p>
            <a:endParaRPr lang="en-US" dirty="0"/>
          </a:p>
          <a:p>
            <a:r>
              <a:rPr lang="en-US" dirty="0"/>
              <a:t>As they decide what projects to fund they are able to publish the associated project budgets to </a:t>
            </a:r>
            <a:r>
              <a:rPr lang="en-US" dirty="0" err="1"/>
              <a:t>Targetprocess</a:t>
            </a:r>
            <a:r>
              <a:rPr lang="en-US" dirty="0"/>
              <a:t>, where they can continue key portfolio management activities including, but not limited to, </a:t>
            </a:r>
            <a:r>
              <a:rPr lang="en-US" b="1" dirty="0"/>
              <a:t>planning resource capacity, what-if analysis and prioritization, and monitoring project progress.</a:t>
            </a:r>
            <a:endParaRPr lang="en-US" b="1" dirty="0">
              <a:cs typeface="Calibri"/>
            </a:endParaRPr>
          </a:p>
          <a:p>
            <a:endParaRPr lang="en-US" dirty="0"/>
          </a:p>
          <a:p>
            <a:r>
              <a:rPr lang="en-US" dirty="0"/>
              <a:t>At some point in the delivery process, conversations with the business happen. These conversations can take form of </a:t>
            </a:r>
            <a:r>
              <a:rPr lang="en-US" b="1" dirty="0"/>
              <a:t>headcount adjustments, requests for increase in funding, or budget variance analysis exercises. </a:t>
            </a:r>
            <a:r>
              <a:rPr lang="en-US" dirty="0"/>
              <a:t>This visibility and breadth of data allows leadership to quickly and precisely understand overall health of their project portfolio and specifically, arrive at a project TCO.</a:t>
            </a:r>
            <a:endParaRPr lang="en-US" dirty="0">
              <a:cs typeface="Calibri"/>
            </a:endParaRPr>
          </a:p>
          <a:p>
            <a:endParaRPr lang="en-US" dirty="0">
              <a:cs typeface="Calibri"/>
            </a:endParaRPr>
          </a:p>
          <a:p>
            <a:r>
              <a:rPr lang="en-US" dirty="0"/>
              <a:t>This cycle can then be run at any frequency the organization so chooses, whether that be annually, quarterly, or monthly.</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94B2D0-6B4C-48CF-97F2-D65075F67B53}"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215522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it works:</a:t>
            </a:r>
          </a:p>
          <a:p>
            <a:endParaRPr lang="en-US" dirty="0"/>
          </a:p>
          <a:p>
            <a:r>
              <a:rPr lang="en-US" dirty="0"/>
              <a:t>Our integration allows an organization to start with an idea-generation (captured in the form of strategic initiatives), follow that idea as it continues to grow and expand into features or capabilities and ultimately roll those features into a project, inclusive of estimated headcount and costs. </a:t>
            </a:r>
          </a:p>
          <a:p>
            <a:endParaRPr lang="en-US" dirty="0"/>
          </a:p>
          <a:p>
            <a:r>
              <a:rPr lang="en-US" dirty="0"/>
              <a:t>At this point, leadership is able to evaluate all projects coming from </a:t>
            </a:r>
            <a:r>
              <a:rPr lang="en-US" dirty="0" err="1"/>
              <a:t>Targetprocess</a:t>
            </a:r>
            <a:r>
              <a:rPr lang="en-US" dirty="0"/>
              <a:t> and their relative estimated cost to help inform their  technology budget for the year. They are able to make strategic decisions in real-time with readily available data from strategy down to technical execution. </a:t>
            </a:r>
            <a:endParaRPr lang="en-US" dirty="0">
              <a:cs typeface="Calibri"/>
            </a:endParaRPr>
          </a:p>
          <a:p>
            <a:endParaRPr lang="en-US" dirty="0"/>
          </a:p>
          <a:p>
            <a:r>
              <a:rPr lang="en-US" dirty="0"/>
              <a:t>As they decide what projects to fund they are able to publish the associated project budgets to </a:t>
            </a:r>
            <a:r>
              <a:rPr lang="en-US" dirty="0" err="1"/>
              <a:t>Targetprocess</a:t>
            </a:r>
            <a:r>
              <a:rPr lang="en-US" dirty="0"/>
              <a:t>, where they can continue key portfolio management activities including, but not limited to, </a:t>
            </a:r>
            <a:r>
              <a:rPr lang="en-US" b="1" dirty="0"/>
              <a:t>planning resource capacity, what-if analysis and prioritization, and monitoring project progress.</a:t>
            </a:r>
            <a:endParaRPr lang="en-US" b="1" dirty="0">
              <a:cs typeface="Calibri"/>
            </a:endParaRPr>
          </a:p>
          <a:p>
            <a:endParaRPr lang="en-US" dirty="0"/>
          </a:p>
          <a:p>
            <a:r>
              <a:rPr lang="en-US" dirty="0"/>
              <a:t>At some point in the delivery process, conversations with the business happen. These conversations can take form of </a:t>
            </a:r>
            <a:r>
              <a:rPr lang="en-US" b="1" dirty="0"/>
              <a:t>headcount adjustments, requests for increase in funding, or budget variance analysis exercises. </a:t>
            </a:r>
            <a:r>
              <a:rPr lang="en-US" dirty="0"/>
              <a:t>This visibility and breadth of data allows leadership to quickly and precisely understand overall health of their project portfolio and specifically, arrive at a project TCO.</a:t>
            </a:r>
            <a:endParaRPr lang="en-US" dirty="0">
              <a:cs typeface="Calibri"/>
            </a:endParaRPr>
          </a:p>
          <a:p>
            <a:endParaRPr lang="en-US" dirty="0">
              <a:cs typeface="Calibri"/>
            </a:endParaRPr>
          </a:p>
          <a:p>
            <a:r>
              <a:rPr lang="en-US" dirty="0"/>
              <a:t>This cycle can then be run at any frequency the organization so chooses, whether that be annually, quarterly, or monthly.</a:t>
            </a:r>
            <a:endParaRPr lang="en-US" dirty="0">
              <a:cs typeface="Calibri"/>
            </a:endParaRPr>
          </a:p>
          <a:p>
            <a:endParaRPr lang="en-US" dirty="0"/>
          </a:p>
          <a:p>
            <a:r>
              <a:rPr lang="en-US" dirty="0"/>
              <a:t>[NEXT SLIDE]</a:t>
            </a:r>
            <a:endParaRPr lang="en-US" dirty="0">
              <a:cs typeface="Calibri"/>
            </a:endParaRPr>
          </a:p>
          <a:p>
            <a:endParaRPr lang="en-US" dirty="0"/>
          </a:p>
          <a:p>
            <a:endParaRPr lang="en-US" dirty="0"/>
          </a:p>
          <a:p>
            <a:r>
              <a:rPr lang="en-US" dirty="0"/>
              <a:t>***</a:t>
            </a:r>
            <a:endParaRPr lang="en-US" dirty="0">
              <a:cs typeface="Calibri"/>
            </a:endParaRP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version reflects Andrey’s edits and uses the term ‘Project’ to keep ideas simple and clean through this example. Organizations can interchange their funding vehicle of choice – such as investment, capacity, value stream – while using the same foundational integration.)</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94B2D0-6B4C-48CF-97F2-D65075F67B53}"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1976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how it works:</a:t>
            </a:r>
          </a:p>
          <a:p>
            <a:endParaRPr lang="en-US"/>
          </a:p>
          <a:p>
            <a:r>
              <a:rPr lang="en-US"/>
              <a:t>Our integration allows an organization to start with an idea-generation (captured in the form of strategic initiatives), follow that idea as it continues to grow and expand into features or capabilities and ultimately roll those features into a project, inclusive of estimated headcount and costs. </a:t>
            </a:r>
          </a:p>
          <a:p>
            <a:endParaRPr lang="en-US"/>
          </a:p>
          <a:p>
            <a:r>
              <a:rPr lang="en-US"/>
              <a:t>At this point, leadership is able to evaluate all projects coming from Targetprocess and their relative estimated cost to help inform their  technology budget for the year. They are able to make strategic decisions in real-time with readily available data from strategy down to technical execution. </a:t>
            </a:r>
            <a:endParaRPr lang="en-US">
              <a:cs typeface="Calibri"/>
            </a:endParaRPr>
          </a:p>
          <a:p>
            <a:endParaRPr lang="en-US"/>
          </a:p>
          <a:p>
            <a:r>
              <a:rPr lang="en-US"/>
              <a:t>As they decide what projects to fund they are able to publish the associated project budgets to Targetprocess, where they can continue key portfolio management activities including, but not limited to, </a:t>
            </a:r>
            <a:r>
              <a:rPr lang="en-US" b="1"/>
              <a:t>planning resource capacity, what-if analysis and prioritization, and monitoring project progress.</a:t>
            </a:r>
            <a:endParaRPr lang="en-US" b="1">
              <a:cs typeface="Calibri"/>
            </a:endParaRPr>
          </a:p>
          <a:p>
            <a:endParaRPr lang="en-US"/>
          </a:p>
          <a:p>
            <a:r>
              <a:rPr lang="en-US"/>
              <a:t>At some point in the delivery process, conversations with the business happen. These conversations can take form of </a:t>
            </a:r>
            <a:r>
              <a:rPr lang="en-US" b="1"/>
              <a:t>headcount adjustments, requests for increase in funding, or budget variance analysis exercises. </a:t>
            </a:r>
            <a:r>
              <a:rPr lang="en-US"/>
              <a:t>This visibility and breadth of data allows leadership to quickly and precisely understand overall health of their project portfolio and specifically, arrive at a project TCO.</a:t>
            </a:r>
            <a:endParaRPr lang="en-US">
              <a:cs typeface="Calibri"/>
            </a:endParaRPr>
          </a:p>
          <a:p>
            <a:endParaRPr lang="en-US">
              <a:cs typeface="Calibri"/>
            </a:endParaRPr>
          </a:p>
          <a:p>
            <a:r>
              <a:rPr lang="en-US"/>
              <a:t>This cycle can then be run at any frequency the organization so chooses, whether that be annually, quarterly, or monthly.</a:t>
            </a:r>
            <a:endParaRPr lang="en-US">
              <a:cs typeface="Calibri"/>
            </a:endParaRPr>
          </a:p>
          <a:p>
            <a:endParaRPr lang="en-US"/>
          </a:p>
          <a:p>
            <a:r>
              <a:rPr lang="en-US"/>
              <a:t>[NEXT SLIDE]</a:t>
            </a:r>
            <a:endParaRPr lang="en-US">
              <a:cs typeface="Calibri"/>
            </a:endParaRPr>
          </a:p>
          <a:p>
            <a:endParaRPr lang="en-US"/>
          </a:p>
          <a:p>
            <a:endParaRPr lang="en-US"/>
          </a:p>
          <a:p>
            <a:r>
              <a:rPr lang="en-US"/>
              <a:t>***</a:t>
            </a:r>
            <a:endParaRPr lang="en-US">
              <a:cs typeface="Calibri"/>
            </a:endParaRPr>
          </a:p>
          <a:p>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(this version reflects Andrey’s edits and uses the term ‘Project’ to keep ideas simple and clean through this example. Organizations can interchange their funding vehicle of choice – such as investment, capacity, value stream – while using the same foundational integration.)</a:t>
            </a:r>
            <a:endParaRPr lang="en-US">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94B2D0-6B4C-48CF-97F2-D65075F67B53}"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436723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FF94B2D0-6B4C-48CF-97F2-D65075F67B53}" type="slidenum">
              <a:rPr lang="en-US" altLang="en-US" smtClean="0"/>
              <a:pPr>
                <a:defRPr/>
              </a:pPr>
              <a:t>8</a:t>
            </a:fld>
            <a:endParaRPr lang="en-US" altLang="en-US"/>
          </a:p>
        </p:txBody>
      </p:sp>
    </p:spTree>
    <p:extLst>
      <p:ext uri="{BB962C8B-B14F-4D97-AF65-F5344CB8AC3E}">
        <p14:creationId xmlns:p14="http://schemas.microsoft.com/office/powerpoint/2010/main" val="63079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emf"/><Relationship Id="rId4" Type="http://schemas.openxmlformats.org/officeDocument/2006/relationships/image" Target="../media/image9.png"/><Relationship Id="rId9" Type="http://schemas.openxmlformats.org/officeDocument/2006/relationships/image" Target="../media/image14.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8DCF36-8913-4FA7-8BE5-A7AB03183AB5}"/>
              </a:ext>
            </a:extLst>
          </p:cNvPr>
          <p:cNvSpPr/>
          <p:nvPr userDrawn="1"/>
        </p:nvSpPr>
        <p:spPr>
          <a:xfrm>
            <a:off x="-1651" y="2"/>
            <a:ext cx="9145651" cy="51434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2" name="Title 1"/>
          <p:cNvSpPr>
            <a:spLocks noGrp="1"/>
          </p:cNvSpPr>
          <p:nvPr>
            <p:ph type="ctrTitle" hasCustomPrompt="1"/>
          </p:nvPr>
        </p:nvSpPr>
        <p:spPr>
          <a:xfrm>
            <a:off x="762763" y="2487407"/>
            <a:ext cx="4037842" cy="369235"/>
          </a:xfrm>
        </p:spPr>
        <p:txBody>
          <a:bodyPr wrap="square" anchor="b" anchorCtr="0">
            <a:spAutoFit/>
          </a:bodyPr>
          <a:lstStyle>
            <a:lvl1pPr algn="l">
              <a:defRPr sz="2000" b="0" baseline="0">
                <a:solidFill>
                  <a:schemeClr val="bg1"/>
                </a:solidFill>
              </a:defRPr>
            </a:lvl1pPr>
          </a:lstStyle>
          <a:p>
            <a:r>
              <a:rPr lang="en-US"/>
              <a:t>&lt;Presentation Title Here&gt;</a:t>
            </a:r>
          </a:p>
        </p:txBody>
      </p:sp>
      <p:sp>
        <p:nvSpPr>
          <p:cNvPr id="19" name="Text Placeholder 18"/>
          <p:cNvSpPr>
            <a:spLocks noGrp="1"/>
          </p:cNvSpPr>
          <p:nvPr userDrawn="1">
            <p:ph type="body" sz="quarter" idx="13" hasCustomPrompt="1"/>
          </p:nvPr>
        </p:nvSpPr>
        <p:spPr>
          <a:xfrm>
            <a:off x="762757" y="3041920"/>
            <a:ext cx="4037843" cy="182880"/>
          </a:xfrm>
          <a:prstGeom prst="rect">
            <a:avLst/>
          </a:prstGeom>
        </p:spPr>
        <p:txBody>
          <a:bodyPr anchor="ctr">
            <a:noAutofit/>
          </a:bodyPr>
          <a:lstStyle>
            <a:lvl1pPr marL="0" indent="0">
              <a:buNone/>
              <a:defRPr sz="1000" b="0">
                <a:solidFill>
                  <a:schemeClr val="bg1"/>
                </a:solidFill>
              </a:defRPr>
            </a:lvl1pPr>
            <a:lvl2pPr marL="288815" indent="0">
              <a:buNone/>
              <a:defRPr>
                <a:solidFill>
                  <a:schemeClr val="tx1"/>
                </a:solidFill>
              </a:defRPr>
            </a:lvl2pPr>
            <a:lvl3pPr marL="569693" indent="0">
              <a:buNone/>
              <a:defRPr>
                <a:solidFill>
                  <a:schemeClr val="tx1"/>
                </a:solidFill>
              </a:defRPr>
            </a:lvl3pPr>
            <a:lvl4pPr marL="855333" indent="0">
              <a:buNone/>
              <a:defRPr>
                <a:solidFill>
                  <a:schemeClr val="tx1"/>
                </a:solidFill>
              </a:defRPr>
            </a:lvl4pPr>
            <a:lvl5pPr marL="1140972" indent="0">
              <a:buNone/>
              <a:defRPr>
                <a:solidFill>
                  <a:schemeClr val="tx1"/>
                </a:solidFill>
              </a:defRPr>
            </a:lvl5pPr>
          </a:lstStyle>
          <a:p>
            <a:pPr lvl="0"/>
            <a:r>
              <a:rPr lang="en-US"/>
              <a:t>&lt;Presenter Name Here&gt;</a:t>
            </a:r>
          </a:p>
        </p:txBody>
      </p:sp>
      <p:sp>
        <p:nvSpPr>
          <p:cNvPr id="21" name="Text Placeholder 20"/>
          <p:cNvSpPr>
            <a:spLocks noGrp="1"/>
          </p:cNvSpPr>
          <p:nvPr userDrawn="1">
            <p:ph type="body" sz="quarter" idx="14" hasCustomPrompt="1"/>
          </p:nvPr>
        </p:nvSpPr>
        <p:spPr>
          <a:xfrm>
            <a:off x="762000" y="3242147"/>
            <a:ext cx="4038815" cy="182880"/>
          </a:xfrm>
          <a:prstGeom prst="rect">
            <a:avLst/>
          </a:prstGeom>
        </p:spPr>
        <p:txBody>
          <a:bodyPr anchor="ctr">
            <a:normAutofit/>
          </a:bodyPr>
          <a:lstStyle>
            <a:lvl1pPr marL="0" indent="0">
              <a:buNone/>
              <a:defRPr sz="1000" b="0">
                <a:solidFill>
                  <a:schemeClr val="bg1"/>
                </a:solidFill>
              </a:defRPr>
            </a:lvl1pPr>
            <a:lvl2pPr marL="288815" indent="0">
              <a:buNone/>
              <a:defRPr b="0">
                <a:solidFill>
                  <a:schemeClr val="bg1"/>
                </a:solidFill>
              </a:defRPr>
            </a:lvl2pPr>
            <a:lvl3pPr marL="569693" indent="0">
              <a:buNone/>
              <a:defRPr b="0">
                <a:solidFill>
                  <a:schemeClr val="bg1"/>
                </a:solidFill>
              </a:defRPr>
            </a:lvl3pPr>
            <a:lvl4pPr marL="855333" indent="0">
              <a:buNone/>
              <a:defRPr b="0">
                <a:solidFill>
                  <a:schemeClr val="bg1"/>
                </a:solidFill>
              </a:defRPr>
            </a:lvl4pPr>
            <a:lvl5pPr marL="1140972" indent="0">
              <a:buNone/>
              <a:defRPr b="0">
                <a:solidFill>
                  <a:schemeClr val="bg1"/>
                </a:solidFill>
              </a:defRPr>
            </a:lvl5pPr>
          </a:lstStyle>
          <a:p>
            <a:pPr lvl="0"/>
            <a:r>
              <a:rPr lang="en-US"/>
              <a:t>&lt;Presenter Title Here&gt;</a:t>
            </a:r>
          </a:p>
        </p:txBody>
      </p:sp>
      <p:sp>
        <p:nvSpPr>
          <p:cNvPr id="23" name="Text Placeholder 22"/>
          <p:cNvSpPr>
            <a:spLocks noGrp="1"/>
          </p:cNvSpPr>
          <p:nvPr userDrawn="1">
            <p:ph type="body" sz="quarter" idx="15" hasCustomPrompt="1"/>
          </p:nvPr>
        </p:nvSpPr>
        <p:spPr>
          <a:xfrm>
            <a:off x="762000" y="3442375"/>
            <a:ext cx="4038815" cy="182880"/>
          </a:xfrm>
          <a:prstGeom prst="rect">
            <a:avLst/>
          </a:prstGeom>
        </p:spPr>
        <p:txBody>
          <a:bodyPr anchor="ctr">
            <a:noAutofit/>
          </a:bodyPr>
          <a:lstStyle>
            <a:lvl1pPr marL="0" indent="0">
              <a:buNone/>
              <a:defRPr sz="1000" b="0" baseline="0">
                <a:solidFill>
                  <a:schemeClr val="bg1"/>
                </a:solidFill>
              </a:defRPr>
            </a:lvl1pPr>
            <a:lvl2pPr marL="288815" indent="0">
              <a:buNone/>
              <a:defRPr sz="1425" b="0">
                <a:solidFill>
                  <a:schemeClr val="bg1"/>
                </a:solidFill>
              </a:defRPr>
            </a:lvl2pPr>
            <a:lvl3pPr marL="569693" indent="0">
              <a:buNone/>
              <a:defRPr sz="1200" b="0">
                <a:solidFill>
                  <a:schemeClr val="bg1"/>
                </a:solidFill>
              </a:defRPr>
            </a:lvl3pPr>
            <a:lvl4pPr marL="855333" indent="0">
              <a:buNone/>
              <a:defRPr sz="1125" b="0">
                <a:solidFill>
                  <a:schemeClr val="bg1"/>
                </a:solidFill>
              </a:defRPr>
            </a:lvl4pPr>
            <a:lvl5pPr marL="1140972" indent="0">
              <a:buNone/>
              <a:defRPr sz="1125" b="0">
                <a:solidFill>
                  <a:schemeClr val="bg1"/>
                </a:solidFill>
              </a:defRPr>
            </a:lvl5pPr>
          </a:lstStyle>
          <a:p>
            <a:pPr lvl="0"/>
            <a:r>
              <a:rPr lang="en-US"/>
              <a:t>&lt;Presentation Date Here&gt;</a:t>
            </a:r>
          </a:p>
        </p:txBody>
      </p:sp>
      <p:grpSp>
        <p:nvGrpSpPr>
          <p:cNvPr id="16" name="Group 15">
            <a:extLst>
              <a:ext uri="{FF2B5EF4-FFF2-40B4-BE49-F238E27FC236}">
                <a16:creationId xmlns:a16="http://schemas.microsoft.com/office/drawing/2014/main" id="{681688D1-887F-42B6-9F4D-3A6F24EC9F25}"/>
              </a:ext>
            </a:extLst>
          </p:cNvPr>
          <p:cNvGrpSpPr>
            <a:grpSpLocks noChangeAspect="1"/>
          </p:cNvGrpSpPr>
          <p:nvPr userDrawn="1"/>
        </p:nvGrpSpPr>
        <p:grpSpPr bwMode="auto">
          <a:xfrm>
            <a:off x="478536" y="667383"/>
            <a:ext cx="1680708" cy="447540"/>
            <a:chOff x="118" y="883"/>
            <a:chExt cx="5528" cy="1472"/>
          </a:xfrm>
        </p:grpSpPr>
        <p:sp>
          <p:nvSpPr>
            <p:cNvPr id="17" name="Freeform 5">
              <a:extLst>
                <a:ext uri="{FF2B5EF4-FFF2-40B4-BE49-F238E27FC236}">
                  <a16:creationId xmlns:a16="http://schemas.microsoft.com/office/drawing/2014/main" id="{A4394EAF-E813-4F7B-A9F0-3DBC5387B518}"/>
                </a:ext>
              </a:extLst>
            </p:cNvPr>
            <p:cNvSpPr>
              <a:spLocks noChangeAspect="1" noEditPoints="1"/>
            </p:cNvSpPr>
            <p:nvPr/>
          </p:nvSpPr>
          <p:spPr bwMode="auto">
            <a:xfrm>
              <a:off x="118" y="883"/>
              <a:ext cx="1469" cy="1472"/>
            </a:xfrm>
            <a:custGeom>
              <a:avLst/>
              <a:gdLst>
                <a:gd name="T0" fmla="*/ 408 w 621"/>
                <a:gd name="T1" fmla="*/ 507 h 620"/>
                <a:gd name="T2" fmla="*/ 445 w 621"/>
                <a:gd name="T3" fmla="*/ 538 h 620"/>
                <a:gd name="T4" fmla="*/ 439 w 621"/>
                <a:gd name="T5" fmla="*/ 593 h 620"/>
                <a:gd name="T6" fmla="*/ 386 w 621"/>
                <a:gd name="T7" fmla="*/ 564 h 620"/>
                <a:gd name="T8" fmla="*/ 575 w 621"/>
                <a:gd name="T9" fmla="*/ 331 h 620"/>
                <a:gd name="T10" fmla="*/ 621 w 621"/>
                <a:gd name="T11" fmla="*/ 321 h 620"/>
                <a:gd name="T12" fmla="*/ 621 w 621"/>
                <a:gd name="T13" fmla="*/ 299 h 620"/>
                <a:gd name="T14" fmla="*/ 575 w 621"/>
                <a:gd name="T15" fmla="*/ 289 h 620"/>
                <a:gd name="T16" fmla="*/ 524 w 621"/>
                <a:gd name="T17" fmla="*/ 257 h 620"/>
                <a:gd name="T18" fmla="*/ 556 w 621"/>
                <a:gd name="T19" fmla="*/ 208 h 620"/>
                <a:gd name="T20" fmla="*/ 583 w 621"/>
                <a:gd name="T21" fmla="*/ 161 h 620"/>
                <a:gd name="T22" fmla="*/ 550 w 621"/>
                <a:gd name="T23" fmla="*/ 198 h 620"/>
                <a:gd name="T24" fmla="*/ 487 w 621"/>
                <a:gd name="T25" fmla="*/ 177 h 620"/>
                <a:gd name="T26" fmla="*/ 528 w 621"/>
                <a:gd name="T27" fmla="*/ 159 h 620"/>
                <a:gd name="T28" fmla="*/ 537 w 621"/>
                <a:gd name="T29" fmla="*/ 98 h 620"/>
                <a:gd name="T30" fmla="*/ 510 w 621"/>
                <a:gd name="T31" fmla="*/ 137 h 620"/>
                <a:gd name="T32" fmla="*/ 454 w 621"/>
                <a:gd name="T33" fmla="*/ 143 h 620"/>
                <a:gd name="T34" fmla="*/ 491 w 621"/>
                <a:gd name="T35" fmla="*/ 116 h 620"/>
                <a:gd name="T36" fmla="*/ 478 w 621"/>
                <a:gd name="T37" fmla="*/ 48 h 620"/>
                <a:gd name="T38" fmla="*/ 416 w 621"/>
                <a:gd name="T39" fmla="*/ 66 h 620"/>
                <a:gd name="T40" fmla="*/ 387 w 621"/>
                <a:gd name="T41" fmla="*/ 104 h 620"/>
                <a:gd name="T42" fmla="*/ 384 w 621"/>
                <a:gd name="T43" fmla="*/ 55 h 620"/>
                <a:gd name="T44" fmla="*/ 365 w 621"/>
                <a:gd name="T45" fmla="*/ 4 h 620"/>
                <a:gd name="T46" fmla="*/ 344 w 621"/>
                <a:gd name="T47" fmla="*/ 47 h 620"/>
                <a:gd name="T48" fmla="*/ 325 w 621"/>
                <a:gd name="T49" fmla="*/ 91 h 620"/>
                <a:gd name="T50" fmla="*/ 319 w 621"/>
                <a:gd name="T51" fmla="*/ 45 h 620"/>
                <a:gd name="T52" fmla="*/ 311 w 621"/>
                <a:gd name="T53" fmla="*/ 0 h 620"/>
                <a:gd name="T54" fmla="*/ 311 w 621"/>
                <a:gd name="T55" fmla="*/ 620 h 620"/>
                <a:gd name="T56" fmla="*/ 317 w 621"/>
                <a:gd name="T57" fmla="*/ 575 h 620"/>
                <a:gd name="T58" fmla="*/ 338 w 621"/>
                <a:gd name="T59" fmla="*/ 619 h 620"/>
                <a:gd name="T60" fmla="*/ 353 w 621"/>
                <a:gd name="T61" fmla="*/ 571 h 620"/>
                <a:gd name="T62" fmla="*/ 331 w 621"/>
                <a:gd name="T63" fmla="*/ 529 h 620"/>
                <a:gd name="T64" fmla="*/ 311 w 621"/>
                <a:gd name="T65" fmla="*/ 484 h 620"/>
                <a:gd name="T66" fmla="*/ 311 w 621"/>
                <a:gd name="T67" fmla="*/ 136 h 620"/>
                <a:gd name="T68" fmla="*/ 409 w 621"/>
                <a:gd name="T69" fmla="*/ 113 h 620"/>
                <a:gd name="T70" fmla="*/ 403 w 621"/>
                <a:gd name="T71" fmla="*/ 162 h 620"/>
                <a:gd name="T72" fmla="*/ 512 w 621"/>
                <a:gd name="T73" fmla="*/ 222 h 620"/>
                <a:gd name="T74" fmla="*/ 477 w 621"/>
                <a:gd name="T75" fmla="*/ 258 h 620"/>
                <a:gd name="T76" fmla="*/ 459 w 621"/>
                <a:gd name="T77" fmla="*/ 402 h 620"/>
                <a:gd name="T78" fmla="*/ 479 w 621"/>
                <a:gd name="T79" fmla="*/ 451 h 620"/>
                <a:gd name="T80" fmla="*/ 504 w 621"/>
                <a:gd name="T81" fmla="*/ 491 h 620"/>
                <a:gd name="T82" fmla="*/ 572 w 621"/>
                <a:gd name="T83" fmla="*/ 478 h 620"/>
                <a:gd name="T84" fmla="*/ 553 w 621"/>
                <a:gd name="T85" fmla="*/ 417 h 620"/>
                <a:gd name="T86" fmla="*/ 518 w 621"/>
                <a:gd name="T87" fmla="*/ 384 h 620"/>
                <a:gd name="T88" fmla="*/ 565 w 621"/>
                <a:gd name="T89" fmla="*/ 385 h 620"/>
                <a:gd name="T90" fmla="*/ 616 w 621"/>
                <a:gd name="T91" fmla="*/ 365 h 620"/>
                <a:gd name="T92" fmla="*/ 574 w 621"/>
                <a:gd name="T93" fmla="*/ 346 h 620"/>
                <a:gd name="T94" fmla="*/ 530 w 621"/>
                <a:gd name="T95" fmla="*/ 328 h 620"/>
                <a:gd name="T96" fmla="*/ 483 w 621"/>
                <a:gd name="T97" fmla="*/ 510 h 620"/>
                <a:gd name="T98" fmla="*/ 430 w 621"/>
                <a:gd name="T99" fmla="*/ 494 h 620"/>
                <a:gd name="T100" fmla="*/ 387 w 621"/>
                <a:gd name="T101" fmla="*/ 467 h 620"/>
                <a:gd name="T102" fmla="*/ 425 w 621"/>
                <a:gd name="T103" fmla="*/ 498 h 620"/>
                <a:gd name="T104" fmla="*/ 477 w 621"/>
                <a:gd name="T105" fmla="*/ 517 h 620"/>
                <a:gd name="T106" fmla="*/ 522 w 621"/>
                <a:gd name="T107" fmla="*/ 538 h 620"/>
                <a:gd name="T108" fmla="*/ 483 w 621"/>
                <a:gd name="T109" fmla="*/ 51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1" h="620">
                  <a:moveTo>
                    <a:pt x="373" y="521"/>
                  </a:moveTo>
                  <a:cubicBezTo>
                    <a:pt x="385" y="517"/>
                    <a:pt x="397" y="512"/>
                    <a:pt x="408" y="507"/>
                  </a:cubicBezTo>
                  <a:cubicBezTo>
                    <a:pt x="431" y="546"/>
                    <a:pt x="431" y="546"/>
                    <a:pt x="431" y="546"/>
                  </a:cubicBezTo>
                  <a:cubicBezTo>
                    <a:pt x="432" y="546"/>
                    <a:pt x="444" y="539"/>
                    <a:pt x="445" y="538"/>
                  </a:cubicBezTo>
                  <a:cubicBezTo>
                    <a:pt x="468" y="577"/>
                    <a:pt x="468" y="577"/>
                    <a:pt x="468" y="577"/>
                  </a:cubicBezTo>
                  <a:cubicBezTo>
                    <a:pt x="459" y="583"/>
                    <a:pt x="449" y="588"/>
                    <a:pt x="439" y="593"/>
                  </a:cubicBezTo>
                  <a:cubicBezTo>
                    <a:pt x="420" y="552"/>
                    <a:pt x="420" y="552"/>
                    <a:pt x="420" y="552"/>
                  </a:cubicBezTo>
                  <a:cubicBezTo>
                    <a:pt x="409" y="557"/>
                    <a:pt x="398" y="561"/>
                    <a:pt x="386" y="564"/>
                  </a:cubicBezTo>
                  <a:lnTo>
                    <a:pt x="373" y="521"/>
                  </a:lnTo>
                  <a:close/>
                  <a:moveTo>
                    <a:pt x="575" y="331"/>
                  </a:moveTo>
                  <a:cubicBezTo>
                    <a:pt x="575" y="328"/>
                    <a:pt x="575" y="324"/>
                    <a:pt x="576" y="320"/>
                  </a:cubicBezTo>
                  <a:cubicBezTo>
                    <a:pt x="621" y="321"/>
                    <a:pt x="621" y="321"/>
                    <a:pt x="621" y="321"/>
                  </a:cubicBezTo>
                  <a:cubicBezTo>
                    <a:pt x="621" y="317"/>
                    <a:pt x="621" y="314"/>
                    <a:pt x="621" y="310"/>
                  </a:cubicBezTo>
                  <a:cubicBezTo>
                    <a:pt x="621" y="306"/>
                    <a:pt x="621" y="303"/>
                    <a:pt x="621" y="299"/>
                  </a:cubicBezTo>
                  <a:cubicBezTo>
                    <a:pt x="576" y="301"/>
                    <a:pt x="576" y="301"/>
                    <a:pt x="576" y="301"/>
                  </a:cubicBezTo>
                  <a:cubicBezTo>
                    <a:pt x="575" y="297"/>
                    <a:pt x="575" y="293"/>
                    <a:pt x="575" y="289"/>
                  </a:cubicBezTo>
                  <a:cubicBezTo>
                    <a:pt x="530" y="292"/>
                    <a:pt x="530" y="292"/>
                    <a:pt x="530" y="292"/>
                  </a:cubicBezTo>
                  <a:cubicBezTo>
                    <a:pt x="529" y="280"/>
                    <a:pt x="527" y="268"/>
                    <a:pt x="524" y="257"/>
                  </a:cubicBezTo>
                  <a:cubicBezTo>
                    <a:pt x="568" y="246"/>
                    <a:pt x="568" y="246"/>
                    <a:pt x="568" y="246"/>
                  </a:cubicBezTo>
                  <a:cubicBezTo>
                    <a:pt x="565" y="233"/>
                    <a:pt x="561" y="220"/>
                    <a:pt x="556" y="208"/>
                  </a:cubicBezTo>
                  <a:cubicBezTo>
                    <a:pt x="597" y="191"/>
                    <a:pt x="597" y="191"/>
                    <a:pt x="597" y="191"/>
                  </a:cubicBezTo>
                  <a:cubicBezTo>
                    <a:pt x="593" y="181"/>
                    <a:pt x="588" y="171"/>
                    <a:pt x="583" y="161"/>
                  </a:cubicBezTo>
                  <a:cubicBezTo>
                    <a:pt x="543" y="183"/>
                    <a:pt x="543" y="183"/>
                    <a:pt x="543" y="183"/>
                  </a:cubicBezTo>
                  <a:cubicBezTo>
                    <a:pt x="545" y="188"/>
                    <a:pt x="548" y="193"/>
                    <a:pt x="550" y="198"/>
                  </a:cubicBezTo>
                  <a:cubicBezTo>
                    <a:pt x="510" y="217"/>
                    <a:pt x="510" y="217"/>
                    <a:pt x="510" y="217"/>
                  </a:cubicBezTo>
                  <a:cubicBezTo>
                    <a:pt x="503" y="202"/>
                    <a:pt x="497" y="190"/>
                    <a:pt x="487" y="177"/>
                  </a:cubicBezTo>
                  <a:cubicBezTo>
                    <a:pt x="522" y="150"/>
                    <a:pt x="522" y="150"/>
                    <a:pt x="522" y="150"/>
                  </a:cubicBezTo>
                  <a:cubicBezTo>
                    <a:pt x="525" y="153"/>
                    <a:pt x="525" y="155"/>
                    <a:pt x="528" y="159"/>
                  </a:cubicBezTo>
                  <a:cubicBezTo>
                    <a:pt x="565" y="133"/>
                    <a:pt x="565" y="133"/>
                    <a:pt x="565" y="133"/>
                  </a:cubicBezTo>
                  <a:cubicBezTo>
                    <a:pt x="557" y="120"/>
                    <a:pt x="547" y="109"/>
                    <a:pt x="537" y="98"/>
                  </a:cubicBezTo>
                  <a:cubicBezTo>
                    <a:pt x="504" y="129"/>
                    <a:pt x="504" y="129"/>
                    <a:pt x="504" y="129"/>
                  </a:cubicBezTo>
                  <a:cubicBezTo>
                    <a:pt x="507" y="133"/>
                    <a:pt x="507" y="133"/>
                    <a:pt x="510" y="137"/>
                  </a:cubicBezTo>
                  <a:cubicBezTo>
                    <a:pt x="476" y="166"/>
                    <a:pt x="476" y="166"/>
                    <a:pt x="476" y="166"/>
                  </a:cubicBezTo>
                  <a:cubicBezTo>
                    <a:pt x="468" y="156"/>
                    <a:pt x="463" y="151"/>
                    <a:pt x="454" y="143"/>
                  </a:cubicBezTo>
                  <a:cubicBezTo>
                    <a:pt x="483" y="109"/>
                    <a:pt x="483" y="109"/>
                    <a:pt x="483" y="109"/>
                  </a:cubicBezTo>
                  <a:cubicBezTo>
                    <a:pt x="486" y="112"/>
                    <a:pt x="488" y="114"/>
                    <a:pt x="491" y="116"/>
                  </a:cubicBezTo>
                  <a:cubicBezTo>
                    <a:pt x="522" y="82"/>
                    <a:pt x="522" y="82"/>
                    <a:pt x="522" y="82"/>
                  </a:cubicBezTo>
                  <a:cubicBezTo>
                    <a:pt x="508" y="70"/>
                    <a:pt x="493" y="58"/>
                    <a:pt x="478" y="48"/>
                  </a:cubicBezTo>
                  <a:cubicBezTo>
                    <a:pt x="453" y="87"/>
                    <a:pt x="453" y="87"/>
                    <a:pt x="453" y="87"/>
                  </a:cubicBezTo>
                  <a:cubicBezTo>
                    <a:pt x="440" y="78"/>
                    <a:pt x="431" y="72"/>
                    <a:pt x="416" y="66"/>
                  </a:cubicBezTo>
                  <a:cubicBezTo>
                    <a:pt x="399" y="108"/>
                    <a:pt x="399" y="108"/>
                    <a:pt x="399" y="108"/>
                  </a:cubicBezTo>
                  <a:cubicBezTo>
                    <a:pt x="397" y="107"/>
                    <a:pt x="389" y="104"/>
                    <a:pt x="387" y="104"/>
                  </a:cubicBezTo>
                  <a:cubicBezTo>
                    <a:pt x="403" y="61"/>
                    <a:pt x="403" y="61"/>
                    <a:pt x="403" y="61"/>
                  </a:cubicBezTo>
                  <a:cubicBezTo>
                    <a:pt x="397" y="59"/>
                    <a:pt x="391" y="57"/>
                    <a:pt x="384" y="55"/>
                  </a:cubicBezTo>
                  <a:cubicBezTo>
                    <a:pt x="397" y="12"/>
                    <a:pt x="397" y="12"/>
                    <a:pt x="397" y="12"/>
                  </a:cubicBezTo>
                  <a:cubicBezTo>
                    <a:pt x="386" y="9"/>
                    <a:pt x="376" y="6"/>
                    <a:pt x="365" y="4"/>
                  </a:cubicBezTo>
                  <a:cubicBezTo>
                    <a:pt x="357" y="49"/>
                    <a:pt x="357" y="49"/>
                    <a:pt x="357" y="49"/>
                  </a:cubicBezTo>
                  <a:cubicBezTo>
                    <a:pt x="353" y="48"/>
                    <a:pt x="348" y="47"/>
                    <a:pt x="344" y="47"/>
                  </a:cubicBezTo>
                  <a:cubicBezTo>
                    <a:pt x="338" y="92"/>
                    <a:pt x="338" y="92"/>
                    <a:pt x="338" y="92"/>
                  </a:cubicBezTo>
                  <a:cubicBezTo>
                    <a:pt x="336" y="91"/>
                    <a:pt x="327" y="91"/>
                    <a:pt x="325" y="91"/>
                  </a:cubicBezTo>
                  <a:cubicBezTo>
                    <a:pt x="329" y="46"/>
                    <a:pt x="329" y="46"/>
                    <a:pt x="329" y="46"/>
                  </a:cubicBezTo>
                  <a:cubicBezTo>
                    <a:pt x="324" y="45"/>
                    <a:pt x="325" y="45"/>
                    <a:pt x="319" y="45"/>
                  </a:cubicBezTo>
                  <a:cubicBezTo>
                    <a:pt x="320" y="0"/>
                    <a:pt x="320" y="0"/>
                    <a:pt x="320" y="0"/>
                  </a:cubicBezTo>
                  <a:cubicBezTo>
                    <a:pt x="317" y="0"/>
                    <a:pt x="314" y="0"/>
                    <a:pt x="311" y="0"/>
                  </a:cubicBezTo>
                  <a:cubicBezTo>
                    <a:pt x="139" y="0"/>
                    <a:pt x="0" y="139"/>
                    <a:pt x="0" y="310"/>
                  </a:cubicBezTo>
                  <a:cubicBezTo>
                    <a:pt x="0" y="481"/>
                    <a:pt x="139" y="620"/>
                    <a:pt x="311" y="620"/>
                  </a:cubicBezTo>
                  <a:cubicBezTo>
                    <a:pt x="314" y="620"/>
                    <a:pt x="315" y="620"/>
                    <a:pt x="318" y="620"/>
                  </a:cubicBezTo>
                  <a:cubicBezTo>
                    <a:pt x="317" y="575"/>
                    <a:pt x="317" y="575"/>
                    <a:pt x="317" y="575"/>
                  </a:cubicBezTo>
                  <a:cubicBezTo>
                    <a:pt x="322" y="575"/>
                    <a:pt x="328" y="575"/>
                    <a:pt x="333" y="574"/>
                  </a:cubicBezTo>
                  <a:cubicBezTo>
                    <a:pt x="338" y="619"/>
                    <a:pt x="338" y="619"/>
                    <a:pt x="338" y="619"/>
                  </a:cubicBezTo>
                  <a:cubicBezTo>
                    <a:pt x="340" y="619"/>
                    <a:pt x="361" y="616"/>
                    <a:pt x="363" y="616"/>
                  </a:cubicBezTo>
                  <a:cubicBezTo>
                    <a:pt x="353" y="571"/>
                    <a:pt x="353" y="571"/>
                    <a:pt x="353" y="571"/>
                  </a:cubicBezTo>
                  <a:cubicBezTo>
                    <a:pt x="352" y="571"/>
                    <a:pt x="341" y="573"/>
                    <a:pt x="335" y="574"/>
                  </a:cubicBezTo>
                  <a:cubicBezTo>
                    <a:pt x="331" y="529"/>
                    <a:pt x="331" y="529"/>
                    <a:pt x="331" y="529"/>
                  </a:cubicBezTo>
                  <a:cubicBezTo>
                    <a:pt x="324" y="529"/>
                    <a:pt x="317" y="530"/>
                    <a:pt x="311" y="530"/>
                  </a:cubicBezTo>
                  <a:cubicBezTo>
                    <a:pt x="311" y="484"/>
                    <a:pt x="311" y="484"/>
                    <a:pt x="311" y="484"/>
                  </a:cubicBezTo>
                  <a:cubicBezTo>
                    <a:pt x="214" y="484"/>
                    <a:pt x="136" y="406"/>
                    <a:pt x="136" y="310"/>
                  </a:cubicBezTo>
                  <a:cubicBezTo>
                    <a:pt x="136" y="214"/>
                    <a:pt x="214" y="136"/>
                    <a:pt x="311" y="136"/>
                  </a:cubicBezTo>
                  <a:cubicBezTo>
                    <a:pt x="338" y="136"/>
                    <a:pt x="364" y="142"/>
                    <a:pt x="388" y="154"/>
                  </a:cubicBezTo>
                  <a:cubicBezTo>
                    <a:pt x="409" y="113"/>
                    <a:pt x="409" y="113"/>
                    <a:pt x="409" y="113"/>
                  </a:cubicBezTo>
                  <a:cubicBezTo>
                    <a:pt x="412" y="115"/>
                    <a:pt x="421" y="121"/>
                    <a:pt x="424" y="122"/>
                  </a:cubicBezTo>
                  <a:cubicBezTo>
                    <a:pt x="403" y="162"/>
                    <a:pt x="403" y="162"/>
                    <a:pt x="403" y="162"/>
                  </a:cubicBezTo>
                  <a:cubicBezTo>
                    <a:pt x="433" y="181"/>
                    <a:pt x="456" y="208"/>
                    <a:pt x="470" y="240"/>
                  </a:cubicBezTo>
                  <a:cubicBezTo>
                    <a:pt x="512" y="222"/>
                    <a:pt x="512" y="222"/>
                    <a:pt x="512" y="222"/>
                  </a:cubicBezTo>
                  <a:cubicBezTo>
                    <a:pt x="513" y="225"/>
                    <a:pt x="518" y="237"/>
                    <a:pt x="519" y="241"/>
                  </a:cubicBezTo>
                  <a:cubicBezTo>
                    <a:pt x="477" y="258"/>
                    <a:pt x="477" y="258"/>
                    <a:pt x="477" y="258"/>
                  </a:cubicBezTo>
                  <a:cubicBezTo>
                    <a:pt x="482" y="274"/>
                    <a:pt x="485" y="292"/>
                    <a:pt x="485" y="310"/>
                  </a:cubicBezTo>
                  <a:cubicBezTo>
                    <a:pt x="485" y="343"/>
                    <a:pt x="476" y="375"/>
                    <a:pt x="459" y="402"/>
                  </a:cubicBezTo>
                  <a:cubicBezTo>
                    <a:pt x="497" y="426"/>
                    <a:pt x="497" y="426"/>
                    <a:pt x="497" y="426"/>
                  </a:cubicBezTo>
                  <a:cubicBezTo>
                    <a:pt x="491" y="435"/>
                    <a:pt x="486" y="443"/>
                    <a:pt x="479" y="451"/>
                  </a:cubicBezTo>
                  <a:cubicBezTo>
                    <a:pt x="513" y="480"/>
                    <a:pt x="513" y="480"/>
                    <a:pt x="513" y="480"/>
                  </a:cubicBezTo>
                  <a:cubicBezTo>
                    <a:pt x="510" y="484"/>
                    <a:pt x="507" y="487"/>
                    <a:pt x="504" y="491"/>
                  </a:cubicBezTo>
                  <a:cubicBezTo>
                    <a:pt x="537" y="522"/>
                    <a:pt x="537" y="522"/>
                    <a:pt x="537" y="522"/>
                  </a:cubicBezTo>
                  <a:cubicBezTo>
                    <a:pt x="550" y="508"/>
                    <a:pt x="562" y="494"/>
                    <a:pt x="572" y="478"/>
                  </a:cubicBezTo>
                  <a:cubicBezTo>
                    <a:pt x="533" y="454"/>
                    <a:pt x="533" y="454"/>
                    <a:pt x="533" y="454"/>
                  </a:cubicBezTo>
                  <a:cubicBezTo>
                    <a:pt x="541" y="442"/>
                    <a:pt x="548" y="430"/>
                    <a:pt x="553" y="417"/>
                  </a:cubicBezTo>
                  <a:cubicBezTo>
                    <a:pt x="512" y="397"/>
                    <a:pt x="512" y="397"/>
                    <a:pt x="512" y="397"/>
                  </a:cubicBezTo>
                  <a:cubicBezTo>
                    <a:pt x="513" y="395"/>
                    <a:pt x="517" y="386"/>
                    <a:pt x="518" y="384"/>
                  </a:cubicBezTo>
                  <a:cubicBezTo>
                    <a:pt x="561" y="399"/>
                    <a:pt x="561" y="399"/>
                    <a:pt x="561" y="399"/>
                  </a:cubicBezTo>
                  <a:cubicBezTo>
                    <a:pt x="562" y="394"/>
                    <a:pt x="564" y="390"/>
                    <a:pt x="565" y="385"/>
                  </a:cubicBezTo>
                  <a:cubicBezTo>
                    <a:pt x="608" y="398"/>
                    <a:pt x="608" y="398"/>
                    <a:pt x="608" y="398"/>
                  </a:cubicBezTo>
                  <a:cubicBezTo>
                    <a:pt x="612" y="387"/>
                    <a:pt x="614" y="376"/>
                    <a:pt x="616" y="365"/>
                  </a:cubicBezTo>
                  <a:cubicBezTo>
                    <a:pt x="572" y="357"/>
                    <a:pt x="572" y="357"/>
                    <a:pt x="572" y="357"/>
                  </a:cubicBezTo>
                  <a:cubicBezTo>
                    <a:pt x="573" y="352"/>
                    <a:pt x="574" y="351"/>
                    <a:pt x="574" y="346"/>
                  </a:cubicBezTo>
                  <a:cubicBezTo>
                    <a:pt x="529" y="341"/>
                    <a:pt x="529" y="341"/>
                    <a:pt x="529" y="341"/>
                  </a:cubicBezTo>
                  <a:cubicBezTo>
                    <a:pt x="529" y="338"/>
                    <a:pt x="530" y="330"/>
                    <a:pt x="530" y="328"/>
                  </a:cubicBezTo>
                  <a:lnTo>
                    <a:pt x="575" y="331"/>
                  </a:lnTo>
                  <a:close/>
                  <a:moveTo>
                    <a:pt x="483" y="510"/>
                  </a:moveTo>
                  <a:cubicBezTo>
                    <a:pt x="454" y="476"/>
                    <a:pt x="454" y="476"/>
                    <a:pt x="454" y="476"/>
                  </a:cubicBezTo>
                  <a:cubicBezTo>
                    <a:pt x="445" y="484"/>
                    <a:pt x="440" y="488"/>
                    <a:pt x="430" y="494"/>
                  </a:cubicBezTo>
                  <a:cubicBezTo>
                    <a:pt x="406" y="456"/>
                    <a:pt x="406" y="456"/>
                    <a:pt x="406" y="456"/>
                  </a:cubicBezTo>
                  <a:cubicBezTo>
                    <a:pt x="403" y="457"/>
                    <a:pt x="387" y="467"/>
                    <a:pt x="387" y="467"/>
                  </a:cubicBezTo>
                  <a:cubicBezTo>
                    <a:pt x="408" y="507"/>
                    <a:pt x="408" y="507"/>
                    <a:pt x="408" y="507"/>
                  </a:cubicBezTo>
                  <a:cubicBezTo>
                    <a:pt x="408" y="507"/>
                    <a:pt x="425" y="498"/>
                    <a:pt x="425" y="498"/>
                  </a:cubicBezTo>
                  <a:cubicBezTo>
                    <a:pt x="449" y="536"/>
                    <a:pt x="449" y="536"/>
                    <a:pt x="449" y="536"/>
                  </a:cubicBezTo>
                  <a:cubicBezTo>
                    <a:pt x="459" y="531"/>
                    <a:pt x="468" y="524"/>
                    <a:pt x="477" y="517"/>
                  </a:cubicBezTo>
                  <a:cubicBezTo>
                    <a:pt x="505" y="552"/>
                    <a:pt x="505" y="552"/>
                    <a:pt x="505" y="552"/>
                  </a:cubicBezTo>
                  <a:cubicBezTo>
                    <a:pt x="511" y="547"/>
                    <a:pt x="516" y="543"/>
                    <a:pt x="522" y="538"/>
                  </a:cubicBezTo>
                  <a:cubicBezTo>
                    <a:pt x="491" y="504"/>
                    <a:pt x="491" y="504"/>
                    <a:pt x="491" y="504"/>
                  </a:cubicBezTo>
                  <a:cubicBezTo>
                    <a:pt x="488" y="506"/>
                    <a:pt x="486" y="508"/>
                    <a:pt x="483" y="510"/>
                  </a:cubicBezTo>
                  <a:close/>
                </a:path>
              </a:pathLst>
            </a:custGeom>
            <a:solidFill>
              <a:srgbClr val="FF6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
              <a:extLst>
                <a:ext uri="{FF2B5EF4-FFF2-40B4-BE49-F238E27FC236}">
                  <a16:creationId xmlns:a16="http://schemas.microsoft.com/office/drawing/2014/main" id="{0AC50494-4683-4979-AE33-03E1D8DEF3D4}"/>
                </a:ext>
              </a:extLst>
            </p:cNvPr>
            <p:cNvSpPr>
              <a:spLocks noChangeAspect="1" noEditPoints="1"/>
            </p:cNvSpPr>
            <p:nvPr/>
          </p:nvSpPr>
          <p:spPr bwMode="auto">
            <a:xfrm>
              <a:off x="1862" y="1358"/>
              <a:ext cx="3784" cy="491"/>
            </a:xfrm>
            <a:custGeom>
              <a:avLst/>
              <a:gdLst>
                <a:gd name="T0" fmla="*/ 0 w 1600"/>
                <a:gd name="T1" fmla="*/ 202 h 207"/>
                <a:gd name="T2" fmla="*/ 81 w 1600"/>
                <a:gd name="T3" fmla="*/ 175 h 207"/>
                <a:gd name="T4" fmla="*/ 235 w 1600"/>
                <a:gd name="T5" fmla="*/ 202 h 207"/>
                <a:gd name="T6" fmla="*/ 188 w 1600"/>
                <a:gd name="T7" fmla="*/ 18 h 207"/>
                <a:gd name="T8" fmla="*/ 108 w 1600"/>
                <a:gd name="T9" fmla="*/ 131 h 207"/>
                <a:gd name="T10" fmla="*/ 190 w 1600"/>
                <a:gd name="T11" fmla="*/ 131 h 207"/>
                <a:gd name="T12" fmla="*/ 486 w 1600"/>
                <a:gd name="T13" fmla="*/ 19 h 207"/>
                <a:gd name="T14" fmla="*/ 325 w 1600"/>
                <a:gd name="T15" fmla="*/ 202 h 207"/>
                <a:gd name="T16" fmla="*/ 386 w 1600"/>
                <a:gd name="T17" fmla="*/ 158 h 207"/>
                <a:gd name="T18" fmla="*/ 571 w 1600"/>
                <a:gd name="T19" fmla="*/ 89 h 207"/>
                <a:gd name="T20" fmla="*/ 481 w 1600"/>
                <a:gd name="T21" fmla="*/ 116 h 207"/>
                <a:gd name="T22" fmla="*/ 386 w 1600"/>
                <a:gd name="T23" fmla="*/ 65 h 207"/>
                <a:gd name="T24" fmla="*/ 509 w 1600"/>
                <a:gd name="T25" fmla="*/ 90 h 207"/>
                <a:gd name="T26" fmla="*/ 763 w 1600"/>
                <a:gd name="T27" fmla="*/ 19 h 207"/>
                <a:gd name="T28" fmla="*/ 602 w 1600"/>
                <a:gd name="T29" fmla="*/ 202 h 207"/>
                <a:gd name="T30" fmla="*/ 663 w 1600"/>
                <a:gd name="T31" fmla="*/ 158 h 207"/>
                <a:gd name="T32" fmla="*/ 848 w 1600"/>
                <a:gd name="T33" fmla="*/ 89 h 207"/>
                <a:gd name="T34" fmla="*/ 758 w 1600"/>
                <a:gd name="T35" fmla="*/ 116 h 207"/>
                <a:gd name="T36" fmla="*/ 663 w 1600"/>
                <a:gd name="T37" fmla="*/ 65 h 207"/>
                <a:gd name="T38" fmla="*/ 786 w 1600"/>
                <a:gd name="T39" fmla="*/ 90 h 207"/>
                <a:gd name="T40" fmla="*/ 866 w 1600"/>
                <a:gd name="T41" fmla="*/ 19 h 207"/>
                <a:gd name="T42" fmla="*/ 1134 w 1600"/>
                <a:gd name="T43" fmla="*/ 65 h 207"/>
                <a:gd name="T44" fmla="*/ 1030 w 1600"/>
                <a:gd name="T45" fmla="*/ 202 h 207"/>
                <a:gd name="T46" fmla="*/ 969 w 1600"/>
                <a:gd name="T47" fmla="*/ 65 h 207"/>
                <a:gd name="T48" fmla="*/ 866 w 1600"/>
                <a:gd name="T49" fmla="*/ 19 h 207"/>
                <a:gd name="T50" fmla="*/ 1230 w 1600"/>
                <a:gd name="T51" fmla="*/ 19 h 207"/>
                <a:gd name="T52" fmla="*/ 1169 w 1600"/>
                <a:gd name="T53" fmla="*/ 202 h 207"/>
                <a:gd name="T54" fmla="*/ 1416 w 1600"/>
                <a:gd name="T55" fmla="*/ 14 h 207"/>
                <a:gd name="T56" fmla="*/ 1416 w 1600"/>
                <a:gd name="T57" fmla="*/ 207 h 207"/>
                <a:gd name="T58" fmla="*/ 1416 w 1600"/>
                <a:gd name="T59" fmla="*/ 14 h 207"/>
                <a:gd name="T60" fmla="*/ 1332 w 1600"/>
                <a:gd name="T61" fmla="*/ 110 h 207"/>
                <a:gd name="T62" fmla="*/ 1501 w 1600"/>
                <a:gd name="T63" fmla="*/ 111 h 207"/>
                <a:gd name="T64" fmla="*/ 1585 w 1600"/>
                <a:gd name="T65" fmla="*/ 19 h 207"/>
                <a:gd name="T66" fmla="*/ 1589 w 1600"/>
                <a:gd name="T67" fmla="*/ 15 h 207"/>
                <a:gd name="T68" fmla="*/ 1581 w 1600"/>
                <a:gd name="T69" fmla="*/ 9 h 207"/>
                <a:gd name="T70" fmla="*/ 1574 w 1600"/>
                <a:gd name="T71" fmla="*/ 28 h 207"/>
                <a:gd name="T72" fmla="*/ 1578 w 1600"/>
                <a:gd name="T73" fmla="*/ 21 h 207"/>
                <a:gd name="T74" fmla="*/ 1584 w 1600"/>
                <a:gd name="T75" fmla="*/ 23 h 207"/>
                <a:gd name="T76" fmla="*/ 1590 w 1600"/>
                <a:gd name="T77" fmla="*/ 28 h 207"/>
                <a:gd name="T78" fmla="*/ 1585 w 1600"/>
                <a:gd name="T79" fmla="*/ 19 h 207"/>
                <a:gd name="T80" fmla="*/ 1579 w 1600"/>
                <a:gd name="T81" fmla="*/ 18 h 207"/>
                <a:gd name="T82" fmla="*/ 1581 w 1600"/>
                <a:gd name="T83" fmla="*/ 12 h 207"/>
                <a:gd name="T84" fmla="*/ 1580 w 1600"/>
                <a:gd name="T85" fmla="*/ 18 h 207"/>
                <a:gd name="T86" fmla="*/ 1563 w 1600"/>
                <a:gd name="T87" fmla="*/ 18 h 207"/>
                <a:gd name="T88" fmla="*/ 1600 w 1600"/>
                <a:gd name="T89" fmla="*/ 18 h 207"/>
                <a:gd name="T90" fmla="*/ 1581 w 1600"/>
                <a:gd name="T91" fmla="*/ 33 h 207"/>
                <a:gd name="T92" fmla="*/ 1581 w 1600"/>
                <a:gd name="T93" fmla="*/ 4 h 207"/>
                <a:gd name="T94" fmla="*/ 1581 w 1600"/>
                <a:gd name="T95" fmla="*/ 3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0" h="207">
                  <a:moveTo>
                    <a:pt x="115" y="18"/>
                  </a:moveTo>
                  <a:cubicBezTo>
                    <a:pt x="0" y="202"/>
                    <a:pt x="0" y="202"/>
                    <a:pt x="0" y="202"/>
                  </a:cubicBezTo>
                  <a:cubicBezTo>
                    <a:pt x="64" y="202"/>
                    <a:pt x="64" y="202"/>
                    <a:pt x="64" y="202"/>
                  </a:cubicBezTo>
                  <a:cubicBezTo>
                    <a:pt x="81" y="175"/>
                    <a:pt x="81" y="175"/>
                    <a:pt x="81" y="175"/>
                  </a:cubicBezTo>
                  <a:cubicBezTo>
                    <a:pt x="217" y="175"/>
                    <a:pt x="217" y="175"/>
                    <a:pt x="217" y="175"/>
                  </a:cubicBezTo>
                  <a:cubicBezTo>
                    <a:pt x="235" y="202"/>
                    <a:pt x="235" y="202"/>
                    <a:pt x="235" y="202"/>
                  </a:cubicBezTo>
                  <a:cubicBezTo>
                    <a:pt x="303" y="202"/>
                    <a:pt x="303" y="202"/>
                    <a:pt x="303" y="202"/>
                  </a:cubicBezTo>
                  <a:cubicBezTo>
                    <a:pt x="188" y="18"/>
                    <a:pt x="188" y="18"/>
                    <a:pt x="188" y="18"/>
                  </a:cubicBezTo>
                  <a:lnTo>
                    <a:pt x="115" y="18"/>
                  </a:lnTo>
                  <a:close/>
                  <a:moveTo>
                    <a:pt x="108" y="131"/>
                  </a:moveTo>
                  <a:cubicBezTo>
                    <a:pt x="149" y="65"/>
                    <a:pt x="149" y="65"/>
                    <a:pt x="149" y="65"/>
                  </a:cubicBezTo>
                  <a:cubicBezTo>
                    <a:pt x="190" y="131"/>
                    <a:pt x="190" y="131"/>
                    <a:pt x="190" y="131"/>
                  </a:cubicBezTo>
                  <a:lnTo>
                    <a:pt x="108" y="131"/>
                  </a:lnTo>
                  <a:close/>
                  <a:moveTo>
                    <a:pt x="486" y="19"/>
                  </a:moveTo>
                  <a:cubicBezTo>
                    <a:pt x="325" y="19"/>
                    <a:pt x="325" y="19"/>
                    <a:pt x="325" y="19"/>
                  </a:cubicBezTo>
                  <a:cubicBezTo>
                    <a:pt x="325" y="202"/>
                    <a:pt x="325" y="202"/>
                    <a:pt x="325" y="202"/>
                  </a:cubicBezTo>
                  <a:cubicBezTo>
                    <a:pt x="386" y="202"/>
                    <a:pt x="386" y="202"/>
                    <a:pt x="386" y="202"/>
                  </a:cubicBezTo>
                  <a:cubicBezTo>
                    <a:pt x="386" y="158"/>
                    <a:pt x="386" y="158"/>
                    <a:pt x="386" y="158"/>
                  </a:cubicBezTo>
                  <a:cubicBezTo>
                    <a:pt x="396" y="158"/>
                    <a:pt x="468" y="158"/>
                    <a:pt x="485" y="158"/>
                  </a:cubicBezTo>
                  <a:cubicBezTo>
                    <a:pt x="535" y="158"/>
                    <a:pt x="571" y="146"/>
                    <a:pt x="571" y="89"/>
                  </a:cubicBezTo>
                  <a:cubicBezTo>
                    <a:pt x="571" y="31"/>
                    <a:pt x="535" y="19"/>
                    <a:pt x="486" y="19"/>
                  </a:cubicBezTo>
                  <a:close/>
                  <a:moveTo>
                    <a:pt x="481" y="116"/>
                  </a:moveTo>
                  <a:cubicBezTo>
                    <a:pt x="468" y="116"/>
                    <a:pt x="397" y="116"/>
                    <a:pt x="386" y="116"/>
                  </a:cubicBezTo>
                  <a:cubicBezTo>
                    <a:pt x="386" y="65"/>
                    <a:pt x="386" y="65"/>
                    <a:pt x="386" y="65"/>
                  </a:cubicBezTo>
                  <a:cubicBezTo>
                    <a:pt x="386" y="65"/>
                    <a:pt x="463" y="65"/>
                    <a:pt x="480" y="65"/>
                  </a:cubicBezTo>
                  <a:cubicBezTo>
                    <a:pt x="503" y="65"/>
                    <a:pt x="509" y="71"/>
                    <a:pt x="509" y="90"/>
                  </a:cubicBezTo>
                  <a:cubicBezTo>
                    <a:pt x="509" y="110"/>
                    <a:pt x="503" y="116"/>
                    <a:pt x="481" y="116"/>
                  </a:cubicBezTo>
                  <a:close/>
                  <a:moveTo>
                    <a:pt x="763" y="19"/>
                  </a:moveTo>
                  <a:cubicBezTo>
                    <a:pt x="602" y="19"/>
                    <a:pt x="602" y="19"/>
                    <a:pt x="602" y="19"/>
                  </a:cubicBezTo>
                  <a:cubicBezTo>
                    <a:pt x="602" y="202"/>
                    <a:pt x="602" y="202"/>
                    <a:pt x="602" y="202"/>
                  </a:cubicBezTo>
                  <a:cubicBezTo>
                    <a:pt x="663" y="202"/>
                    <a:pt x="663" y="202"/>
                    <a:pt x="663" y="202"/>
                  </a:cubicBezTo>
                  <a:cubicBezTo>
                    <a:pt x="663" y="158"/>
                    <a:pt x="663" y="158"/>
                    <a:pt x="663" y="158"/>
                  </a:cubicBezTo>
                  <a:cubicBezTo>
                    <a:pt x="673" y="158"/>
                    <a:pt x="745" y="158"/>
                    <a:pt x="762" y="158"/>
                  </a:cubicBezTo>
                  <a:cubicBezTo>
                    <a:pt x="812" y="158"/>
                    <a:pt x="848" y="146"/>
                    <a:pt x="848" y="89"/>
                  </a:cubicBezTo>
                  <a:cubicBezTo>
                    <a:pt x="848" y="31"/>
                    <a:pt x="812" y="19"/>
                    <a:pt x="763" y="19"/>
                  </a:cubicBezTo>
                  <a:close/>
                  <a:moveTo>
                    <a:pt x="758" y="116"/>
                  </a:moveTo>
                  <a:cubicBezTo>
                    <a:pt x="745" y="116"/>
                    <a:pt x="674" y="116"/>
                    <a:pt x="663" y="116"/>
                  </a:cubicBezTo>
                  <a:cubicBezTo>
                    <a:pt x="663" y="65"/>
                    <a:pt x="663" y="65"/>
                    <a:pt x="663" y="65"/>
                  </a:cubicBezTo>
                  <a:cubicBezTo>
                    <a:pt x="663" y="65"/>
                    <a:pt x="740" y="65"/>
                    <a:pt x="757" y="65"/>
                  </a:cubicBezTo>
                  <a:cubicBezTo>
                    <a:pt x="780" y="65"/>
                    <a:pt x="786" y="71"/>
                    <a:pt x="786" y="90"/>
                  </a:cubicBezTo>
                  <a:cubicBezTo>
                    <a:pt x="786" y="110"/>
                    <a:pt x="780" y="116"/>
                    <a:pt x="758" y="116"/>
                  </a:cubicBezTo>
                  <a:close/>
                  <a:moveTo>
                    <a:pt x="866" y="19"/>
                  </a:moveTo>
                  <a:cubicBezTo>
                    <a:pt x="1134" y="19"/>
                    <a:pt x="1134" y="19"/>
                    <a:pt x="1134" y="19"/>
                  </a:cubicBezTo>
                  <a:cubicBezTo>
                    <a:pt x="1134" y="65"/>
                    <a:pt x="1134" y="65"/>
                    <a:pt x="1134" y="65"/>
                  </a:cubicBezTo>
                  <a:cubicBezTo>
                    <a:pt x="1030" y="65"/>
                    <a:pt x="1030" y="65"/>
                    <a:pt x="1030" y="65"/>
                  </a:cubicBezTo>
                  <a:cubicBezTo>
                    <a:pt x="1030" y="202"/>
                    <a:pt x="1030" y="202"/>
                    <a:pt x="1030" y="202"/>
                  </a:cubicBezTo>
                  <a:cubicBezTo>
                    <a:pt x="969" y="202"/>
                    <a:pt x="969" y="202"/>
                    <a:pt x="969" y="202"/>
                  </a:cubicBezTo>
                  <a:cubicBezTo>
                    <a:pt x="969" y="65"/>
                    <a:pt x="969" y="65"/>
                    <a:pt x="969" y="65"/>
                  </a:cubicBezTo>
                  <a:cubicBezTo>
                    <a:pt x="866" y="65"/>
                    <a:pt x="866" y="65"/>
                    <a:pt x="866" y="65"/>
                  </a:cubicBezTo>
                  <a:lnTo>
                    <a:pt x="866" y="19"/>
                  </a:lnTo>
                  <a:close/>
                  <a:moveTo>
                    <a:pt x="1169" y="19"/>
                  </a:moveTo>
                  <a:cubicBezTo>
                    <a:pt x="1230" y="19"/>
                    <a:pt x="1230" y="19"/>
                    <a:pt x="1230" y="19"/>
                  </a:cubicBezTo>
                  <a:cubicBezTo>
                    <a:pt x="1230" y="202"/>
                    <a:pt x="1230" y="202"/>
                    <a:pt x="1230" y="202"/>
                  </a:cubicBezTo>
                  <a:cubicBezTo>
                    <a:pt x="1169" y="202"/>
                    <a:pt x="1169" y="202"/>
                    <a:pt x="1169" y="202"/>
                  </a:cubicBezTo>
                  <a:lnTo>
                    <a:pt x="1169" y="19"/>
                  </a:lnTo>
                  <a:close/>
                  <a:moveTo>
                    <a:pt x="1416" y="14"/>
                  </a:moveTo>
                  <a:cubicBezTo>
                    <a:pt x="1312" y="14"/>
                    <a:pt x="1265" y="30"/>
                    <a:pt x="1265" y="111"/>
                  </a:cubicBezTo>
                  <a:cubicBezTo>
                    <a:pt x="1265" y="191"/>
                    <a:pt x="1311" y="207"/>
                    <a:pt x="1416" y="207"/>
                  </a:cubicBezTo>
                  <a:cubicBezTo>
                    <a:pt x="1520" y="207"/>
                    <a:pt x="1567" y="191"/>
                    <a:pt x="1567" y="110"/>
                  </a:cubicBezTo>
                  <a:cubicBezTo>
                    <a:pt x="1567" y="30"/>
                    <a:pt x="1520" y="14"/>
                    <a:pt x="1416" y="14"/>
                  </a:cubicBezTo>
                  <a:close/>
                  <a:moveTo>
                    <a:pt x="1416" y="162"/>
                  </a:moveTo>
                  <a:cubicBezTo>
                    <a:pt x="1350" y="162"/>
                    <a:pt x="1332" y="158"/>
                    <a:pt x="1332" y="110"/>
                  </a:cubicBezTo>
                  <a:cubicBezTo>
                    <a:pt x="1332" y="63"/>
                    <a:pt x="1350" y="60"/>
                    <a:pt x="1416" y="60"/>
                  </a:cubicBezTo>
                  <a:cubicBezTo>
                    <a:pt x="1481" y="60"/>
                    <a:pt x="1501" y="63"/>
                    <a:pt x="1501" y="111"/>
                  </a:cubicBezTo>
                  <a:cubicBezTo>
                    <a:pt x="1501" y="158"/>
                    <a:pt x="1483" y="162"/>
                    <a:pt x="1416" y="162"/>
                  </a:cubicBezTo>
                  <a:close/>
                  <a:moveTo>
                    <a:pt x="1585" y="19"/>
                  </a:moveTo>
                  <a:cubicBezTo>
                    <a:pt x="1585" y="19"/>
                    <a:pt x="1585" y="19"/>
                    <a:pt x="1585" y="19"/>
                  </a:cubicBezTo>
                  <a:cubicBezTo>
                    <a:pt x="1588" y="18"/>
                    <a:pt x="1589" y="17"/>
                    <a:pt x="1589" y="15"/>
                  </a:cubicBezTo>
                  <a:cubicBezTo>
                    <a:pt x="1589" y="13"/>
                    <a:pt x="1588" y="11"/>
                    <a:pt x="1587" y="11"/>
                  </a:cubicBezTo>
                  <a:cubicBezTo>
                    <a:pt x="1586" y="10"/>
                    <a:pt x="1585" y="9"/>
                    <a:pt x="1581" y="9"/>
                  </a:cubicBezTo>
                  <a:cubicBezTo>
                    <a:pt x="1578" y="9"/>
                    <a:pt x="1576" y="9"/>
                    <a:pt x="1574" y="10"/>
                  </a:cubicBezTo>
                  <a:cubicBezTo>
                    <a:pt x="1574" y="28"/>
                    <a:pt x="1574" y="28"/>
                    <a:pt x="1574" y="28"/>
                  </a:cubicBezTo>
                  <a:cubicBezTo>
                    <a:pt x="1578" y="28"/>
                    <a:pt x="1578" y="28"/>
                    <a:pt x="1578" y="28"/>
                  </a:cubicBezTo>
                  <a:cubicBezTo>
                    <a:pt x="1578" y="21"/>
                    <a:pt x="1578" y="21"/>
                    <a:pt x="1578" y="21"/>
                  </a:cubicBezTo>
                  <a:cubicBezTo>
                    <a:pt x="1580" y="21"/>
                    <a:pt x="1580" y="21"/>
                    <a:pt x="1580" y="21"/>
                  </a:cubicBezTo>
                  <a:cubicBezTo>
                    <a:pt x="1583" y="21"/>
                    <a:pt x="1584" y="22"/>
                    <a:pt x="1584" y="23"/>
                  </a:cubicBezTo>
                  <a:cubicBezTo>
                    <a:pt x="1585" y="26"/>
                    <a:pt x="1585" y="27"/>
                    <a:pt x="1586" y="28"/>
                  </a:cubicBezTo>
                  <a:cubicBezTo>
                    <a:pt x="1590" y="28"/>
                    <a:pt x="1590" y="28"/>
                    <a:pt x="1590" y="28"/>
                  </a:cubicBezTo>
                  <a:cubicBezTo>
                    <a:pt x="1590" y="27"/>
                    <a:pt x="1589" y="26"/>
                    <a:pt x="1589" y="23"/>
                  </a:cubicBezTo>
                  <a:cubicBezTo>
                    <a:pt x="1588" y="21"/>
                    <a:pt x="1587" y="20"/>
                    <a:pt x="1585" y="19"/>
                  </a:cubicBezTo>
                  <a:close/>
                  <a:moveTo>
                    <a:pt x="1580" y="18"/>
                  </a:moveTo>
                  <a:cubicBezTo>
                    <a:pt x="1579" y="18"/>
                    <a:pt x="1579" y="18"/>
                    <a:pt x="1579" y="18"/>
                  </a:cubicBezTo>
                  <a:cubicBezTo>
                    <a:pt x="1579" y="12"/>
                    <a:pt x="1579" y="12"/>
                    <a:pt x="1579" y="12"/>
                  </a:cubicBezTo>
                  <a:cubicBezTo>
                    <a:pt x="1579" y="12"/>
                    <a:pt x="1580" y="12"/>
                    <a:pt x="1581" y="12"/>
                  </a:cubicBezTo>
                  <a:cubicBezTo>
                    <a:pt x="1583" y="12"/>
                    <a:pt x="1585" y="13"/>
                    <a:pt x="1585" y="15"/>
                  </a:cubicBezTo>
                  <a:cubicBezTo>
                    <a:pt x="1585" y="17"/>
                    <a:pt x="1583" y="18"/>
                    <a:pt x="1580" y="18"/>
                  </a:cubicBezTo>
                  <a:close/>
                  <a:moveTo>
                    <a:pt x="1581" y="0"/>
                  </a:moveTo>
                  <a:cubicBezTo>
                    <a:pt x="1571" y="0"/>
                    <a:pt x="1563" y="8"/>
                    <a:pt x="1563" y="18"/>
                  </a:cubicBezTo>
                  <a:cubicBezTo>
                    <a:pt x="1563" y="29"/>
                    <a:pt x="1571" y="37"/>
                    <a:pt x="1581" y="37"/>
                  </a:cubicBezTo>
                  <a:cubicBezTo>
                    <a:pt x="1592" y="37"/>
                    <a:pt x="1600" y="29"/>
                    <a:pt x="1600" y="18"/>
                  </a:cubicBezTo>
                  <a:cubicBezTo>
                    <a:pt x="1600" y="8"/>
                    <a:pt x="1592" y="0"/>
                    <a:pt x="1581" y="0"/>
                  </a:cubicBezTo>
                  <a:close/>
                  <a:moveTo>
                    <a:pt x="1581" y="33"/>
                  </a:moveTo>
                  <a:cubicBezTo>
                    <a:pt x="1573" y="33"/>
                    <a:pt x="1567" y="26"/>
                    <a:pt x="1567" y="18"/>
                  </a:cubicBezTo>
                  <a:cubicBezTo>
                    <a:pt x="1567" y="10"/>
                    <a:pt x="1573" y="4"/>
                    <a:pt x="1581" y="4"/>
                  </a:cubicBezTo>
                  <a:cubicBezTo>
                    <a:pt x="1589" y="4"/>
                    <a:pt x="1595" y="10"/>
                    <a:pt x="1595" y="19"/>
                  </a:cubicBezTo>
                  <a:cubicBezTo>
                    <a:pt x="1595" y="26"/>
                    <a:pt x="1589" y="33"/>
                    <a:pt x="1581" y="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descr="A picture containing background pattern&#10;&#10;Description automatically generated">
            <a:extLst>
              <a:ext uri="{FF2B5EF4-FFF2-40B4-BE49-F238E27FC236}">
                <a16:creationId xmlns:a16="http://schemas.microsoft.com/office/drawing/2014/main" id="{A179EC99-A2A9-3144-BF72-D5077906EFA2}"/>
              </a:ext>
            </a:extLst>
          </p:cNvPr>
          <p:cNvPicPr>
            <a:picLocks noChangeAspect="1"/>
          </p:cNvPicPr>
          <p:nvPr userDrawn="1"/>
        </p:nvPicPr>
        <p:blipFill rotWithShape="1">
          <a:blip r:embed="rId2"/>
          <a:srcRect/>
          <a:stretch/>
        </p:blipFill>
        <p:spPr>
          <a:xfrm rot="20337227">
            <a:off x="-3613539" y="1108620"/>
            <a:ext cx="13769475" cy="7745330"/>
          </a:xfrm>
          <a:prstGeom prst="snipRoundRect">
            <a:avLst/>
          </a:prstGeom>
        </p:spPr>
      </p:pic>
    </p:spTree>
    <p:extLst>
      <p:ext uri="{BB962C8B-B14F-4D97-AF65-F5344CB8AC3E}">
        <p14:creationId xmlns:p14="http://schemas.microsoft.com/office/powerpoint/2010/main" val="3263158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0" name="Content Placeholder 9"/>
          <p:cNvSpPr>
            <a:spLocks noGrp="1"/>
          </p:cNvSpPr>
          <p:nvPr>
            <p:ph sz="quarter" idx="14"/>
          </p:nvPr>
        </p:nvSpPr>
        <p:spPr>
          <a:xfrm>
            <a:off x="4681566" y="1123950"/>
            <a:ext cx="4005115" cy="3505200"/>
          </a:xfrm>
          <a:prstGeom prst="rect">
            <a:avLst/>
          </a:prstGeo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4263390"/>
            <a:ext cx="4005072" cy="365760"/>
          </a:xfrm>
          <a:prstGeom prst="rect">
            <a:avLst/>
          </a:prstGeom>
        </p:spPr>
        <p:txBody>
          <a:bodyPr anchor="t" anchorCtr="0">
            <a:noAutofit/>
          </a:bodyPr>
          <a:lstStyle>
            <a:lvl1pPr marL="0" indent="0">
              <a:buNone/>
              <a:defRPr sz="2100" b="0">
                <a:solidFill>
                  <a:schemeClr val="tx1"/>
                </a:solidFill>
              </a:defRPr>
            </a:lvl1pPr>
            <a:lvl2pPr marL="456854" indent="0">
              <a:buNone/>
              <a:defRPr sz="2025" b="1"/>
            </a:lvl2pPr>
            <a:lvl3pPr marL="913708" indent="0">
              <a:buNone/>
              <a:defRPr sz="1800" b="1"/>
            </a:lvl3pPr>
            <a:lvl4pPr marL="1370562" indent="0">
              <a:buNone/>
              <a:defRPr sz="1575" b="1"/>
            </a:lvl4pPr>
            <a:lvl5pPr marL="1827413" indent="0">
              <a:buNone/>
              <a:defRPr sz="1575" b="1"/>
            </a:lvl5pPr>
            <a:lvl6pPr marL="2284262" indent="0">
              <a:buNone/>
              <a:defRPr sz="1575" b="1"/>
            </a:lvl6pPr>
            <a:lvl7pPr marL="2741123" indent="0">
              <a:buNone/>
              <a:defRPr sz="1575" b="1"/>
            </a:lvl7pPr>
            <a:lvl8pPr marL="3197972" indent="0">
              <a:buNone/>
              <a:defRPr sz="1575" b="1"/>
            </a:lvl8pPr>
            <a:lvl9pPr marL="3654822" indent="0">
              <a:buNone/>
              <a:defRPr sz="1575" b="1"/>
            </a:lvl9pPr>
          </a:lstStyle>
          <a:p>
            <a:pPr lvl="0"/>
            <a:r>
              <a:rPr lang="en-US"/>
              <a:t>Click to edit Master text styles</a:t>
            </a:r>
          </a:p>
        </p:txBody>
      </p:sp>
      <p:sp>
        <p:nvSpPr>
          <p:cNvPr id="4" name="Rounded Rectangle 3"/>
          <p:cNvSpPr/>
          <p:nvPr userDrawn="1"/>
        </p:nvSpPr>
        <p:spPr>
          <a:xfrm>
            <a:off x="457200" y="1123950"/>
            <a:ext cx="4005072" cy="30361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defTabSz="913708" fontAlgn="auto">
              <a:spcBef>
                <a:spcPts val="0"/>
              </a:spcBef>
              <a:spcAft>
                <a:spcPts val="0"/>
              </a:spcAft>
            </a:pPr>
            <a:endParaRPr lang="en-US" sz="1800">
              <a:solidFill>
                <a:prstClr val="white"/>
              </a:solidFill>
            </a:endParaRPr>
          </a:p>
        </p:txBody>
      </p:sp>
      <p:sp>
        <p:nvSpPr>
          <p:cNvPr id="6" name="Media Placeholder 5"/>
          <p:cNvSpPr>
            <a:spLocks noGrp="1"/>
          </p:cNvSpPr>
          <p:nvPr>
            <p:ph type="media" sz="quarter" idx="11"/>
          </p:nvPr>
        </p:nvSpPr>
        <p:spPr>
          <a:xfrm>
            <a:off x="609605" y="1276351"/>
            <a:ext cx="3700463" cy="2743200"/>
          </a:xfrm>
          <a:prstGeom prst="rect">
            <a:avLst/>
          </a:prstGeom>
        </p:spPr>
        <p:txBody>
          <a:bodyPr/>
          <a:lstStyle>
            <a:lvl1pPr>
              <a:defRPr>
                <a:solidFill>
                  <a:schemeClr val="tx1"/>
                </a:solidFill>
              </a:defRPr>
            </a:lvl1pPr>
          </a:lstStyle>
          <a:p>
            <a:r>
              <a:rPr lang="en-US"/>
              <a:t>Click icon to add media</a:t>
            </a:r>
          </a:p>
        </p:txBody>
      </p:sp>
    </p:spTree>
    <p:extLst>
      <p:ext uri="{BB962C8B-B14F-4D97-AF65-F5344CB8AC3E}">
        <p14:creationId xmlns:p14="http://schemas.microsoft.com/office/powerpoint/2010/main" val="81082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23950"/>
            <a:ext cx="8229601" cy="381000"/>
          </a:xfrm>
          <a:prstGeom prst="rect">
            <a:avLst/>
          </a:prstGeom>
        </p:spPr>
        <p:txBody>
          <a:bodyPr anchor="ctr" anchorCtr="0">
            <a:noAutofit/>
          </a:bodyPr>
          <a:lstStyle>
            <a:lvl1pPr marL="0" indent="0">
              <a:buNone/>
              <a:defRPr sz="2100" b="1">
                <a:solidFill>
                  <a:schemeClr val="tx1"/>
                </a:solidFill>
              </a:defRPr>
            </a:lvl1pPr>
            <a:lvl2pPr marL="456854" indent="0">
              <a:buNone/>
              <a:defRPr sz="2025" b="1"/>
            </a:lvl2pPr>
            <a:lvl3pPr marL="913708" indent="0">
              <a:buNone/>
              <a:defRPr sz="1800" b="1"/>
            </a:lvl3pPr>
            <a:lvl4pPr marL="1370562" indent="0">
              <a:buNone/>
              <a:defRPr sz="1575" b="1"/>
            </a:lvl4pPr>
            <a:lvl5pPr marL="1827413" indent="0">
              <a:buNone/>
              <a:defRPr sz="1575" b="1"/>
            </a:lvl5pPr>
            <a:lvl6pPr marL="2284262" indent="0">
              <a:buNone/>
              <a:defRPr sz="1575" b="1"/>
            </a:lvl6pPr>
            <a:lvl7pPr marL="2741123" indent="0">
              <a:buNone/>
              <a:defRPr sz="1575" b="1"/>
            </a:lvl7pPr>
            <a:lvl8pPr marL="3197972" indent="0">
              <a:buNone/>
              <a:defRPr sz="1575" b="1"/>
            </a:lvl8pPr>
            <a:lvl9pPr marL="3654822" indent="0">
              <a:buNone/>
              <a:defRPr sz="1575" b="1"/>
            </a:lvl9pPr>
          </a:lstStyle>
          <a:p>
            <a:pPr lvl="0"/>
            <a:r>
              <a:rPr lang="en-US"/>
              <a:t>Click to edit Master text styles</a:t>
            </a:r>
          </a:p>
        </p:txBody>
      </p:sp>
      <p:sp>
        <p:nvSpPr>
          <p:cNvPr id="12" name="Chart Placeholder 11"/>
          <p:cNvSpPr>
            <a:spLocks noGrp="1"/>
          </p:cNvSpPr>
          <p:nvPr>
            <p:ph type="chart" sz="quarter" idx="11"/>
          </p:nvPr>
        </p:nvSpPr>
        <p:spPr>
          <a:xfrm>
            <a:off x="457201" y="1581150"/>
            <a:ext cx="8229601" cy="3048016"/>
          </a:xfrm>
          <a:prstGeom prst="rect">
            <a:avLst/>
          </a:prstGeom>
        </p:spPr>
        <p:txBody>
          <a:bodyPr vert="horz" lIns="0" tIns="0" rIns="0" bIns="0" rtlCol="0">
            <a:normAutofit/>
          </a:bodyPr>
          <a:lstStyle>
            <a:lvl1pPr>
              <a:defRPr lang="en-US" sz="2000"/>
            </a:lvl1pPr>
          </a:lstStyle>
          <a:p>
            <a:pPr lvl="0"/>
            <a:r>
              <a:rPr lang="en-US"/>
              <a:t>Click icon to add chart</a:t>
            </a:r>
          </a:p>
        </p:txBody>
      </p:sp>
    </p:spTree>
    <p:extLst>
      <p:ext uri="{BB962C8B-B14F-4D97-AF65-F5344CB8AC3E}">
        <p14:creationId xmlns:p14="http://schemas.microsoft.com/office/powerpoint/2010/main" val="145140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81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&lt;Case study title&gt;</a:t>
            </a:r>
          </a:p>
        </p:txBody>
      </p:sp>
      <p:sp>
        <p:nvSpPr>
          <p:cNvPr id="3" name="TextBox 2">
            <a:extLst>
              <a:ext uri="{FF2B5EF4-FFF2-40B4-BE49-F238E27FC236}">
                <a16:creationId xmlns:a16="http://schemas.microsoft.com/office/drawing/2014/main" id="{F370DFE5-F013-4017-B9A7-DC4C763BBCDC}"/>
              </a:ext>
            </a:extLst>
          </p:cNvPr>
          <p:cNvSpPr txBox="1"/>
          <p:nvPr userDrawn="1"/>
        </p:nvSpPr>
        <p:spPr>
          <a:xfrm>
            <a:off x="2545799" y="922927"/>
            <a:ext cx="486967" cy="566789"/>
          </a:xfrm>
          <a:prstGeom prst="rect">
            <a:avLst/>
          </a:prstGeom>
          <a:noFill/>
        </p:spPr>
        <p:txBody>
          <a:bodyPr wrap="none" rtlCol="0">
            <a:noAutofit/>
          </a:bodyPr>
          <a:lstStyle/>
          <a:p>
            <a:r>
              <a:rPr lang="en-US" sz="6000" b="0">
                <a:solidFill>
                  <a:schemeClr val="tx1">
                    <a:alpha val="20000"/>
                  </a:schemeClr>
                </a:solidFill>
              </a:rPr>
              <a:t>“</a:t>
            </a:r>
          </a:p>
        </p:txBody>
      </p:sp>
      <p:sp>
        <p:nvSpPr>
          <p:cNvPr id="4" name="TextBox 3">
            <a:extLst>
              <a:ext uri="{FF2B5EF4-FFF2-40B4-BE49-F238E27FC236}">
                <a16:creationId xmlns:a16="http://schemas.microsoft.com/office/drawing/2014/main" id="{12C5F260-D92E-44C2-BAED-0B05FFA95D6F}"/>
              </a:ext>
            </a:extLst>
          </p:cNvPr>
          <p:cNvSpPr txBox="1"/>
          <p:nvPr userDrawn="1"/>
        </p:nvSpPr>
        <p:spPr>
          <a:xfrm>
            <a:off x="7924800" y="1609446"/>
            <a:ext cx="486967" cy="566789"/>
          </a:xfrm>
          <a:prstGeom prst="rect">
            <a:avLst/>
          </a:prstGeom>
          <a:noFill/>
        </p:spPr>
        <p:txBody>
          <a:bodyPr wrap="none" rtlCol="0">
            <a:noAutofit/>
          </a:bodyPr>
          <a:lstStyle/>
          <a:p>
            <a:r>
              <a:rPr lang="en-US" sz="6000" b="0">
                <a:solidFill>
                  <a:schemeClr val="tx1">
                    <a:alpha val="20000"/>
                  </a:schemeClr>
                </a:solidFill>
              </a:rPr>
              <a:t>”</a:t>
            </a:r>
          </a:p>
        </p:txBody>
      </p:sp>
      <p:sp>
        <p:nvSpPr>
          <p:cNvPr id="5" name="Rectangle 4">
            <a:extLst>
              <a:ext uri="{FF2B5EF4-FFF2-40B4-BE49-F238E27FC236}">
                <a16:creationId xmlns:a16="http://schemas.microsoft.com/office/drawing/2014/main" id="{393CBF81-B807-4382-9775-8D5DD8DDC6A3}"/>
              </a:ext>
            </a:extLst>
          </p:cNvPr>
          <p:cNvSpPr/>
          <p:nvPr userDrawn="1"/>
        </p:nvSpPr>
        <p:spPr>
          <a:xfrm>
            <a:off x="742457" y="1021653"/>
            <a:ext cx="7653823" cy="1582367"/>
          </a:xfrm>
          <a:prstGeom prst="rect">
            <a:avLst/>
          </a:prstGeom>
          <a:solidFill>
            <a:schemeClr val="accent2">
              <a:alpha val="15000"/>
            </a:schemeClr>
          </a:solidFill>
        </p:spPr>
        <p:txBody>
          <a:bodyPr wrap="square" lIns="2103120" rIns="365760" rtlCol="0" anchor="ctr">
            <a:noAutofit/>
          </a:bodyPr>
          <a:lstStyle/>
          <a:p>
            <a:pPr lvl="0" defTabSz="685800" fontAlgn="auto">
              <a:spcBef>
                <a:spcPts val="0"/>
              </a:spcBef>
              <a:spcAft>
                <a:spcPts val="0"/>
              </a:spcAft>
            </a:pPr>
            <a:endParaRPr lang="en-US" sz="900" b="1"/>
          </a:p>
        </p:txBody>
      </p:sp>
      <p:sp>
        <p:nvSpPr>
          <p:cNvPr id="9" name="TextBox 8">
            <a:extLst>
              <a:ext uri="{FF2B5EF4-FFF2-40B4-BE49-F238E27FC236}">
                <a16:creationId xmlns:a16="http://schemas.microsoft.com/office/drawing/2014/main" id="{1415BB51-AF84-4E59-B3A9-F19A0F0D1413}"/>
              </a:ext>
            </a:extLst>
          </p:cNvPr>
          <p:cNvSpPr txBox="1"/>
          <p:nvPr userDrawn="1"/>
        </p:nvSpPr>
        <p:spPr>
          <a:xfrm>
            <a:off x="6125972" y="3189676"/>
            <a:ext cx="2270308" cy="253916"/>
          </a:xfrm>
          <a:prstGeom prst="rect">
            <a:avLst/>
          </a:prstGeom>
          <a:noFill/>
        </p:spPr>
        <p:txBody>
          <a:bodyPr wrap="square" rtlCol="0">
            <a:spAutoFit/>
          </a:bodyPr>
          <a:lstStyle/>
          <a:p>
            <a:pPr defTabSz="685800" fontAlgn="auto">
              <a:spcBef>
                <a:spcPts val="0"/>
              </a:spcBef>
              <a:spcAft>
                <a:spcPts val="0"/>
              </a:spcAft>
              <a:buClr>
                <a:srgbClr val="FF661C"/>
              </a:buClr>
              <a:buSzPct val="80000"/>
            </a:pPr>
            <a:endParaRPr lang="en-US" sz="1050"/>
          </a:p>
        </p:txBody>
      </p:sp>
      <p:sp>
        <p:nvSpPr>
          <p:cNvPr id="10" name="TextBox 9">
            <a:extLst>
              <a:ext uri="{FF2B5EF4-FFF2-40B4-BE49-F238E27FC236}">
                <a16:creationId xmlns:a16="http://schemas.microsoft.com/office/drawing/2014/main" id="{AD0D86C0-DE21-4D7C-B7B4-34A266AD7CE2}"/>
              </a:ext>
            </a:extLst>
          </p:cNvPr>
          <p:cNvSpPr txBox="1"/>
          <p:nvPr userDrawn="1"/>
        </p:nvSpPr>
        <p:spPr>
          <a:xfrm>
            <a:off x="3434214" y="2828151"/>
            <a:ext cx="2270309" cy="276999"/>
          </a:xfrm>
          <a:prstGeom prst="rect">
            <a:avLst/>
          </a:prstGeom>
          <a:noFill/>
        </p:spPr>
        <p:txBody>
          <a:bodyPr wrap="square" lIns="0" tIns="0" rIns="0" bIns="0" rtlCol="0">
            <a:spAutoFit/>
          </a:bodyPr>
          <a:lstStyle/>
          <a:p>
            <a:pPr algn="l" defTabSz="685800" fontAlgn="auto">
              <a:spcBef>
                <a:spcPts val="0"/>
              </a:spcBef>
              <a:spcAft>
                <a:spcPts val="0"/>
              </a:spcAft>
            </a:pPr>
            <a:r>
              <a:rPr lang="en-US" b="1">
                <a:solidFill>
                  <a:schemeClr val="accent1"/>
                </a:solidFill>
                <a:latin typeface="+mn-lt"/>
              </a:rPr>
              <a:t>How</a:t>
            </a:r>
          </a:p>
        </p:txBody>
      </p:sp>
      <p:sp>
        <p:nvSpPr>
          <p:cNvPr id="11" name="TextBox 10">
            <a:extLst>
              <a:ext uri="{FF2B5EF4-FFF2-40B4-BE49-F238E27FC236}">
                <a16:creationId xmlns:a16="http://schemas.microsoft.com/office/drawing/2014/main" id="{1BA45B4E-9354-4D86-88FF-C2EF8697DA77}"/>
              </a:ext>
            </a:extLst>
          </p:cNvPr>
          <p:cNvSpPr txBox="1"/>
          <p:nvPr userDrawn="1"/>
        </p:nvSpPr>
        <p:spPr>
          <a:xfrm>
            <a:off x="742457" y="2828151"/>
            <a:ext cx="2270309" cy="276999"/>
          </a:xfrm>
          <a:prstGeom prst="rect">
            <a:avLst/>
          </a:prstGeom>
          <a:noFill/>
        </p:spPr>
        <p:txBody>
          <a:bodyPr wrap="square" lIns="0" tIns="0" rIns="0" bIns="0" rtlCol="0">
            <a:spAutoFit/>
          </a:bodyPr>
          <a:lstStyle/>
          <a:p>
            <a:pPr algn="l" defTabSz="685800" fontAlgn="auto">
              <a:spcBef>
                <a:spcPts val="0"/>
              </a:spcBef>
              <a:spcAft>
                <a:spcPts val="0"/>
              </a:spcAft>
            </a:pPr>
            <a:r>
              <a:rPr lang="en-US" b="0" i="0">
                <a:solidFill>
                  <a:schemeClr val="accent1"/>
                </a:solidFill>
                <a:latin typeface="+mn-lt"/>
                <a:cs typeface="Lato" panose="020F0502020204030203" pitchFamily="34" charset="0"/>
              </a:rPr>
              <a:t>Goal</a:t>
            </a:r>
          </a:p>
        </p:txBody>
      </p:sp>
      <p:sp>
        <p:nvSpPr>
          <p:cNvPr id="12" name="TextBox 11">
            <a:extLst>
              <a:ext uri="{FF2B5EF4-FFF2-40B4-BE49-F238E27FC236}">
                <a16:creationId xmlns:a16="http://schemas.microsoft.com/office/drawing/2014/main" id="{82AE9DF1-29ED-4123-B51A-AD87201C40C4}"/>
              </a:ext>
            </a:extLst>
          </p:cNvPr>
          <p:cNvSpPr txBox="1"/>
          <p:nvPr userDrawn="1"/>
        </p:nvSpPr>
        <p:spPr>
          <a:xfrm>
            <a:off x="6125971" y="2828151"/>
            <a:ext cx="2270309" cy="276999"/>
          </a:xfrm>
          <a:prstGeom prst="rect">
            <a:avLst/>
          </a:prstGeom>
          <a:noFill/>
        </p:spPr>
        <p:txBody>
          <a:bodyPr wrap="square" lIns="0" tIns="0" rIns="0" bIns="0" rtlCol="0">
            <a:spAutoFit/>
          </a:bodyPr>
          <a:lstStyle/>
          <a:p>
            <a:pPr algn="l" defTabSz="685800" fontAlgn="auto">
              <a:spcBef>
                <a:spcPts val="0"/>
              </a:spcBef>
              <a:spcAft>
                <a:spcPts val="0"/>
              </a:spcAft>
            </a:pPr>
            <a:r>
              <a:rPr lang="en-US" b="1">
                <a:solidFill>
                  <a:schemeClr val="accent1"/>
                </a:solidFill>
                <a:latin typeface="+mn-lt"/>
              </a:rPr>
              <a:t>Results</a:t>
            </a:r>
          </a:p>
        </p:txBody>
      </p:sp>
      <p:sp>
        <p:nvSpPr>
          <p:cNvPr id="14" name="Picture Placeholder 13">
            <a:extLst>
              <a:ext uri="{FF2B5EF4-FFF2-40B4-BE49-F238E27FC236}">
                <a16:creationId xmlns:a16="http://schemas.microsoft.com/office/drawing/2014/main" id="{4B1EDE1D-C705-4745-9344-AB84783E87B4}"/>
              </a:ext>
            </a:extLst>
          </p:cNvPr>
          <p:cNvSpPr>
            <a:spLocks noGrp="1"/>
          </p:cNvSpPr>
          <p:nvPr>
            <p:ph type="pic" sz="quarter" idx="10" hasCustomPrompt="1"/>
          </p:nvPr>
        </p:nvSpPr>
        <p:spPr>
          <a:xfrm>
            <a:off x="906463" y="1200150"/>
            <a:ext cx="1760537" cy="1217613"/>
          </a:xfrm>
        </p:spPr>
        <p:txBody>
          <a:bodyPr anchor="ctr">
            <a:normAutofit/>
          </a:bodyPr>
          <a:lstStyle>
            <a:lvl1pPr marL="0" indent="0" algn="ctr">
              <a:buNone/>
              <a:defRPr sz="1400"/>
            </a:lvl1pPr>
          </a:lstStyle>
          <a:p>
            <a:r>
              <a:rPr lang="en-US"/>
              <a:t>&lt;insert customer logo (SVG if possible)&gt;</a:t>
            </a:r>
          </a:p>
        </p:txBody>
      </p:sp>
      <p:sp>
        <p:nvSpPr>
          <p:cNvPr id="16" name="Text Placeholder 15">
            <a:extLst>
              <a:ext uri="{FF2B5EF4-FFF2-40B4-BE49-F238E27FC236}">
                <a16:creationId xmlns:a16="http://schemas.microsoft.com/office/drawing/2014/main" id="{4DAA05A2-5292-49DB-BB8D-33DB9E791060}"/>
              </a:ext>
            </a:extLst>
          </p:cNvPr>
          <p:cNvSpPr>
            <a:spLocks noGrp="1"/>
          </p:cNvSpPr>
          <p:nvPr>
            <p:ph type="body" sz="quarter" idx="11" hasCustomPrompt="1"/>
          </p:nvPr>
        </p:nvSpPr>
        <p:spPr>
          <a:xfrm>
            <a:off x="3069470" y="1123950"/>
            <a:ext cx="4769267" cy="914400"/>
          </a:xfrm>
        </p:spPr>
        <p:txBody>
          <a:bodyPr anchor="ctr">
            <a:noAutofit/>
          </a:bodyPr>
          <a:lstStyle>
            <a:lvl1pPr marL="0" indent="0">
              <a:buNone/>
              <a:defRPr sz="1600" b="0" i="1"/>
            </a:lvl1pPr>
            <a:lvl2pPr marL="346075" indent="0">
              <a:buNone/>
              <a:defRPr sz="1400"/>
            </a:lvl2pPr>
            <a:lvl3pPr marL="590550" indent="0">
              <a:buNone/>
              <a:defRPr sz="1200"/>
            </a:lvl3pPr>
            <a:lvl4pPr marL="819150" indent="0">
              <a:buNone/>
              <a:defRPr sz="1100"/>
            </a:lvl4pPr>
            <a:lvl5pPr marL="1017587" indent="0">
              <a:buNone/>
              <a:defRPr sz="1100"/>
            </a:lvl5pPr>
          </a:lstStyle>
          <a:p>
            <a:pPr lvl="0"/>
            <a:r>
              <a:rPr lang="en-US"/>
              <a:t>&lt;insert customer quote&gt;</a:t>
            </a:r>
          </a:p>
        </p:txBody>
      </p:sp>
      <p:sp>
        <p:nvSpPr>
          <p:cNvPr id="18" name="Text Placeholder 17">
            <a:extLst>
              <a:ext uri="{FF2B5EF4-FFF2-40B4-BE49-F238E27FC236}">
                <a16:creationId xmlns:a16="http://schemas.microsoft.com/office/drawing/2014/main" id="{B7949DFD-AF3E-4340-8434-5A5CE19E1AEB}"/>
              </a:ext>
            </a:extLst>
          </p:cNvPr>
          <p:cNvSpPr>
            <a:spLocks noGrp="1"/>
          </p:cNvSpPr>
          <p:nvPr>
            <p:ph type="body" sz="quarter" idx="12" hasCustomPrompt="1"/>
          </p:nvPr>
        </p:nvSpPr>
        <p:spPr>
          <a:xfrm>
            <a:off x="6125971" y="2063444"/>
            <a:ext cx="1951229" cy="184493"/>
          </a:xfrm>
        </p:spPr>
        <p:txBody>
          <a:bodyPr>
            <a:noAutofit/>
          </a:bodyPr>
          <a:lstStyle>
            <a:lvl1pPr marL="0" indent="0" algn="r">
              <a:buNone/>
              <a:defRPr sz="1200" b="0"/>
            </a:lvl1pPr>
            <a:lvl2pPr>
              <a:defRPr sz="1200"/>
            </a:lvl2pPr>
            <a:lvl3pPr>
              <a:defRPr sz="1200"/>
            </a:lvl3pPr>
            <a:lvl4pPr>
              <a:defRPr sz="1200"/>
            </a:lvl4pPr>
            <a:lvl5pPr>
              <a:defRPr sz="1200"/>
            </a:lvl5pPr>
          </a:lstStyle>
          <a:p>
            <a:pPr lvl="0"/>
            <a:r>
              <a:rPr lang="en-US"/>
              <a:t>&lt;insert customer name&gt;</a:t>
            </a:r>
          </a:p>
        </p:txBody>
      </p:sp>
      <p:sp>
        <p:nvSpPr>
          <p:cNvPr id="20" name="Text Placeholder 19">
            <a:extLst>
              <a:ext uri="{FF2B5EF4-FFF2-40B4-BE49-F238E27FC236}">
                <a16:creationId xmlns:a16="http://schemas.microsoft.com/office/drawing/2014/main" id="{A5417A75-7A43-49C3-BC30-A14CE6A1EF44}"/>
              </a:ext>
            </a:extLst>
          </p:cNvPr>
          <p:cNvSpPr>
            <a:spLocks noGrp="1"/>
          </p:cNvSpPr>
          <p:nvPr>
            <p:ph type="body" sz="quarter" idx="13" hasCustomPrompt="1"/>
          </p:nvPr>
        </p:nvSpPr>
        <p:spPr>
          <a:xfrm>
            <a:off x="6126163" y="2247900"/>
            <a:ext cx="1951037" cy="169863"/>
          </a:xfrm>
        </p:spPr>
        <p:txBody>
          <a:bodyPr>
            <a:noAutofit/>
          </a:bodyPr>
          <a:lstStyle>
            <a:lvl1pPr marL="0" indent="0" algn="r">
              <a:buNone/>
              <a:defRPr sz="900" b="0"/>
            </a:lvl1pPr>
          </a:lstStyle>
          <a:p>
            <a:pPr lvl="0"/>
            <a:r>
              <a:rPr lang="en-US"/>
              <a:t>&lt;insert customer title&gt;</a:t>
            </a:r>
          </a:p>
        </p:txBody>
      </p:sp>
      <p:sp>
        <p:nvSpPr>
          <p:cNvPr id="22" name="Text Placeholder 21">
            <a:extLst>
              <a:ext uri="{FF2B5EF4-FFF2-40B4-BE49-F238E27FC236}">
                <a16:creationId xmlns:a16="http://schemas.microsoft.com/office/drawing/2014/main" id="{11B2DDF3-6B5D-400A-8BCF-50828E418695}"/>
              </a:ext>
            </a:extLst>
          </p:cNvPr>
          <p:cNvSpPr>
            <a:spLocks noGrp="1"/>
          </p:cNvSpPr>
          <p:nvPr>
            <p:ph type="body" sz="quarter" idx="14" hasCustomPrompt="1"/>
          </p:nvPr>
        </p:nvSpPr>
        <p:spPr>
          <a:xfrm>
            <a:off x="742950" y="3189288"/>
            <a:ext cx="2270125" cy="1363662"/>
          </a:xfrm>
        </p:spPr>
        <p:txBody>
          <a:bodyPr lIns="0" tIns="0" rIns="0">
            <a:normAutofit/>
          </a:bodyPr>
          <a:lstStyle>
            <a:lvl1pPr marL="0" indent="0">
              <a:buNone/>
              <a:defRPr sz="1050"/>
            </a:lvl1pPr>
          </a:lstStyle>
          <a:p>
            <a:pPr lvl="0"/>
            <a:r>
              <a:rPr lang="en-US"/>
              <a:t>&lt;Describe customer goal&gt;</a:t>
            </a:r>
          </a:p>
        </p:txBody>
      </p:sp>
      <p:sp>
        <p:nvSpPr>
          <p:cNvPr id="24" name="Text Placeholder 23">
            <a:extLst>
              <a:ext uri="{FF2B5EF4-FFF2-40B4-BE49-F238E27FC236}">
                <a16:creationId xmlns:a16="http://schemas.microsoft.com/office/drawing/2014/main" id="{C023DF77-0A0B-4468-A1A3-B3B138D65CD6}"/>
              </a:ext>
            </a:extLst>
          </p:cNvPr>
          <p:cNvSpPr>
            <a:spLocks noGrp="1"/>
          </p:cNvSpPr>
          <p:nvPr>
            <p:ph type="body" sz="quarter" idx="15" hasCustomPrompt="1"/>
          </p:nvPr>
        </p:nvSpPr>
        <p:spPr>
          <a:xfrm>
            <a:off x="3433763" y="3189288"/>
            <a:ext cx="2270125" cy="1363662"/>
          </a:xfrm>
        </p:spPr>
        <p:txBody>
          <a:bodyPr>
            <a:noAutofit/>
          </a:bodyPr>
          <a:lstStyle>
            <a:lvl1pPr marL="0" indent="0">
              <a:buNone/>
              <a:defRPr sz="1050"/>
            </a:lvl1pPr>
            <a:lvl2pPr>
              <a:defRPr sz="1050"/>
            </a:lvl2pPr>
            <a:lvl3pPr>
              <a:defRPr sz="1000"/>
            </a:lvl3pPr>
            <a:lvl4pPr>
              <a:defRPr sz="900"/>
            </a:lvl4pPr>
            <a:lvl5pPr>
              <a:defRPr sz="900"/>
            </a:lvl5pPr>
          </a:lstStyle>
          <a:p>
            <a:pPr lvl="0"/>
            <a:r>
              <a:rPr lang="en-US"/>
              <a:t>&lt;Describe customer use of Apptio&gt;</a:t>
            </a:r>
          </a:p>
        </p:txBody>
      </p:sp>
      <p:sp>
        <p:nvSpPr>
          <p:cNvPr id="26" name="Text Placeholder 25">
            <a:extLst>
              <a:ext uri="{FF2B5EF4-FFF2-40B4-BE49-F238E27FC236}">
                <a16:creationId xmlns:a16="http://schemas.microsoft.com/office/drawing/2014/main" id="{9B87EF70-2A70-47DE-BC06-194E19AE0F5D}"/>
              </a:ext>
            </a:extLst>
          </p:cNvPr>
          <p:cNvSpPr>
            <a:spLocks noGrp="1"/>
          </p:cNvSpPr>
          <p:nvPr>
            <p:ph type="body" sz="quarter" idx="16" hasCustomPrompt="1"/>
          </p:nvPr>
        </p:nvSpPr>
        <p:spPr>
          <a:xfrm>
            <a:off x="6124575" y="3189288"/>
            <a:ext cx="2271713" cy="1363662"/>
          </a:xfrm>
        </p:spPr>
        <p:txBody>
          <a:bodyPr>
            <a:noAutofit/>
          </a:bodyPr>
          <a:lstStyle>
            <a:lvl1pPr marL="0" indent="0">
              <a:buNone/>
              <a:defRPr sz="1050"/>
            </a:lvl1pPr>
            <a:lvl2pPr>
              <a:defRPr sz="1100"/>
            </a:lvl2pPr>
            <a:lvl3pPr>
              <a:defRPr sz="1050"/>
            </a:lvl3pPr>
            <a:lvl4pPr>
              <a:defRPr sz="1000"/>
            </a:lvl4pPr>
            <a:lvl5pPr>
              <a:defRPr sz="1000"/>
            </a:lvl5pPr>
          </a:lstStyle>
          <a:p>
            <a:pPr lvl="0"/>
            <a:r>
              <a:rPr lang="en-US"/>
              <a:t>&lt;Describe concrete, quantified outcomes&gt;</a:t>
            </a:r>
          </a:p>
        </p:txBody>
      </p:sp>
    </p:spTree>
    <p:extLst>
      <p:ext uri="{BB962C8B-B14F-4D97-AF65-F5344CB8AC3E}">
        <p14:creationId xmlns:p14="http://schemas.microsoft.com/office/powerpoint/2010/main" val="123597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5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peaker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62EF43C-2EF4-554C-BBE6-6319190E4E92}"/>
              </a:ext>
            </a:extLst>
          </p:cNvPr>
          <p:cNvSpPr>
            <a:spLocks noGrp="1"/>
          </p:cNvSpPr>
          <p:nvPr>
            <p:ph type="pic" sz="quarter" idx="10" hasCustomPrompt="1"/>
          </p:nvPr>
        </p:nvSpPr>
        <p:spPr>
          <a:xfrm>
            <a:off x="1212742" y="1200150"/>
            <a:ext cx="2749658" cy="2743200"/>
          </a:xfrm>
        </p:spPr>
        <p:txBody>
          <a:bodyPr/>
          <a:lstStyle>
            <a:lvl1pPr>
              <a:buClr>
                <a:schemeClr val="accent2"/>
              </a:buClr>
              <a:buSzPct val="80000"/>
              <a:defRPr/>
            </a:lvl1pPr>
          </a:lstStyle>
          <a:p>
            <a:r>
              <a:rPr lang="en-US"/>
              <a:t>Speaker Photo</a:t>
            </a:r>
          </a:p>
        </p:txBody>
      </p:sp>
      <p:sp>
        <p:nvSpPr>
          <p:cNvPr id="8" name="Text Placeholder 7">
            <a:extLst>
              <a:ext uri="{FF2B5EF4-FFF2-40B4-BE49-F238E27FC236}">
                <a16:creationId xmlns:a16="http://schemas.microsoft.com/office/drawing/2014/main" id="{0D8DD1CF-E202-D24A-8378-54657AA7617A}"/>
              </a:ext>
            </a:extLst>
          </p:cNvPr>
          <p:cNvSpPr>
            <a:spLocks noGrp="1"/>
          </p:cNvSpPr>
          <p:nvPr>
            <p:ph type="body" sz="quarter" idx="11" hasCustomPrompt="1"/>
          </p:nvPr>
        </p:nvSpPr>
        <p:spPr>
          <a:xfrm>
            <a:off x="5029200" y="1809750"/>
            <a:ext cx="3581400" cy="533400"/>
          </a:xfrm>
        </p:spPr>
        <p:txBody>
          <a:bodyPr anchor="b">
            <a:noAutofit/>
          </a:bodyPr>
          <a:lstStyle>
            <a:lvl1pPr marL="0" indent="0">
              <a:lnSpc>
                <a:spcPct val="100000"/>
              </a:lnSpc>
              <a:buNone/>
              <a:defRPr sz="1800" b="1"/>
            </a:lvl1pPr>
            <a:lvl2pPr marL="346075" indent="0">
              <a:buNone/>
              <a:defRPr sz="1500"/>
            </a:lvl2pPr>
            <a:lvl3pPr marL="590550" indent="0">
              <a:buNone/>
              <a:defRPr sz="1500"/>
            </a:lvl3pPr>
            <a:lvl4pPr marL="819150" indent="0">
              <a:buNone/>
              <a:defRPr sz="1500"/>
            </a:lvl4pPr>
            <a:lvl5pPr marL="1017587" indent="0">
              <a:buNone/>
              <a:defRPr sz="1500"/>
            </a:lvl5pPr>
          </a:lstStyle>
          <a:p>
            <a:pPr lvl="0"/>
            <a:r>
              <a:rPr lang="en-US"/>
              <a:t>&lt;Speaker Name Here&gt;</a:t>
            </a:r>
          </a:p>
        </p:txBody>
      </p:sp>
      <p:sp>
        <p:nvSpPr>
          <p:cNvPr id="11" name="Text Placeholder 10">
            <a:extLst>
              <a:ext uri="{FF2B5EF4-FFF2-40B4-BE49-F238E27FC236}">
                <a16:creationId xmlns:a16="http://schemas.microsoft.com/office/drawing/2014/main" id="{63B4917C-A057-474F-B99E-FAF7464327BE}"/>
              </a:ext>
            </a:extLst>
          </p:cNvPr>
          <p:cNvSpPr>
            <a:spLocks noGrp="1"/>
          </p:cNvSpPr>
          <p:nvPr>
            <p:ph type="body" sz="quarter" idx="12" hasCustomPrompt="1"/>
          </p:nvPr>
        </p:nvSpPr>
        <p:spPr>
          <a:xfrm>
            <a:off x="5029200" y="2693543"/>
            <a:ext cx="3581400" cy="304800"/>
          </a:xfrm>
        </p:spPr>
        <p:txBody>
          <a:bodyPr>
            <a:noAutofit/>
          </a:bodyPr>
          <a:lstStyle>
            <a:lvl1pPr marL="0" indent="0">
              <a:lnSpc>
                <a:spcPct val="120000"/>
              </a:lnSpc>
              <a:spcBef>
                <a:spcPts val="0"/>
              </a:spcBef>
              <a:buNone/>
              <a:defRPr sz="1200"/>
            </a:lvl1pPr>
            <a:lvl2pPr marL="346075" indent="0">
              <a:buNone/>
              <a:defRPr sz="1200"/>
            </a:lvl2pPr>
            <a:lvl3pPr marL="590550" indent="0">
              <a:buNone/>
              <a:defRPr sz="1200"/>
            </a:lvl3pPr>
            <a:lvl4pPr marL="819150" indent="0">
              <a:buNone/>
              <a:defRPr sz="1200"/>
            </a:lvl4pPr>
            <a:lvl5pPr marL="1017587" indent="0">
              <a:buNone/>
              <a:defRPr sz="1200"/>
            </a:lvl5pPr>
          </a:lstStyle>
          <a:p>
            <a:pPr lvl="0"/>
            <a:r>
              <a:rPr lang="en-US"/>
              <a:t>&lt;Speaker Title and Company Here&gt;</a:t>
            </a:r>
          </a:p>
        </p:txBody>
      </p:sp>
    </p:spTree>
    <p:extLst>
      <p:ext uri="{BB962C8B-B14F-4D97-AF65-F5344CB8AC3E}">
        <p14:creationId xmlns:p14="http://schemas.microsoft.com/office/powerpoint/2010/main" val="239492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and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29D7D7-FCE0-42E2-AA97-BB0271D15F81}"/>
              </a:ext>
            </a:extLst>
          </p:cNvPr>
          <p:cNvSpPr/>
          <p:nvPr userDrawn="1"/>
        </p:nvSpPr>
        <p:spPr>
          <a:xfrm>
            <a:off x="0" y="0"/>
            <a:ext cx="9144000" cy="5143500"/>
          </a:xfrm>
          <a:prstGeom prst="rect">
            <a:avLst/>
          </a:prstGeom>
          <a:solidFill>
            <a:schemeClr val="tx2"/>
          </a:solidFill>
        </p:spPr>
        <p:txBody>
          <a:bodyPr wrap="square" rtlCol="0" anchor="ctr">
            <a:noAutofit/>
          </a:bodyPr>
          <a:lstStyle/>
          <a:p>
            <a:pPr algn="ctr"/>
            <a:endParaRPr lang="en-US" err="1">
              <a:solidFill>
                <a:schemeClr val="bg1"/>
              </a:solidFill>
              <a:latin typeface="+mn-lt"/>
            </a:endParaRPr>
          </a:p>
        </p:txBody>
      </p:sp>
      <p:sp>
        <p:nvSpPr>
          <p:cNvPr id="3" name="Title 1">
            <a:extLst>
              <a:ext uri="{FF2B5EF4-FFF2-40B4-BE49-F238E27FC236}">
                <a16:creationId xmlns:a16="http://schemas.microsoft.com/office/drawing/2014/main" id="{81460864-E9F5-42EF-868A-DB2D571C3F78}"/>
              </a:ext>
            </a:extLst>
          </p:cNvPr>
          <p:cNvSpPr>
            <a:spLocks noGrp="1"/>
          </p:cNvSpPr>
          <p:nvPr>
            <p:ph type="title"/>
          </p:nvPr>
        </p:nvSpPr>
        <p:spPr>
          <a:xfrm>
            <a:off x="457201" y="2157689"/>
            <a:ext cx="8229600" cy="738567"/>
          </a:xfrm>
        </p:spPr>
        <p:txBody>
          <a:bodyPr wrap="square" anchor="ctr" anchorCtr="0">
            <a:spAutoFit/>
          </a:bodyPr>
          <a:lstStyle>
            <a:lvl1pPr algn="l">
              <a:lnSpc>
                <a:spcPct val="100000"/>
              </a:lnSpc>
              <a:defRPr sz="4000" b="0">
                <a:solidFill>
                  <a:schemeClr val="bg1"/>
                </a:solidFill>
              </a:defRPr>
            </a:lvl1pPr>
          </a:lstStyle>
          <a:p>
            <a:r>
              <a:rPr lang="en-US"/>
              <a:t>Click to edit Master title style</a:t>
            </a:r>
          </a:p>
        </p:txBody>
      </p:sp>
    </p:spTree>
    <p:extLst>
      <p:ext uri="{BB962C8B-B14F-4D97-AF65-F5344CB8AC3E}">
        <p14:creationId xmlns:p14="http://schemas.microsoft.com/office/powerpoint/2010/main" val="35235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Stat Splash">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C4D274-9B8C-4090-B9FC-92D8482AF874}"/>
              </a:ext>
            </a:extLst>
          </p:cNvPr>
          <p:cNvSpPr/>
          <p:nvPr userDrawn="1"/>
        </p:nvSpPr>
        <p:spPr>
          <a:xfrm>
            <a:off x="0" y="0"/>
            <a:ext cx="9144000" cy="5143500"/>
          </a:xfrm>
          <a:prstGeom prst="rect">
            <a:avLst/>
          </a:prstGeom>
          <a:solidFill>
            <a:schemeClr val="accent1"/>
          </a:solidFill>
          <a:ln>
            <a:noFill/>
          </a:ln>
        </p:spPr>
        <p:txBody>
          <a:bodyPr wrap="square" rtlCol="0" anchor="ctr">
            <a:noAutofit/>
          </a:bodyPr>
          <a:lstStyle/>
          <a:p>
            <a:pPr algn="ctr"/>
            <a:endParaRPr lang="en-US" err="1">
              <a:solidFill>
                <a:schemeClr val="bg1"/>
              </a:solidFill>
              <a:latin typeface="+mn-lt"/>
            </a:endParaRPr>
          </a:p>
        </p:txBody>
      </p:sp>
      <p:sp>
        <p:nvSpPr>
          <p:cNvPr id="8" name="Title 1">
            <a:extLst>
              <a:ext uri="{FF2B5EF4-FFF2-40B4-BE49-F238E27FC236}">
                <a16:creationId xmlns:a16="http://schemas.microsoft.com/office/drawing/2014/main" id="{A9C0ED51-FC45-4F2A-B3EC-13DACD396B29}"/>
              </a:ext>
            </a:extLst>
          </p:cNvPr>
          <p:cNvSpPr>
            <a:spLocks noGrp="1"/>
          </p:cNvSpPr>
          <p:nvPr>
            <p:ph type="title"/>
          </p:nvPr>
        </p:nvSpPr>
        <p:spPr>
          <a:xfrm>
            <a:off x="457201" y="2157689"/>
            <a:ext cx="8229600" cy="738567"/>
          </a:xfrm>
        </p:spPr>
        <p:txBody>
          <a:bodyPr wrap="square" anchor="ctr" anchorCtr="0">
            <a:spAutoFit/>
          </a:bodyPr>
          <a:lstStyle>
            <a:lvl1pPr algn="l">
              <a:lnSpc>
                <a:spcPct val="100000"/>
              </a:lnSpc>
              <a:defRPr sz="4000" b="0">
                <a:solidFill>
                  <a:srgbClr val="FFFFFF"/>
                </a:solidFill>
              </a:defRPr>
            </a:lvl1pPr>
          </a:lstStyle>
          <a:p>
            <a:r>
              <a:rPr lang="en-US"/>
              <a:t>Click to edit Master title style</a:t>
            </a:r>
          </a:p>
        </p:txBody>
      </p:sp>
    </p:spTree>
    <p:extLst>
      <p:ext uri="{BB962C8B-B14F-4D97-AF65-F5344CB8AC3E}">
        <p14:creationId xmlns:p14="http://schemas.microsoft.com/office/powerpoint/2010/main" val="1242402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eople Splash">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EC9262-54F0-4228-8A2B-3F9D4840C856}"/>
              </a:ext>
            </a:extLst>
          </p:cNvPr>
          <p:cNvSpPr/>
          <p:nvPr userDrawn="1"/>
        </p:nvSpPr>
        <p:spPr>
          <a:xfrm>
            <a:off x="0" y="0"/>
            <a:ext cx="9144000" cy="5143500"/>
          </a:xfrm>
          <a:prstGeom prst="rect">
            <a:avLst/>
          </a:prstGeom>
          <a:solidFill>
            <a:schemeClr val="bg2"/>
          </a:solidFill>
        </p:spPr>
        <p:txBody>
          <a:bodyPr wrap="square" rtlCol="0" anchor="ctr">
            <a:noAutofit/>
          </a:bodyPr>
          <a:lstStyle/>
          <a:p>
            <a:pPr algn="ctr"/>
            <a:endParaRPr lang="en-US" err="1">
              <a:solidFill>
                <a:schemeClr val="bg1"/>
              </a:solidFill>
              <a:latin typeface="+mn-lt"/>
            </a:endParaRPr>
          </a:p>
        </p:txBody>
      </p:sp>
      <p:sp>
        <p:nvSpPr>
          <p:cNvPr id="7" name="Title Placeholder 1">
            <a:extLst>
              <a:ext uri="{FF2B5EF4-FFF2-40B4-BE49-F238E27FC236}">
                <a16:creationId xmlns:a16="http://schemas.microsoft.com/office/drawing/2014/main" id="{0358349A-6F3D-45F6-B40A-F118F9410164}"/>
              </a:ext>
            </a:extLst>
          </p:cNvPr>
          <p:cNvSpPr>
            <a:spLocks noGrp="1"/>
          </p:cNvSpPr>
          <p:nvPr>
            <p:ph type="title"/>
          </p:nvPr>
        </p:nvSpPr>
        <p:spPr>
          <a:xfrm>
            <a:off x="457202" y="134409"/>
            <a:ext cx="8229601" cy="904230"/>
          </a:xfrm>
          <a:prstGeom prst="rect">
            <a:avLst/>
          </a:prstGeom>
        </p:spPr>
        <p:txBody>
          <a:bodyPr vert="horz" lIns="0" tIns="60912" rIns="0" bIns="60912" rtlCol="0" anchor="ctr">
            <a:normAutofit/>
          </a:bodyPr>
          <a:lstStyle/>
          <a:p>
            <a:r>
              <a:rPr lang="en-US"/>
              <a:t>Click to edit Master title style</a:t>
            </a:r>
          </a:p>
        </p:txBody>
      </p:sp>
      <p:sp>
        <p:nvSpPr>
          <p:cNvPr id="8" name="Picture Placeholder 3">
            <a:extLst>
              <a:ext uri="{FF2B5EF4-FFF2-40B4-BE49-F238E27FC236}">
                <a16:creationId xmlns:a16="http://schemas.microsoft.com/office/drawing/2014/main" id="{EDCC15A3-3B2E-4627-8A41-1768F5C331DC}"/>
              </a:ext>
            </a:extLst>
          </p:cNvPr>
          <p:cNvSpPr>
            <a:spLocks noGrp="1"/>
          </p:cNvSpPr>
          <p:nvPr>
            <p:ph type="pic" sz="quarter" idx="12"/>
          </p:nvPr>
        </p:nvSpPr>
        <p:spPr>
          <a:xfrm>
            <a:off x="457200" y="1352550"/>
            <a:ext cx="8229601" cy="3790950"/>
          </a:xfrm>
        </p:spPr>
        <p:txBody>
          <a:bodyPr/>
          <a:lstStyle>
            <a:lvl1pPr>
              <a:buClr>
                <a:schemeClr val="accent2"/>
              </a:buClr>
              <a:buSzPct val="80000"/>
              <a:defRPr b="0" i="0">
                <a:latin typeface="Lato" panose="020F0502020204030203" pitchFamily="34" charset="0"/>
                <a:ea typeface="Lato" panose="020F0502020204030203" pitchFamily="34" charset="0"/>
                <a:cs typeface="Lato" panose="020F0502020204030203" pitchFamily="34" charset="0"/>
              </a:defRPr>
            </a:lvl1pPr>
          </a:lstStyle>
          <a:p>
            <a:r>
              <a:rPr lang="en-US"/>
              <a:t>Click icon to add picture</a:t>
            </a:r>
          </a:p>
        </p:txBody>
      </p:sp>
    </p:spTree>
    <p:extLst>
      <p:ext uri="{BB962C8B-B14F-4D97-AF65-F5344CB8AC3E}">
        <p14:creationId xmlns:p14="http://schemas.microsoft.com/office/powerpoint/2010/main" val="1178894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Splash">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F118B1-CCB5-4190-8F79-BFB992105DF3}"/>
              </a:ext>
            </a:extLst>
          </p:cNvPr>
          <p:cNvSpPr/>
          <p:nvPr userDrawn="1"/>
        </p:nvSpPr>
        <p:spPr>
          <a:xfrm>
            <a:off x="0" y="0"/>
            <a:ext cx="9144000" cy="5143500"/>
          </a:xfrm>
          <a:prstGeom prst="rect">
            <a:avLst/>
          </a:prstGeom>
          <a:solidFill>
            <a:schemeClr val="bg2"/>
          </a:solidFill>
        </p:spPr>
        <p:txBody>
          <a:bodyPr wrap="square" rtlCol="0" anchor="ctr">
            <a:noAutofit/>
          </a:bodyPr>
          <a:lstStyle/>
          <a:p>
            <a:pPr algn="ctr"/>
            <a:endParaRPr lang="en-US" err="1">
              <a:solidFill>
                <a:schemeClr val="bg1"/>
              </a:solidFill>
              <a:latin typeface="+mn-lt"/>
            </a:endParaRPr>
          </a:p>
        </p:txBody>
      </p:sp>
      <p:sp>
        <p:nvSpPr>
          <p:cNvPr id="3" name="Picture Placeholder 2">
            <a:extLst>
              <a:ext uri="{FF2B5EF4-FFF2-40B4-BE49-F238E27FC236}">
                <a16:creationId xmlns:a16="http://schemas.microsoft.com/office/drawing/2014/main" id="{781AD674-C147-471E-A48A-AD7A2D4CD2D0}"/>
              </a:ext>
            </a:extLst>
          </p:cNvPr>
          <p:cNvSpPr>
            <a:spLocks noGrp="1"/>
          </p:cNvSpPr>
          <p:nvPr>
            <p:ph type="pic" sz="quarter" idx="13"/>
          </p:nvPr>
        </p:nvSpPr>
        <p:spPr>
          <a:xfrm>
            <a:off x="457200" y="361950"/>
            <a:ext cx="4038600" cy="4781550"/>
          </a:xfrm>
        </p:spPr>
        <p:txBody>
          <a:bodyPr/>
          <a:lstStyle/>
          <a:p>
            <a:r>
              <a:rPr lang="en-US"/>
              <a:t>Click icon to add picture</a:t>
            </a:r>
          </a:p>
        </p:txBody>
      </p:sp>
      <p:sp>
        <p:nvSpPr>
          <p:cNvPr id="2" name="TextBox 1">
            <a:extLst>
              <a:ext uri="{FF2B5EF4-FFF2-40B4-BE49-F238E27FC236}">
                <a16:creationId xmlns:a16="http://schemas.microsoft.com/office/drawing/2014/main" id="{D11924B8-E87A-4723-A1AD-6D3106C3C602}"/>
              </a:ext>
            </a:extLst>
          </p:cNvPr>
          <p:cNvSpPr txBox="1"/>
          <p:nvPr userDrawn="1"/>
        </p:nvSpPr>
        <p:spPr>
          <a:xfrm>
            <a:off x="4389895" y="1104621"/>
            <a:ext cx="372859" cy="1015663"/>
          </a:xfrm>
          <a:prstGeom prst="rect">
            <a:avLst/>
          </a:prstGeom>
          <a:noFill/>
        </p:spPr>
        <p:txBody>
          <a:bodyPr wrap="none" lIns="45720" rIns="45720" rtlCol="0">
            <a:spAutoFit/>
          </a:bodyPr>
          <a:lstStyle/>
          <a:p>
            <a:r>
              <a:rPr lang="en-US" sz="6000">
                <a:solidFill>
                  <a:schemeClr val="accent1"/>
                </a:solidFill>
                <a:latin typeface="+mn-lt"/>
              </a:rPr>
              <a:t>“</a:t>
            </a:r>
          </a:p>
        </p:txBody>
      </p:sp>
      <p:sp>
        <p:nvSpPr>
          <p:cNvPr id="10" name="TextBox 9">
            <a:extLst>
              <a:ext uri="{FF2B5EF4-FFF2-40B4-BE49-F238E27FC236}">
                <a16:creationId xmlns:a16="http://schemas.microsoft.com/office/drawing/2014/main" id="{0A4D9BF3-BAC0-47F1-AC3D-81B85714A87A}"/>
              </a:ext>
            </a:extLst>
          </p:cNvPr>
          <p:cNvSpPr txBox="1"/>
          <p:nvPr userDrawn="1"/>
        </p:nvSpPr>
        <p:spPr>
          <a:xfrm>
            <a:off x="8443739" y="2344486"/>
            <a:ext cx="372859" cy="1015663"/>
          </a:xfrm>
          <a:prstGeom prst="rect">
            <a:avLst/>
          </a:prstGeom>
          <a:noFill/>
        </p:spPr>
        <p:txBody>
          <a:bodyPr wrap="none" lIns="45720" rIns="45720" rtlCol="0">
            <a:spAutoFit/>
          </a:bodyPr>
          <a:lstStyle/>
          <a:p>
            <a:r>
              <a:rPr lang="en-US" sz="6000">
                <a:solidFill>
                  <a:schemeClr val="accent1"/>
                </a:solidFill>
                <a:latin typeface="+mn-lt"/>
              </a:rPr>
              <a:t>”</a:t>
            </a:r>
          </a:p>
        </p:txBody>
      </p:sp>
      <p:sp>
        <p:nvSpPr>
          <p:cNvPr id="11" name="Text Placeholder 10">
            <a:extLst>
              <a:ext uri="{FF2B5EF4-FFF2-40B4-BE49-F238E27FC236}">
                <a16:creationId xmlns:a16="http://schemas.microsoft.com/office/drawing/2014/main" id="{B7568C7D-DE53-4723-BED5-10B60844AE34}"/>
              </a:ext>
            </a:extLst>
          </p:cNvPr>
          <p:cNvSpPr>
            <a:spLocks noGrp="1"/>
          </p:cNvSpPr>
          <p:nvPr>
            <p:ph type="body" sz="quarter" idx="14" hasCustomPrompt="1"/>
          </p:nvPr>
        </p:nvSpPr>
        <p:spPr>
          <a:xfrm>
            <a:off x="4680011" y="1247529"/>
            <a:ext cx="3830893" cy="1567434"/>
          </a:xfrm>
        </p:spPr>
        <p:txBody>
          <a:bodyPr anchor="ctr">
            <a:noAutofit/>
          </a:bodyPr>
          <a:lstStyle>
            <a:lvl1pPr marL="0" indent="0">
              <a:buNone/>
              <a:defRPr sz="2400"/>
            </a:lvl1pPr>
            <a:lvl2pPr marL="346075" indent="0">
              <a:buNone/>
              <a:defRPr sz="2400"/>
            </a:lvl2pPr>
            <a:lvl3pPr marL="590550" indent="0">
              <a:buNone/>
              <a:defRPr sz="2400"/>
            </a:lvl3pPr>
            <a:lvl4pPr marL="819150" indent="0">
              <a:buNone/>
              <a:defRPr sz="2400"/>
            </a:lvl4pPr>
            <a:lvl5pPr marL="1017587" indent="0">
              <a:buNone/>
              <a:defRPr sz="2400"/>
            </a:lvl5pPr>
          </a:lstStyle>
          <a:p>
            <a:pPr lvl="0"/>
            <a:r>
              <a:rPr lang="en-US"/>
              <a:t>Click to add quote</a:t>
            </a:r>
          </a:p>
        </p:txBody>
      </p:sp>
    </p:spTree>
    <p:extLst>
      <p:ext uri="{BB962C8B-B14F-4D97-AF65-F5344CB8AC3E}">
        <p14:creationId xmlns:p14="http://schemas.microsoft.com/office/powerpoint/2010/main" val="45612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1F42DE-5F1B-42C2-ADA8-68340B6AF10E}"/>
              </a:ext>
            </a:extLst>
          </p:cNvPr>
          <p:cNvSpPr/>
          <p:nvPr userDrawn="1"/>
        </p:nvSpPr>
        <p:spPr>
          <a:xfrm>
            <a:off x="0" y="0"/>
            <a:ext cx="9144000" cy="5143500"/>
          </a:xfrm>
          <a:prstGeom prst="rect">
            <a:avLst/>
          </a:prstGeom>
          <a:solidFill>
            <a:schemeClr val="tx2"/>
          </a:solidFill>
        </p:spPr>
        <p:txBody>
          <a:bodyPr wrap="square" rtlCol="0" anchor="ctr">
            <a:noAutofit/>
          </a:bodyPr>
          <a:lstStyle/>
          <a:p>
            <a:pPr algn="ctr"/>
            <a:endParaRPr lang="en-US" err="1">
              <a:solidFill>
                <a:schemeClr val="bg1"/>
              </a:solidFill>
              <a:latin typeface="+mn-lt"/>
            </a:endParaRPr>
          </a:p>
        </p:txBody>
      </p:sp>
      <p:grpSp>
        <p:nvGrpSpPr>
          <p:cNvPr id="16" name="Group 15">
            <a:extLst>
              <a:ext uri="{FF2B5EF4-FFF2-40B4-BE49-F238E27FC236}">
                <a16:creationId xmlns:a16="http://schemas.microsoft.com/office/drawing/2014/main" id="{B82832C3-1486-B644-870B-06271D16F2EB}"/>
              </a:ext>
            </a:extLst>
          </p:cNvPr>
          <p:cNvGrpSpPr/>
          <p:nvPr userDrawn="1"/>
        </p:nvGrpSpPr>
        <p:grpSpPr>
          <a:xfrm>
            <a:off x="3886630" y="2148873"/>
            <a:ext cx="1370740" cy="845753"/>
            <a:chOff x="4167213" y="2557322"/>
            <a:chExt cx="1370740" cy="845753"/>
          </a:xfrm>
        </p:grpSpPr>
        <p:sp>
          <p:nvSpPr>
            <p:cNvPr id="17" name="Freeform 23">
              <a:extLst>
                <a:ext uri="{FF2B5EF4-FFF2-40B4-BE49-F238E27FC236}">
                  <a16:creationId xmlns:a16="http://schemas.microsoft.com/office/drawing/2014/main" id="{7D183C42-016B-CB49-B6D5-72EECB959AFC}"/>
                </a:ext>
              </a:extLst>
            </p:cNvPr>
            <p:cNvSpPr>
              <a:spLocks noChangeAspect="1" noEditPoints="1"/>
            </p:cNvSpPr>
            <p:nvPr/>
          </p:nvSpPr>
          <p:spPr bwMode="auto">
            <a:xfrm>
              <a:off x="4578744" y="2557322"/>
              <a:ext cx="531175" cy="532206"/>
            </a:xfrm>
            <a:custGeom>
              <a:avLst/>
              <a:gdLst>
                <a:gd name="T0" fmla="*/ 529 w 620"/>
                <a:gd name="T1" fmla="*/ 341 h 621"/>
                <a:gd name="T2" fmla="*/ 571 w 620"/>
                <a:gd name="T3" fmla="*/ 358 h 621"/>
                <a:gd name="T4" fmla="*/ 608 w 620"/>
                <a:gd name="T5" fmla="*/ 398 h 621"/>
                <a:gd name="T6" fmla="*/ 560 w 620"/>
                <a:gd name="T7" fmla="*/ 399 h 621"/>
                <a:gd name="T8" fmla="*/ 512 w 620"/>
                <a:gd name="T9" fmla="*/ 398 h 621"/>
                <a:gd name="T10" fmla="*/ 533 w 620"/>
                <a:gd name="T11" fmla="*/ 454 h 621"/>
                <a:gd name="T12" fmla="*/ 537 w 620"/>
                <a:gd name="T13" fmla="*/ 522 h 621"/>
                <a:gd name="T14" fmla="*/ 513 w 620"/>
                <a:gd name="T15" fmla="*/ 481 h 621"/>
                <a:gd name="T16" fmla="*/ 496 w 620"/>
                <a:gd name="T17" fmla="*/ 427 h 621"/>
                <a:gd name="T18" fmla="*/ 484 w 620"/>
                <a:gd name="T19" fmla="*/ 311 h 621"/>
                <a:gd name="T20" fmla="*/ 518 w 620"/>
                <a:gd name="T21" fmla="*/ 241 h 621"/>
                <a:gd name="T22" fmla="*/ 470 w 620"/>
                <a:gd name="T23" fmla="*/ 240 h 621"/>
                <a:gd name="T24" fmla="*/ 424 w 620"/>
                <a:gd name="T25" fmla="*/ 123 h 621"/>
                <a:gd name="T26" fmla="*/ 388 w 620"/>
                <a:gd name="T27" fmla="*/ 155 h 621"/>
                <a:gd name="T28" fmla="*/ 136 w 620"/>
                <a:gd name="T29" fmla="*/ 311 h 621"/>
                <a:gd name="T30" fmla="*/ 310 w 620"/>
                <a:gd name="T31" fmla="*/ 530 h 621"/>
                <a:gd name="T32" fmla="*/ 335 w 620"/>
                <a:gd name="T33" fmla="*/ 574 h 621"/>
                <a:gd name="T34" fmla="*/ 362 w 620"/>
                <a:gd name="T35" fmla="*/ 617 h 621"/>
                <a:gd name="T36" fmla="*/ 332 w 620"/>
                <a:gd name="T37" fmla="*/ 575 h 621"/>
                <a:gd name="T38" fmla="*/ 318 w 620"/>
                <a:gd name="T39" fmla="*/ 621 h 621"/>
                <a:gd name="T40" fmla="*/ 0 w 620"/>
                <a:gd name="T41" fmla="*/ 311 h 621"/>
                <a:gd name="T42" fmla="*/ 320 w 620"/>
                <a:gd name="T43" fmla="*/ 0 h 621"/>
                <a:gd name="T44" fmla="*/ 329 w 620"/>
                <a:gd name="T45" fmla="*/ 47 h 621"/>
                <a:gd name="T46" fmla="*/ 338 w 620"/>
                <a:gd name="T47" fmla="*/ 92 h 621"/>
                <a:gd name="T48" fmla="*/ 356 w 620"/>
                <a:gd name="T49" fmla="*/ 49 h 621"/>
                <a:gd name="T50" fmla="*/ 397 w 620"/>
                <a:gd name="T51" fmla="*/ 12 h 621"/>
                <a:gd name="T52" fmla="*/ 402 w 620"/>
                <a:gd name="T53" fmla="*/ 62 h 621"/>
                <a:gd name="T54" fmla="*/ 398 w 620"/>
                <a:gd name="T55" fmla="*/ 109 h 621"/>
                <a:gd name="T56" fmla="*/ 453 w 620"/>
                <a:gd name="T57" fmla="*/ 87 h 621"/>
                <a:gd name="T58" fmla="*/ 521 w 620"/>
                <a:gd name="T59" fmla="*/ 83 h 621"/>
                <a:gd name="T60" fmla="*/ 483 w 620"/>
                <a:gd name="T61" fmla="*/ 110 h 621"/>
                <a:gd name="T62" fmla="*/ 475 w 620"/>
                <a:gd name="T63" fmla="*/ 166 h 621"/>
                <a:gd name="T64" fmla="*/ 503 w 620"/>
                <a:gd name="T65" fmla="*/ 130 h 621"/>
                <a:gd name="T66" fmla="*/ 565 w 620"/>
                <a:gd name="T67" fmla="*/ 133 h 621"/>
                <a:gd name="T68" fmla="*/ 521 w 620"/>
                <a:gd name="T69" fmla="*/ 150 h 621"/>
                <a:gd name="T70" fmla="*/ 509 w 620"/>
                <a:gd name="T71" fmla="*/ 217 h 621"/>
                <a:gd name="T72" fmla="*/ 542 w 620"/>
                <a:gd name="T73" fmla="*/ 183 h 621"/>
                <a:gd name="T74" fmla="*/ 597 w 620"/>
                <a:gd name="T75" fmla="*/ 191 h 621"/>
                <a:gd name="T76" fmla="*/ 568 w 620"/>
                <a:gd name="T77" fmla="*/ 247 h 621"/>
                <a:gd name="T78" fmla="*/ 529 w 620"/>
                <a:gd name="T79" fmla="*/ 293 h 621"/>
                <a:gd name="T80" fmla="*/ 575 w 620"/>
                <a:gd name="T81" fmla="*/ 301 h 621"/>
                <a:gd name="T82" fmla="*/ 620 w 620"/>
                <a:gd name="T83" fmla="*/ 311 h 621"/>
                <a:gd name="T84" fmla="*/ 575 w 620"/>
                <a:gd name="T85" fmla="*/ 320 h 621"/>
                <a:gd name="T86" fmla="*/ 529 w 620"/>
                <a:gd name="T87" fmla="*/ 328 h 621"/>
                <a:gd name="T88" fmla="*/ 453 w 620"/>
                <a:gd name="T89" fmla="*/ 477 h 621"/>
                <a:gd name="T90" fmla="*/ 405 w 620"/>
                <a:gd name="T91" fmla="*/ 456 h 621"/>
                <a:gd name="T92" fmla="*/ 408 w 620"/>
                <a:gd name="T93" fmla="*/ 507 h 621"/>
                <a:gd name="T94" fmla="*/ 448 w 620"/>
                <a:gd name="T95" fmla="*/ 537 h 621"/>
                <a:gd name="T96" fmla="*/ 504 w 620"/>
                <a:gd name="T97" fmla="*/ 553 h 621"/>
                <a:gd name="T98" fmla="*/ 490 w 620"/>
                <a:gd name="T99" fmla="*/ 505 h 621"/>
                <a:gd name="T100" fmla="*/ 386 w 620"/>
                <a:gd name="T101" fmla="*/ 565 h 621"/>
                <a:gd name="T102" fmla="*/ 438 w 620"/>
                <a:gd name="T103" fmla="*/ 593 h 621"/>
                <a:gd name="T104" fmla="*/ 445 w 620"/>
                <a:gd name="T105" fmla="*/ 539 h 621"/>
                <a:gd name="T106" fmla="*/ 408 w 620"/>
                <a:gd name="T107" fmla="*/ 507 h 621"/>
                <a:gd name="T108" fmla="*/ 386 w 620"/>
                <a:gd name="T109" fmla="*/ 565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0" h="621">
                  <a:moveTo>
                    <a:pt x="529" y="328"/>
                  </a:moveTo>
                  <a:cubicBezTo>
                    <a:pt x="529" y="331"/>
                    <a:pt x="529" y="339"/>
                    <a:pt x="529" y="341"/>
                  </a:cubicBezTo>
                  <a:cubicBezTo>
                    <a:pt x="574" y="346"/>
                    <a:pt x="574" y="346"/>
                    <a:pt x="574" y="346"/>
                  </a:cubicBezTo>
                  <a:cubicBezTo>
                    <a:pt x="573" y="352"/>
                    <a:pt x="572" y="352"/>
                    <a:pt x="571" y="358"/>
                  </a:cubicBezTo>
                  <a:cubicBezTo>
                    <a:pt x="616" y="366"/>
                    <a:pt x="616" y="366"/>
                    <a:pt x="616" y="366"/>
                  </a:cubicBezTo>
                  <a:cubicBezTo>
                    <a:pt x="614" y="377"/>
                    <a:pt x="611" y="388"/>
                    <a:pt x="608" y="398"/>
                  </a:cubicBezTo>
                  <a:cubicBezTo>
                    <a:pt x="565" y="386"/>
                    <a:pt x="565" y="386"/>
                    <a:pt x="565" y="386"/>
                  </a:cubicBezTo>
                  <a:cubicBezTo>
                    <a:pt x="563" y="390"/>
                    <a:pt x="562" y="395"/>
                    <a:pt x="560" y="399"/>
                  </a:cubicBezTo>
                  <a:cubicBezTo>
                    <a:pt x="517" y="384"/>
                    <a:pt x="517" y="384"/>
                    <a:pt x="517" y="384"/>
                  </a:cubicBezTo>
                  <a:cubicBezTo>
                    <a:pt x="517" y="386"/>
                    <a:pt x="512" y="396"/>
                    <a:pt x="512" y="398"/>
                  </a:cubicBezTo>
                  <a:cubicBezTo>
                    <a:pt x="553" y="418"/>
                    <a:pt x="553" y="418"/>
                    <a:pt x="553" y="418"/>
                  </a:cubicBezTo>
                  <a:cubicBezTo>
                    <a:pt x="547" y="430"/>
                    <a:pt x="540" y="442"/>
                    <a:pt x="533" y="454"/>
                  </a:cubicBezTo>
                  <a:cubicBezTo>
                    <a:pt x="571" y="479"/>
                    <a:pt x="571" y="479"/>
                    <a:pt x="571" y="479"/>
                  </a:cubicBezTo>
                  <a:cubicBezTo>
                    <a:pt x="561" y="494"/>
                    <a:pt x="549" y="509"/>
                    <a:pt x="537" y="522"/>
                  </a:cubicBezTo>
                  <a:cubicBezTo>
                    <a:pt x="504" y="491"/>
                    <a:pt x="504" y="491"/>
                    <a:pt x="504" y="491"/>
                  </a:cubicBezTo>
                  <a:cubicBezTo>
                    <a:pt x="507" y="488"/>
                    <a:pt x="510" y="484"/>
                    <a:pt x="513" y="481"/>
                  </a:cubicBezTo>
                  <a:cubicBezTo>
                    <a:pt x="478" y="452"/>
                    <a:pt x="478" y="452"/>
                    <a:pt x="478" y="452"/>
                  </a:cubicBezTo>
                  <a:cubicBezTo>
                    <a:pt x="485" y="444"/>
                    <a:pt x="491" y="435"/>
                    <a:pt x="496" y="427"/>
                  </a:cubicBezTo>
                  <a:cubicBezTo>
                    <a:pt x="458" y="403"/>
                    <a:pt x="458" y="403"/>
                    <a:pt x="458" y="403"/>
                  </a:cubicBezTo>
                  <a:cubicBezTo>
                    <a:pt x="475" y="375"/>
                    <a:pt x="484" y="343"/>
                    <a:pt x="484" y="311"/>
                  </a:cubicBezTo>
                  <a:cubicBezTo>
                    <a:pt x="484" y="293"/>
                    <a:pt x="482" y="275"/>
                    <a:pt x="476" y="258"/>
                  </a:cubicBezTo>
                  <a:cubicBezTo>
                    <a:pt x="518" y="241"/>
                    <a:pt x="518" y="241"/>
                    <a:pt x="518" y="241"/>
                  </a:cubicBezTo>
                  <a:cubicBezTo>
                    <a:pt x="517" y="238"/>
                    <a:pt x="512" y="225"/>
                    <a:pt x="511" y="222"/>
                  </a:cubicBezTo>
                  <a:cubicBezTo>
                    <a:pt x="470" y="240"/>
                    <a:pt x="470" y="240"/>
                    <a:pt x="470" y="240"/>
                  </a:cubicBezTo>
                  <a:cubicBezTo>
                    <a:pt x="456" y="209"/>
                    <a:pt x="432" y="181"/>
                    <a:pt x="402" y="163"/>
                  </a:cubicBezTo>
                  <a:cubicBezTo>
                    <a:pt x="424" y="123"/>
                    <a:pt x="424" y="123"/>
                    <a:pt x="424" y="123"/>
                  </a:cubicBezTo>
                  <a:cubicBezTo>
                    <a:pt x="421" y="121"/>
                    <a:pt x="411" y="116"/>
                    <a:pt x="408" y="114"/>
                  </a:cubicBezTo>
                  <a:cubicBezTo>
                    <a:pt x="388" y="155"/>
                    <a:pt x="388" y="155"/>
                    <a:pt x="388" y="155"/>
                  </a:cubicBezTo>
                  <a:cubicBezTo>
                    <a:pt x="364" y="142"/>
                    <a:pt x="337" y="136"/>
                    <a:pt x="310" y="136"/>
                  </a:cubicBezTo>
                  <a:cubicBezTo>
                    <a:pt x="214" y="136"/>
                    <a:pt x="136" y="214"/>
                    <a:pt x="136" y="311"/>
                  </a:cubicBezTo>
                  <a:cubicBezTo>
                    <a:pt x="136" y="407"/>
                    <a:pt x="214" y="485"/>
                    <a:pt x="310" y="485"/>
                  </a:cubicBezTo>
                  <a:cubicBezTo>
                    <a:pt x="310" y="530"/>
                    <a:pt x="310" y="530"/>
                    <a:pt x="310" y="530"/>
                  </a:cubicBezTo>
                  <a:cubicBezTo>
                    <a:pt x="317" y="530"/>
                    <a:pt x="324" y="530"/>
                    <a:pt x="331" y="529"/>
                  </a:cubicBezTo>
                  <a:cubicBezTo>
                    <a:pt x="335" y="574"/>
                    <a:pt x="335" y="574"/>
                    <a:pt x="335" y="574"/>
                  </a:cubicBezTo>
                  <a:cubicBezTo>
                    <a:pt x="340" y="574"/>
                    <a:pt x="351" y="572"/>
                    <a:pt x="353" y="572"/>
                  </a:cubicBezTo>
                  <a:cubicBezTo>
                    <a:pt x="362" y="617"/>
                    <a:pt x="362" y="617"/>
                    <a:pt x="362" y="617"/>
                  </a:cubicBezTo>
                  <a:cubicBezTo>
                    <a:pt x="360" y="617"/>
                    <a:pt x="340" y="620"/>
                    <a:pt x="338" y="620"/>
                  </a:cubicBezTo>
                  <a:cubicBezTo>
                    <a:pt x="332" y="575"/>
                    <a:pt x="332" y="575"/>
                    <a:pt x="332" y="575"/>
                  </a:cubicBezTo>
                  <a:cubicBezTo>
                    <a:pt x="327" y="575"/>
                    <a:pt x="321" y="576"/>
                    <a:pt x="316" y="576"/>
                  </a:cubicBezTo>
                  <a:cubicBezTo>
                    <a:pt x="318" y="621"/>
                    <a:pt x="318" y="621"/>
                    <a:pt x="318" y="621"/>
                  </a:cubicBezTo>
                  <a:cubicBezTo>
                    <a:pt x="315" y="621"/>
                    <a:pt x="313" y="621"/>
                    <a:pt x="310" y="621"/>
                  </a:cubicBezTo>
                  <a:cubicBezTo>
                    <a:pt x="139" y="621"/>
                    <a:pt x="0" y="482"/>
                    <a:pt x="0" y="311"/>
                  </a:cubicBezTo>
                  <a:cubicBezTo>
                    <a:pt x="0" y="139"/>
                    <a:pt x="139" y="0"/>
                    <a:pt x="310" y="0"/>
                  </a:cubicBezTo>
                  <a:cubicBezTo>
                    <a:pt x="313" y="0"/>
                    <a:pt x="317" y="0"/>
                    <a:pt x="320" y="0"/>
                  </a:cubicBezTo>
                  <a:cubicBezTo>
                    <a:pt x="318" y="46"/>
                    <a:pt x="318" y="46"/>
                    <a:pt x="318" y="46"/>
                  </a:cubicBezTo>
                  <a:cubicBezTo>
                    <a:pt x="324" y="46"/>
                    <a:pt x="323" y="46"/>
                    <a:pt x="329" y="47"/>
                  </a:cubicBezTo>
                  <a:cubicBezTo>
                    <a:pt x="324" y="92"/>
                    <a:pt x="324" y="92"/>
                    <a:pt x="324" y="92"/>
                  </a:cubicBezTo>
                  <a:cubicBezTo>
                    <a:pt x="327" y="92"/>
                    <a:pt x="335" y="92"/>
                    <a:pt x="338" y="92"/>
                  </a:cubicBezTo>
                  <a:cubicBezTo>
                    <a:pt x="344" y="47"/>
                    <a:pt x="344" y="47"/>
                    <a:pt x="344" y="47"/>
                  </a:cubicBezTo>
                  <a:cubicBezTo>
                    <a:pt x="348" y="48"/>
                    <a:pt x="352" y="49"/>
                    <a:pt x="356" y="49"/>
                  </a:cubicBezTo>
                  <a:cubicBezTo>
                    <a:pt x="364" y="5"/>
                    <a:pt x="364" y="5"/>
                    <a:pt x="364" y="5"/>
                  </a:cubicBezTo>
                  <a:cubicBezTo>
                    <a:pt x="375" y="7"/>
                    <a:pt x="386" y="9"/>
                    <a:pt x="397" y="12"/>
                  </a:cubicBezTo>
                  <a:cubicBezTo>
                    <a:pt x="384" y="56"/>
                    <a:pt x="384" y="56"/>
                    <a:pt x="384" y="56"/>
                  </a:cubicBezTo>
                  <a:cubicBezTo>
                    <a:pt x="390" y="58"/>
                    <a:pt x="396" y="60"/>
                    <a:pt x="402" y="62"/>
                  </a:cubicBezTo>
                  <a:cubicBezTo>
                    <a:pt x="386" y="104"/>
                    <a:pt x="386" y="104"/>
                    <a:pt x="386" y="104"/>
                  </a:cubicBezTo>
                  <a:cubicBezTo>
                    <a:pt x="388" y="105"/>
                    <a:pt x="396" y="108"/>
                    <a:pt x="398" y="109"/>
                  </a:cubicBezTo>
                  <a:cubicBezTo>
                    <a:pt x="416" y="67"/>
                    <a:pt x="416" y="67"/>
                    <a:pt x="416" y="67"/>
                  </a:cubicBezTo>
                  <a:cubicBezTo>
                    <a:pt x="431" y="73"/>
                    <a:pt x="439" y="78"/>
                    <a:pt x="453" y="87"/>
                  </a:cubicBezTo>
                  <a:cubicBezTo>
                    <a:pt x="477" y="49"/>
                    <a:pt x="477" y="49"/>
                    <a:pt x="477" y="49"/>
                  </a:cubicBezTo>
                  <a:cubicBezTo>
                    <a:pt x="493" y="59"/>
                    <a:pt x="507" y="70"/>
                    <a:pt x="521" y="83"/>
                  </a:cubicBezTo>
                  <a:cubicBezTo>
                    <a:pt x="490" y="116"/>
                    <a:pt x="490" y="116"/>
                    <a:pt x="490" y="116"/>
                  </a:cubicBezTo>
                  <a:cubicBezTo>
                    <a:pt x="488" y="114"/>
                    <a:pt x="485" y="112"/>
                    <a:pt x="483" y="110"/>
                  </a:cubicBezTo>
                  <a:cubicBezTo>
                    <a:pt x="453" y="144"/>
                    <a:pt x="453" y="144"/>
                    <a:pt x="453" y="144"/>
                  </a:cubicBezTo>
                  <a:cubicBezTo>
                    <a:pt x="462" y="152"/>
                    <a:pt x="468" y="157"/>
                    <a:pt x="475" y="166"/>
                  </a:cubicBezTo>
                  <a:cubicBezTo>
                    <a:pt x="510" y="137"/>
                    <a:pt x="510" y="137"/>
                    <a:pt x="510" y="137"/>
                  </a:cubicBezTo>
                  <a:cubicBezTo>
                    <a:pt x="506" y="134"/>
                    <a:pt x="507" y="133"/>
                    <a:pt x="503" y="130"/>
                  </a:cubicBezTo>
                  <a:cubicBezTo>
                    <a:pt x="537" y="99"/>
                    <a:pt x="537" y="99"/>
                    <a:pt x="537" y="99"/>
                  </a:cubicBezTo>
                  <a:cubicBezTo>
                    <a:pt x="547" y="109"/>
                    <a:pt x="556" y="121"/>
                    <a:pt x="565" y="133"/>
                  </a:cubicBezTo>
                  <a:cubicBezTo>
                    <a:pt x="527" y="159"/>
                    <a:pt x="527" y="159"/>
                    <a:pt x="527" y="159"/>
                  </a:cubicBezTo>
                  <a:cubicBezTo>
                    <a:pt x="524" y="155"/>
                    <a:pt x="524" y="154"/>
                    <a:pt x="521" y="150"/>
                  </a:cubicBezTo>
                  <a:cubicBezTo>
                    <a:pt x="486" y="178"/>
                    <a:pt x="486" y="178"/>
                    <a:pt x="486" y="178"/>
                  </a:cubicBezTo>
                  <a:cubicBezTo>
                    <a:pt x="496" y="191"/>
                    <a:pt x="502" y="202"/>
                    <a:pt x="509" y="217"/>
                  </a:cubicBezTo>
                  <a:cubicBezTo>
                    <a:pt x="550" y="198"/>
                    <a:pt x="550" y="198"/>
                    <a:pt x="550" y="198"/>
                  </a:cubicBezTo>
                  <a:cubicBezTo>
                    <a:pt x="547" y="193"/>
                    <a:pt x="545" y="188"/>
                    <a:pt x="542" y="183"/>
                  </a:cubicBezTo>
                  <a:cubicBezTo>
                    <a:pt x="582" y="161"/>
                    <a:pt x="582" y="161"/>
                    <a:pt x="582" y="161"/>
                  </a:cubicBezTo>
                  <a:cubicBezTo>
                    <a:pt x="588" y="171"/>
                    <a:pt x="592" y="181"/>
                    <a:pt x="597" y="191"/>
                  </a:cubicBezTo>
                  <a:cubicBezTo>
                    <a:pt x="555" y="209"/>
                    <a:pt x="555" y="209"/>
                    <a:pt x="555" y="209"/>
                  </a:cubicBezTo>
                  <a:cubicBezTo>
                    <a:pt x="560" y="221"/>
                    <a:pt x="564" y="234"/>
                    <a:pt x="568" y="247"/>
                  </a:cubicBezTo>
                  <a:cubicBezTo>
                    <a:pt x="524" y="258"/>
                    <a:pt x="524" y="258"/>
                    <a:pt x="524" y="258"/>
                  </a:cubicBezTo>
                  <a:cubicBezTo>
                    <a:pt x="526" y="269"/>
                    <a:pt x="528" y="281"/>
                    <a:pt x="529" y="293"/>
                  </a:cubicBezTo>
                  <a:cubicBezTo>
                    <a:pt x="574" y="289"/>
                    <a:pt x="574" y="289"/>
                    <a:pt x="574" y="289"/>
                  </a:cubicBezTo>
                  <a:cubicBezTo>
                    <a:pt x="575" y="293"/>
                    <a:pt x="575" y="297"/>
                    <a:pt x="575" y="301"/>
                  </a:cubicBezTo>
                  <a:cubicBezTo>
                    <a:pt x="620" y="300"/>
                    <a:pt x="620" y="300"/>
                    <a:pt x="620" y="300"/>
                  </a:cubicBezTo>
                  <a:cubicBezTo>
                    <a:pt x="620" y="303"/>
                    <a:pt x="620" y="307"/>
                    <a:pt x="620" y="311"/>
                  </a:cubicBezTo>
                  <a:cubicBezTo>
                    <a:pt x="620" y="314"/>
                    <a:pt x="620" y="318"/>
                    <a:pt x="620" y="322"/>
                  </a:cubicBezTo>
                  <a:cubicBezTo>
                    <a:pt x="575" y="320"/>
                    <a:pt x="575" y="320"/>
                    <a:pt x="575" y="320"/>
                  </a:cubicBezTo>
                  <a:cubicBezTo>
                    <a:pt x="575" y="324"/>
                    <a:pt x="575" y="328"/>
                    <a:pt x="574" y="332"/>
                  </a:cubicBezTo>
                  <a:lnTo>
                    <a:pt x="529" y="328"/>
                  </a:lnTo>
                  <a:close/>
                  <a:moveTo>
                    <a:pt x="483" y="511"/>
                  </a:moveTo>
                  <a:cubicBezTo>
                    <a:pt x="453" y="477"/>
                    <a:pt x="453" y="477"/>
                    <a:pt x="453" y="477"/>
                  </a:cubicBezTo>
                  <a:cubicBezTo>
                    <a:pt x="444" y="485"/>
                    <a:pt x="439" y="489"/>
                    <a:pt x="429" y="495"/>
                  </a:cubicBezTo>
                  <a:cubicBezTo>
                    <a:pt x="405" y="456"/>
                    <a:pt x="405" y="456"/>
                    <a:pt x="405" y="456"/>
                  </a:cubicBezTo>
                  <a:cubicBezTo>
                    <a:pt x="403" y="458"/>
                    <a:pt x="386" y="468"/>
                    <a:pt x="386" y="468"/>
                  </a:cubicBezTo>
                  <a:cubicBezTo>
                    <a:pt x="408" y="507"/>
                    <a:pt x="408" y="507"/>
                    <a:pt x="408" y="507"/>
                  </a:cubicBezTo>
                  <a:cubicBezTo>
                    <a:pt x="408" y="507"/>
                    <a:pt x="424" y="499"/>
                    <a:pt x="425" y="498"/>
                  </a:cubicBezTo>
                  <a:cubicBezTo>
                    <a:pt x="448" y="537"/>
                    <a:pt x="448" y="537"/>
                    <a:pt x="448" y="537"/>
                  </a:cubicBezTo>
                  <a:cubicBezTo>
                    <a:pt x="458" y="531"/>
                    <a:pt x="467" y="524"/>
                    <a:pt x="476" y="517"/>
                  </a:cubicBezTo>
                  <a:cubicBezTo>
                    <a:pt x="504" y="553"/>
                    <a:pt x="504" y="553"/>
                    <a:pt x="504" y="553"/>
                  </a:cubicBezTo>
                  <a:cubicBezTo>
                    <a:pt x="510" y="548"/>
                    <a:pt x="516" y="543"/>
                    <a:pt x="521" y="538"/>
                  </a:cubicBezTo>
                  <a:cubicBezTo>
                    <a:pt x="490" y="505"/>
                    <a:pt x="490" y="505"/>
                    <a:pt x="490" y="505"/>
                  </a:cubicBezTo>
                  <a:cubicBezTo>
                    <a:pt x="488" y="507"/>
                    <a:pt x="485" y="509"/>
                    <a:pt x="483" y="511"/>
                  </a:cubicBezTo>
                  <a:close/>
                  <a:moveTo>
                    <a:pt x="386" y="565"/>
                  </a:moveTo>
                  <a:cubicBezTo>
                    <a:pt x="397" y="561"/>
                    <a:pt x="409" y="557"/>
                    <a:pt x="420" y="552"/>
                  </a:cubicBezTo>
                  <a:cubicBezTo>
                    <a:pt x="438" y="593"/>
                    <a:pt x="438" y="593"/>
                    <a:pt x="438" y="593"/>
                  </a:cubicBezTo>
                  <a:cubicBezTo>
                    <a:pt x="448" y="589"/>
                    <a:pt x="458" y="584"/>
                    <a:pt x="468" y="578"/>
                  </a:cubicBezTo>
                  <a:cubicBezTo>
                    <a:pt x="445" y="539"/>
                    <a:pt x="445" y="539"/>
                    <a:pt x="445" y="539"/>
                  </a:cubicBezTo>
                  <a:cubicBezTo>
                    <a:pt x="443" y="539"/>
                    <a:pt x="431" y="546"/>
                    <a:pt x="430" y="547"/>
                  </a:cubicBezTo>
                  <a:cubicBezTo>
                    <a:pt x="408" y="507"/>
                    <a:pt x="408" y="507"/>
                    <a:pt x="408" y="507"/>
                  </a:cubicBezTo>
                  <a:cubicBezTo>
                    <a:pt x="397" y="513"/>
                    <a:pt x="385" y="518"/>
                    <a:pt x="373" y="521"/>
                  </a:cubicBezTo>
                  <a:lnTo>
                    <a:pt x="386" y="565"/>
                  </a:lnTo>
                  <a:close/>
                </a:path>
              </a:pathLst>
            </a:custGeom>
            <a:solidFill>
              <a:srgbClr val="FF6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a:extLst>
                <a:ext uri="{FF2B5EF4-FFF2-40B4-BE49-F238E27FC236}">
                  <a16:creationId xmlns:a16="http://schemas.microsoft.com/office/drawing/2014/main" id="{730D2271-363E-AB45-B0D5-989AF74B80A4}"/>
                </a:ext>
              </a:extLst>
            </p:cNvPr>
            <p:cNvSpPr>
              <a:spLocks noChangeAspect="1" noEditPoints="1"/>
            </p:cNvSpPr>
            <p:nvPr/>
          </p:nvSpPr>
          <p:spPr bwMode="auto">
            <a:xfrm>
              <a:off x="4167213" y="3217422"/>
              <a:ext cx="1370740" cy="185653"/>
            </a:xfrm>
            <a:custGeom>
              <a:avLst/>
              <a:gdLst>
                <a:gd name="T0" fmla="*/ 0 w 1601"/>
                <a:gd name="T1" fmla="*/ 212 h 217"/>
                <a:gd name="T2" fmla="*/ 80 w 1601"/>
                <a:gd name="T3" fmla="*/ 185 h 217"/>
                <a:gd name="T4" fmla="*/ 234 w 1601"/>
                <a:gd name="T5" fmla="*/ 212 h 217"/>
                <a:gd name="T6" fmla="*/ 187 w 1601"/>
                <a:gd name="T7" fmla="*/ 28 h 217"/>
                <a:gd name="T8" fmla="*/ 107 w 1601"/>
                <a:gd name="T9" fmla="*/ 141 h 217"/>
                <a:gd name="T10" fmla="*/ 190 w 1601"/>
                <a:gd name="T11" fmla="*/ 141 h 217"/>
                <a:gd name="T12" fmla="*/ 485 w 1601"/>
                <a:gd name="T13" fmla="*/ 29 h 217"/>
                <a:gd name="T14" fmla="*/ 324 w 1601"/>
                <a:gd name="T15" fmla="*/ 212 h 217"/>
                <a:gd name="T16" fmla="*/ 385 w 1601"/>
                <a:gd name="T17" fmla="*/ 169 h 217"/>
                <a:gd name="T18" fmla="*/ 570 w 1601"/>
                <a:gd name="T19" fmla="*/ 99 h 217"/>
                <a:gd name="T20" fmla="*/ 480 w 1601"/>
                <a:gd name="T21" fmla="*/ 126 h 217"/>
                <a:gd name="T22" fmla="*/ 385 w 1601"/>
                <a:gd name="T23" fmla="*/ 75 h 217"/>
                <a:gd name="T24" fmla="*/ 509 w 1601"/>
                <a:gd name="T25" fmla="*/ 101 h 217"/>
                <a:gd name="T26" fmla="*/ 762 w 1601"/>
                <a:gd name="T27" fmla="*/ 29 h 217"/>
                <a:gd name="T28" fmla="*/ 601 w 1601"/>
                <a:gd name="T29" fmla="*/ 212 h 217"/>
                <a:gd name="T30" fmla="*/ 662 w 1601"/>
                <a:gd name="T31" fmla="*/ 169 h 217"/>
                <a:gd name="T32" fmla="*/ 847 w 1601"/>
                <a:gd name="T33" fmla="*/ 99 h 217"/>
                <a:gd name="T34" fmla="*/ 757 w 1601"/>
                <a:gd name="T35" fmla="*/ 126 h 217"/>
                <a:gd name="T36" fmla="*/ 662 w 1601"/>
                <a:gd name="T37" fmla="*/ 75 h 217"/>
                <a:gd name="T38" fmla="*/ 786 w 1601"/>
                <a:gd name="T39" fmla="*/ 101 h 217"/>
                <a:gd name="T40" fmla="*/ 865 w 1601"/>
                <a:gd name="T41" fmla="*/ 29 h 217"/>
                <a:gd name="T42" fmla="*/ 1133 w 1601"/>
                <a:gd name="T43" fmla="*/ 75 h 217"/>
                <a:gd name="T44" fmla="*/ 1030 w 1601"/>
                <a:gd name="T45" fmla="*/ 212 h 217"/>
                <a:gd name="T46" fmla="*/ 968 w 1601"/>
                <a:gd name="T47" fmla="*/ 75 h 217"/>
                <a:gd name="T48" fmla="*/ 865 w 1601"/>
                <a:gd name="T49" fmla="*/ 29 h 217"/>
                <a:gd name="T50" fmla="*/ 1230 w 1601"/>
                <a:gd name="T51" fmla="*/ 29 h 217"/>
                <a:gd name="T52" fmla="*/ 1168 w 1601"/>
                <a:gd name="T53" fmla="*/ 212 h 217"/>
                <a:gd name="T54" fmla="*/ 1415 w 1601"/>
                <a:gd name="T55" fmla="*/ 24 h 217"/>
                <a:gd name="T56" fmla="*/ 1415 w 1601"/>
                <a:gd name="T57" fmla="*/ 217 h 217"/>
                <a:gd name="T58" fmla="*/ 1415 w 1601"/>
                <a:gd name="T59" fmla="*/ 24 h 217"/>
                <a:gd name="T60" fmla="*/ 1331 w 1601"/>
                <a:gd name="T61" fmla="*/ 120 h 217"/>
                <a:gd name="T62" fmla="*/ 1500 w 1601"/>
                <a:gd name="T63" fmla="*/ 121 h 217"/>
                <a:gd name="T64" fmla="*/ 1580 w 1601"/>
                <a:gd name="T65" fmla="*/ 0 h 217"/>
                <a:gd name="T66" fmla="*/ 1580 w 1601"/>
                <a:gd name="T67" fmla="*/ 41 h 217"/>
                <a:gd name="T68" fmla="*/ 1580 w 1601"/>
                <a:gd name="T69" fmla="*/ 0 h 217"/>
                <a:gd name="T70" fmla="*/ 1564 w 1601"/>
                <a:gd name="T71" fmla="*/ 20 h 217"/>
                <a:gd name="T72" fmla="*/ 1595 w 1601"/>
                <a:gd name="T73" fmla="*/ 20 h 217"/>
                <a:gd name="T74" fmla="*/ 1584 w 1601"/>
                <a:gd name="T75" fmla="*/ 21 h 217"/>
                <a:gd name="T76" fmla="*/ 1589 w 1601"/>
                <a:gd name="T77" fmla="*/ 16 h 217"/>
                <a:gd name="T78" fmla="*/ 1580 w 1601"/>
                <a:gd name="T79" fmla="*/ 10 h 217"/>
                <a:gd name="T80" fmla="*/ 1572 w 1601"/>
                <a:gd name="T81" fmla="*/ 31 h 217"/>
                <a:gd name="T82" fmla="*/ 1577 w 1601"/>
                <a:gd name="T83" fmla="*/ 23 h 217"/>
                <a:gd name="T84" fmla="*/ 1583 w 1601"/>
                <a:gd name="T85" fmla="*/ 26 h 217"/>
                <a:gd name="T86" fmla="*/ 1590 w 1601"/>
                <a:gd name="T87" fmla="*/ 31 h 217"/>
                <a:gd name="T88" fmla="*/ 1584 w 1601"/>
                <a:gd name="T89" fmla="*/ 21 h 217"/>
                <a:gd name="T90" fmla="*/ 1577 w 1601"/>
                <a:gd name="T91" fmla="*/ 19 h 217"/>
                <a:gd name="T92" fmla="*/ 1579 w 1601"/>
                <a:gd name="T93" fmla="*/ 13 h 217"/>
                <a:gd name="T94" fmla="*/ 1579 w 1601"/>
                <a:gd name="T95" fmla="*/ 1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1" h="217">
                  <a:moveTo>
                    <a:pt x="115" y="28"/>
                  </a:moveTo>
                  <a:cubicBezTo>
                    <a:pt x="0" y="212"/>
                    <a:pt x="0" y="212"/>
                    <a:pt x="0" y="212"/>
                  </a:cubicBezTo>
                  <a:cubicBezTo>
                    <a:pt x="63" y="212"/>
                    <a:pt x="63" y="212"/>
                    <a:pt x="63" y="212"/>
                  </a:cubicBezTo>
                  <a:cubicBezTo>
                    <a:pt x="80" y="185"/>
                    <a:pt x="80" y="185"/>
                    <a:pt x="80" y="185"/>
                  </a:cubicBezTo>
                  <a:cubicBezTo>
                    <a:pt x="217" y="185"/>
                    <a:pt x="217" y="185"/>
                    <a:pt x="217" y="185"/>
                  </a:cubicBezTo>
                  <a:cubicBezTo>
                    <a:pt x="234" y="212"/>
                    <a:pt x="234" y="212"/>
                    <a:pt x="234" y="212"/>
                  </a:cubicBezTo>
                  <a:cubicBezTo>
                    <a:pt x="302" y="212"/>
                    <a:pt x="302" y="212"/>
                    <a:pt x="302" y="212"/>
                  </a:cubicBezTo>
                  <a:cubicBezTo>
                    <a:pt x="187" y="28"/>
                    <a:pt x="187" y="28"/>
                    <a:pt x="187" y="28"/>
                  </a:cubicBezTo>
                  <a:lnTo>
                    <a:pt x="115" y="28"/>
                  </a:lnTo>
                  <a:close/>
                  <a:moveTo>
                    <a:pt x="107" y="141"/>
                  </a:moveTo>
                  <a:cubicBezTo>
                    <a:pt x="148" y="75"/>
                    <a:pt x="148" y="75"/>
                    <a:pt x="148" y="75"/>
                  </a:cubicBezTo>
                  <a:cubicBezTo>
                    <a:pt x="190" y="141"/>
                    <a:pt x="190" y="141"/>
                    <a:pt x="190" y="141"/>
                  </a:cubicBezTo>
                  <a:lnTo>
                    <a:pt x="107" y="141"/>
                  </a:lnTo>
                  <a:close/>
                  <a:moveTo>
                    <a:pt x="485" y="29"/>
                  </a:moveTo>
                  <a:cubicBezTo>
                    <a:pt x="324" y="29"/>
                    <a:pt x="324" y="29"/>
                    <a:pt x="324" y="29"/>
                  </a:cubicBezTo>
                  <a:cubicBezTo>
                    <a:pt x="324" y="212"/>
                    <a:pt x="324" y="212"/>
                    <a:pt x="324" y="212"/>
                  </a:cubicBezTo>
                  <a:cubicBezTo>
                    <a:pt x="385" y="212"/>
                    <a:pt x="385" y="212"/>
                    <a:pt x="385" y="212"/>
                  </a:cubicBezTo>
                  <a:cubicBezTo>
                    <a:pt x="385" y="169"/>
                    <a:pt x="385" y="169"/>
                    <a:pt x="385" y="169"/>
                  </a:cubicBezTo>
                  <a:cubicBezTo>
                    <a:pt x="395" y="169"/>
                    <a:pt x="467" y="169"/>
                    <a:pt x="485" y="169"/>
                  </a:cubicBezTo>
                  <a:cubicBezTo>
                    <a:pt x="534" y="169"/>
                    <a:pt x="570" y="156"/>
                    <a:pt x="570" y="99"/>
                  </a:cubicBezTo>
                  <a:cubicBezTo>
                    <a:pt x="570" y="41"/>
                    <a:pt x="535" y="29"/>
                    <a:pt x="485" y="29"/>
                  </a:cubicBezTo>
                  <a:close/>
                  <a:moveTo>
                    <a:pt x="480" y="126"/>
                  </a:moveTo>
                  <a:cubicBezTo>
                    <a:pt x="467" y="126"/>
                    <a:pt x="396" y="126"/>
                    <a:pt x="385" y="126"/>
                  </a:cubicBezTo>
                  <a:cubicBezTo>
                    <a:pt x="385" y="75"/>
                    <a:pt x="385" y="75"/>
                    <a:pt x="385" y="75"/>
                  </a:cubicBezTo>
                  <a:cubicBezTo>
                    <a:pt x="385" y="75"/>
                    <a:pt x="463" y="75"/>
                    <a:pt x="480" y="75"/>
                  </a:cubicBezTo>
                  <a:cubicBezTo>
                    <a:pt x="502" y="75"/>
                    <a:pt x="509" y="81"/>
                    <a:pt x="509" y="101"/>
                  </a:cubicBezTo>
                  <a:cubicBezTo>
                    <a:pt x="509" y="120"/>
                    <a:pt x="503" y="126"/>
                    <a:pt x="480" y="126"/>
                  </a:cubicBezTo>
                  <a:close/>
                  <a:moveTo>
                    <a:pt x="762" y="29"/>
                  </a:moveTo>
                  <a:cubicBezTo>
                    <a:pt x="601" y="29"/>
                    <a:pt x="601" y="29"/>
                    <a:pt x="601" y="29"/>
                  </a:cubicBezTo>
                  <a:cubicBezTo>
                    <a:pt x="601" y="212"/>
                    <a:pt x="601" y="212"/>
                    <a:pt x="601" y="212"/>
                  </a:cubicBezTo>
                  <a:cubicBezTo>
                    <a:pt x="662" y="212"/>
                    <a:pt x="662" y="212"/>
                    <a:pt x="662" y="212"/>
                  </a:cubicBezTo>
                  <a:cubicBezTo>
                    <a:pt x="662" y="169"/>
                    <a:pt x="662" y="169"/>
                    <a:pt x="662" y="169"/>
                  </a:cubicBezTo>
                  <a:cubicBezTo>
                    <a:pt x="672" y="169"/>
                    <a:pt x="744" y="169"/>
                    <a:pt x="762" y="169"/>
                  </a:cubicBezTo>
                  <a:cubicBezTo>
                    <a:pt x="811" y="169"/>
                    <a:pt x="847" y="156"/>
                    <a:pt x="847" y="99"/>
                  </a:cubicBezTo>
                  <a:cubicBezTo>
                    <a:pt x="847" y="41"/>
                    <a:pt x="812" y="29"/>
                    <a:pt x="762" y="29"/>
                  </a:cubicBezTo>
                  <a:close/>
                  <a:moveTo>
                    <a:pt x="757" y="126"/>
                  </a:moveTo>
                  <a:cubicBezTo>
                    <a:pt x="744" y="126"/>
                    <a:pt x="673" y="126"/>
                    <a:pt x="662" y="126"/>
                  </a:cubicBezTo>
                  <a:cubicBezTo>
                    <a:pt x="662" y="75"/>
                    <a:pt x="662" y="75"/>
                    <a:pt x="662" y="75"/>
                  </a:cubicBezTo>
                  <a:cubicBezTo>
                    <a:pt x="662" y="75"/>
                    <a:pt x="740" y="75"/>
                    <a:pt x="757" y="75"/>
                  </a:cubicBezTo>
                  <a:cubicBezTo>
                    <a:pt x="779" y="75"/>
                    <a:pt x="786" y="81"/>
                    <a:pt x="786" y="101"/>
                  </a:cubicBezTo>
                  <a:cubicBezTo>
                    <a:pt x="786" y="120"/>
                    <a:pt x="780" y="126"/>
                    <a:pt x="757" y="126"/>
                  </a:cubicBezTo>
                  <a:close/>
                  <a:moveTo>
                    <a:pt x="865" y="29"/>
                  </a:moveTo>
                  <a:cubicBezTo>
                    <a:pt x="1133" y="29"/>
                    <a:pt x="1133" y="29"/>
                    <a:pt x="1133" y="29"/>
                  </a:cubicBezTo>
                  <a:cubicBezTo>
                    <a:pt x="1133" y="75"/>
                    <a:pt x="1133" y="75"/>
                    <a:pt x="1133" y="75"/>
                  </a:cubicBezTo>
                  <a:cubicBezTo>
                    <a:pt x="1030" y="75"/>
                    <a:pt x="1030" y="75"/>
                    <a:pt x="1030" y="75"/>
                  </a:cubicBezTo>
                  <a:cubicBezTo>
                    <a:pt x="1030" y="212"/>
                    <a:pt x="1030" y="212"/>
                    <a:pt x="1030" y="212"/>
                  </a:cubicBezTo>
                  <a:cubicBezTo>
                    <a:pt x="968" y="212"/>
                    <a:pt x="968" y="212"/>
                    <a:pt x="968" y="212"/>
                  </a:cubicBezTo>
                  <a:cubicBezTo>
                    <a:pt x="968" y="75"/>
                    <a:pt x="968" y="75"/>
                    <a:pt x="968" y="75"/>
                  </a:cubicBezTo>
                  <a:cubicBezTo>
                    <a:pt x="865" y="75"/>
                    <a:pt x="865" y="75"/>
                    <a:pt x="865" y="75"/>
                  </a:cubicBezTo>
                  <a:lnTo>
                    <a:pt x="865" y="29"/>
                  </a:lnTo>
                  <a:close/>
                  <a:moveTo>
                    <a:pt x="1168" y="29"/>
                  </a:moveTo>
                  <a:cubicBezTo>
                    <a:pt x="1230" y="29"/>
                    <a:pt x="1230" y="29"/>
                    <a:pt x="1230" y="29"/>
                  </a:cubicBezTo>
                  <a:cubicBezTo>
                    <a:pt x="1230" y="212"/>
                    <a:pt x="1230" y="212"/>
                    <a:pt x="1230" y="212"/>
                  </a:cubicBezTo>
                  <a:cubicBezTo>
                    <a:pt x="1168" y="212"/>
                    <a:pt x="1168" y="212"/>
                    <a:pt x="1168" y="212"/>
                  </a:cubicBezTo>
                  <a:lnTo>
                    <a:pt x="1168" y="29"/>
                  </a:lnTo>
                  <a:close/>
                  <a:moveTo>
                    <a:pt x="1415" y="24"/>
                  </a:moveTo>
                  <a:cubicBezTo>
                    <a:pt x="1311" y="24"/>
                    <a:pt x="1265" y="40"/>
                    <a:pt x="1265" y="121"/>
                  </a:cubicBezTo>
                  <a:cubicBezTo>
                    <a:pt x="1265" y="201"/>
                    <a:pt x="1310" y="217"/>
                    <a:pt x="1415" y="217"/>
                  </a:cubicBezTo>
                  <a:cubicBezTo>
                    <a:pt x="1519" y="217"/>
                    <a:pt x="1566" y="201"/>
                    <a:pt x="1566" y="120"/>
                  </a:cubicBezTo>
                  <a:cubicBezTo>
                    <a:pt x="1566" y="40"/>
                    <a:pt x="1520" y="24"/>
                    <a:pt x="1415" y="24"/>
                  </a:cubicBezTo>
                  <a:close/>
                  <a:moveTo>
                    <a:pt x="1415" y="172"/>
                  </a:moveTo>
                  <a:cubicBezTo>
                    <a:pt x="1350" y="172"/>
                    <a:pt x="1331" y="168"/>
                    <a:pt x="1331" y="120"/>
                  </a:cubicBezTo>
                  <a:cubicBezTo>
                    <a:pt x="1331" y="73"/>
                    <a:pt x="1350" y="70"/>
                    <a:pt x="1415" y="70"/>
                  </a:cubicBezTo>
                  <a:cubicBezTo>
                    <a:pt x="1480" y="70"/>
                    <a:pt x="1500" y="73"/>
                    <a:pt x="1500" y="121"/>
                  </a:cubicBezTo>
                  <a:cubicBezTo>
                    <a:pt x="1500" y="168"/>
                    <a:pt x="1482" y="172"/>
                    <a:pt x="1415" y="172"/>
                  </a:cubicBezTo>
                  <a:close/>
                  <a:moveTo>
                    <a:pt x="1580" y="0"/>
                  </a:moveTo>
                  <a:cubicBezTo>
                    <a:pt x="1568" y="0"/>
                    <a:pt x="1559" y="9"/>
                    <a:pt x="1559" y="20"/>
                  </a:cubicBezTo>
                  <a:cubicBezTo>
                    <a:pt x="1559" y="32"/>
                    <a:pt x="1568" y="41"/>
                    <a:pt x="1580" y="41"/>
                  </a:cubicBezTo>
                  <a:cubicBezTo>
                    <a:pt x="1592" y="41"/>
                    <a:pt x="1601" y="32"/>
                    <a:pt x="1601" y="20"/>
                  </a:cubicBezTo>
                  <a:cubicBezTo>
                    <a:pt x="1601" y="9"/>
                    <a:pt x="1592" y="0"/>
                    <a:pt x="1580" y="0"/>
                  </a:cubicBezTo>
                  <a:close/>
                  <a:moveTo>
                    <a:pt x="1580" y="37"/>
                  </a:moveTo>
                  <a:cubicBezTo>
                    <a:pt x="1571" y="37"/>
                    <a:pt x="1564" y="29"/>
                    <a:pt x="1564" y="20"/>
                  </a:cubicBezTo>
                  <a:cubicBezTo>
                    <a:pt x="1564" y="11"/>
                    <a:pt x="1571" y="4"/>
                    <a:pt x="1580" y="4"/>
                  </a:cubicBezTo>
                  <a:cubicBezTo>
                    <a:pt x="1589" y="4"/>
                    <a:pt x="1595" y="11"/>
                    <a:pt x="1595" y="20"/>
                  </a:cubicBezTo>
                  <a:cubicBezTo>
                    <a:pt x="1595" y="29"/>
                    <a:pt x="1589" y="37"/>
                    <a:pt x="1580" y="37"/>
                  </a:cubicBezTo>
                  <a:close/>
                  <a:moveTo>
                    <a:pt x="1584" y="21"/>
                  </a:moveTo>
                  <a:cubicBezTo>
                    <a:pt x="1584" y="21"/>
                    <a:pt x="1584" y="21"/>
                    <a:pt x="1584" y="21"/>
                  </a:cubicBezTo>
                  <a:cubicBezTo>
                    <a:pt x="1587" y="20"/>
                    <a:pt x="1589" y="18"/>
                    <a:pt x="1589" y="16"/>
                  </a:cubicBezTo>
                  <a:cubicBezTo>
                    <a:pt x="1589" y="14"/>
                    <a:pt x="1588" y="12"/>
                    <a:pt x="1587" y="12"/>
                  </a:cubicBezTo>
                  <a:cubicBezTo>
                    <a:pt x="1585" y="11"/>
                    <a:pt x="1583" y="10"/>
                    <a:pt x="1580" y="10"/>
                  </a:cubicBezTo>
                  <a:cubicBezTo>
                    <a:pt x="1576" y="10"/>
                    <a:pt x="1574" y="10"/>
                    <a:pt x="1572" y="11"/>
                  </a:cubicBezTo>
                  <a:cubicBezTo>
                    <a:pt x="1572" y="31"/>
                    <a:pt x="1572" y="31"/>
                    <a:pt x="1572" y="31"/>
                  </a:cubicBezTo>
                  <a:cubicBezTo>
                    <a:pt x="1577" y="31"/>
                    <a:pt x="1577" y="31"/>
                    <a:pt x="1577" y="31"/>
                  </a:cubicBezTo>
                  <a:cubicBezTo>
                    <a:pt x="1577" y="23"/>
                    <a:pt x="1577" y="23"/>
                    <a:pt x="1577" y="23"/>
                  </a:cubicBezTo>
                  <a:cubicBezTo>
                    <a:pt x="1579" y="23"/>
                    <a:pt x="1579" y="23"/>
                    <a:pt x="1579" y="23"/>
                  </a:cubicBezTo>
                  <a:cubicBezTo>
                    <a:pt x="1581" y="23"/>
                    <a:pt x="1583" y="24"/>
                    <a:pt x="1583" y="26"/>
                  </a:cubicBezTo>
                  <a:cubicBezTo>
                    <a:pt x="1584" y="28"/>
                    <a:pt x="1584" y="30"/>
                    <a:pt x="1585" y="31"/>
                  </a:cubicBezTo>
                  <a:cubicBezTo>
                    <a:pt x="1590" y="31"/>
                    <a:pt x="1590" y="31"/>
                    <a:pt x="1590" y="31"/>
                  </a:cubicBezTo>
                  <a:cubicBezTo>
                    <a:pt x="1589" y="30"/>
                    <a:pt x="1589" y="29"/>
                    <a:pt x="1588" y="26"/>
                  </a:cubicBezTo>
                  <a:cubicBezTo>
                    <a:pt x="1588" y="23"/>
                    <a:pt x="1586" y="22"/>
                    <a:pt x="1584" y="21"/>
                  </a:cubicBezTo>
                  <a:close/>
                  <a:moveTo>
                    <a:pt x="1579" y="19"/>
                  </a:moveTo>
                  <a:cubicBezTo>
                    <a:pt x="1577" y="19"/>
                    <a:pt x="1577" y="19"/>
                    <a:pt x="1577" y="19"/>
                  </a:cubicBezTo>
                  <a:cubicBezTo>
                    <a:pt x="1577" y="14"/>
                    <a:pt x="1577" y="14"/>
                    <a:pt x="1577" y="14"/>
                  </a:cubicBezTo>
                  <a:cubicBezTo>
                    <a:pt x="1577" y="14"/>
                    <a:pt x="1578" y="13"/>
                    <a:pt x="1579" y="13"/>
                  </a:cubicBezTo>
                  <a:cubicBezTo>
                    <a:pt x="1582" y="13"/>
                    <a:pt x="1584" y="15"/>
                    <a:pt x="1584" y="16"/>
                  </a:cubicBezTo>
                  <a:cubicBezTo>
                    <a:pt x="1584" y="19"/>
                    <a:pt x="1582" y="19"/>
                    <a:pt x="1579"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5541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tages Splash">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BD2853-9E6E-453F-B60F-2D960212241D}"/>
              </a:ext>
            </a:extLst>
          </p:cNvPr>
          <p:cNvSpPr/>
          <p:nvPr userDrawn="1"/>
        </p:nvSpPr>
        <p:spPr>
          <a:xfrm>
            <a:off x="0" y="0"/>
            <a:ext cx="9144000" cy="5143500"/>
          </a:xfrm>
          <a:prstGeom prst="rect">
            <a:avLst/>
          </a:prstGeom>
          <a:solidFill>
            <a:schemeClr val="bg2"/>
          </a:solidFill>
        </p:spPr>
        <p:txBody>
          <a:bodyPr wrap="square" rtlCol="0" anchor="ctr">
            <a:noAutofit/>
          </a:bodyPr>
          <a:lstStyle/>
          <a:p>
            <a:pPr algn="ctr"/>
            <a:endParaRPr lang="en-US" err="1">
              <a:solidFill>
                <a:schemeClr val="bg1"/>
              </a:solidFill>
              <a:latin typeface="+mn-lt"/>
            </a:endParaRPr>
          </a:p>
        </p:txBody>
      </p:sp>
      <p:sp>
        <p:nvSpPr>
          <p:cNvPr id="16" name="SmartArt Placeholder 5">
            <a:extLst>
              <a:ext uri="{FF2B5EF4-FFF2-40B4-BE49-F238E27FC236}">
                <a16:creationId xmlns:a16="http://schemas.microsoft.com/office/drawing/2014/main" id="{407B740A-0323-4C86-9F96-B00C28682F70}"/>
              </a:ext>
            </a:extLst>
          </p:cNvPr>
          <p:cNvSpPr>
            <a:spLocks noGrp="1"/>
          </p:cNvSpPr>
          <p:nvPr>
            <p:ph type="dgm" sz="quarter" idx="10"/>
          </p:nvPr>
        </p:nvSpPr>
        <p:spPr>
          <a:xfrm>
            <a:off x="457200" y="1661617"/>
            <a:ext cx="8229600" cy="2434133"/>
          </a:xfrm>
        </p:spPr>
        <p:txBody>
          <a:bodyPr/>
          <a:lstStyle/>
          <a:p>
            <a:r>
              <a:rPr lang="en-US"/>
              <a:t>Click icon to add SmartArt graphic</a:t>
            </a:r>
          </a:p>
        </p:txBody>
      </p:sp>
      <p:sp>
        <p:nvSpPr>
          <p:cNvPr id="7" name="Title Placeholder 1">
            <a:extLst>
              <a:ext uri="{FF2B5EF4-FFF2-40B4-BE49-F238E27FC236}">
                <a16:creationId xmlns:a16="http://schemas.microsoft.com/office/drawing/2014/main" id="{073D036A-B57D-4DA8-8F0B-59D01C238555}"/>
              </a:ext>
            </a:extLst>
          </p:cNvPr>
          <p:cNvSpPr>
            <a:spLocks noGrp="1"/>
          </p:cNvSpPr>
          <p:nvPr>
            <p:ph type="title"/>
          </p:nvPr>
        </p:nvSpPr>
        <p:spPr>
          <a:xfrm>
            <a:off x="457202" y="134409"/>
            <a:ext cx="8229601" cy="904230"/>
          </a:xfrm>
          <a:prstGeom prst="rect">
            <a:avLst/>
          </a:prstGeom>
        </p:spPr>
        <p:txBody>
          <a:bodyPr vert="horz" lIns="0" tIns="60912" rIns="0" bIns="60912" rtlCol="0" anchor="ctr">
            <a:normAutofit/>
          </a:bodyPr>
          <a:lstStyle/>
          <a:p>
            <a:r>
              <a:rPr lang="en-US"/>
              <a:t>Click to edit Master title style</a:t>
            </a:r>
          </a:p>
        </p:txBody>
      </p:sp>
    </p:spTree>
    <p:extLst>
      <p:ext uri="{BB962C8B-B14F-4D97-AF65-F5344CB8AC3E}">
        <p14:creationId xmlns:p14="http://schemas.microsoft.com/office/powerpoint/2010/main" val="4165555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ustom Event 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E41B52-1248-4931-A665-BF15A48833F2}"/>
              </a:ext>
            </a:extLst>
          </p:cNvPr>
          <p:cNvSpPr/>
          <p:nvPr userDrawn="1"/>
        </p:nvSpPr>
        <p:spPr>
          <a:xfrm>
            <a:off x="-1651" y="2"/>
            <a:ext cx="9145651" cy="51434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0" name="Picture Placeholder 9">
            <a:extLst>
              <a:ext uri="{FF2B5EF4-FFF2-40B4-BE49-F238E27FC236}">
                <a16:creationId xmlns:a16="http://schemas.microsoft.com/office/drawing/2014/main" id="{1E293361-C4D2-F34E-BB87-FF9CE7402DCE}"/>
              </a:ext>
            </a:extLst>
          </p:cNvPr>
          <p:cNvSpPr>
            <a:spLocks noGrp="1"/>
          </p:cNvSpPr>
          <p:nvPr>
            <p:ph type="pic" sz="quarter" idx="17" hasCustomPrompt="1"/>
          </p:nvPr>
        </p:nvSpPr>
        <p:spPr>
          <a:xfrm>
            <a:off x="4572000" y="0"/>
            <a:ext cx="4572000" cy="5143500"/>
          </a:xfrm>
        </p:spPr>
        <p:txBody>
          <a:bodyPr/>
          <a:lstStyle>
            <a:lvl1pPr>
              <a:buClr>
                <a:schemeClr val="accent2"/>
              </a:buClr>
              <a:buSzPct val="80000"/>
              <a:defRPr>
                <a:solidFill>
                  <a:schemeClr val="bg1"/>
                </a:solidFill>
              </a:defRPr>
            </a:lvl1pPr>
          </a:lstStyle>
          <a:p>
            <a:r>
              <a:rPr lang="en-US"/>
              <a:t>Custom Event Art Goes Here</a:t>
            </a:r>
          </a:p>
        </p:txBody>
      </p:sp>
      <p:sp>
        <p:nvSpPr>
          <p:cNvPr id="2" name="Title 1"/>
          <p:cNvSpPr>
            <a:spLocks noGrp="1"/>
          </p:cNvSpPr>
          <p:nvPr userDrawn="1">
            <p:ph type="ctrTitle" hasCustomPrompt="1"/>
          </p:nvPr>
        </p:nvSpPr>
        <p:spPr>
          <a:xfrm>
            <a:off x="731520" y="2876549"/>
            <a:ext cx="5594023" cy="344613"/>
          </a:xfrm>
        </p:spPr>
        <p:txBody>
          <a:bodyPr wrap="square" anchor="b" anchorCtr="0">
            <a:spAutoFit/>
          </a:bodyPr>
          <a:lstStyle>
            <a:lvl1pPr algn="l">
              <a:defRPr sz="1800" b="0" i="0" baseline="0">
                <a:solidFill>
                  <a:schemeClr val="bg1"/>
                </a:solidFill>
                <a:latin typeface="+mj-lt"/>
                <a:ea typeface="Lato" panose="020F0502020204030203" pitchFamily="34" charset="0"/>
                <a:cs typeface="Lato" panose="020F0502020204030203" pitchFamily="34" charset="0"/>
              </a:defRPr>
            </a:lvl1pPr>
          </a:lstStyle>
          <a:p>
            <a:r>
              <a:rPr lang="en-US"/>
              <a:t>&lt;Presentation Title Here&gt;</a:t>
            </a:r>
          </a:p>
        </p:txBody>
      </p:sp>
      <p:sp>
        <p:nvSpPr>
          <p:cNvPr id="19" name="Text Placeholder 18"/>
          <p:cNvSpPr>
            <a:spLocks noGrp="1"/>
          </p:cNvSpPr>
          <p:nvPr userDrawn="1">
            <p:ph type="body" sz="quarter" idx="13" hasCustomPrompt="1"/>
          </p:nvPr>
        </p:nvSpPr>
        <p:spPr>
          <a:xfrm>
            <a:off x="731520" y="3388613"/>
            <a:ext cx="5594024" cy="191609"/>
          </a:xfrm>
          <a:prstGeom prst="rect">
            <a:avLst/>
          </a:prstGeom>
        </p:spPr>
        <p:txBody>
          <a:bodyPr>
            <a:noAutofit/>
          </a:bodyPr>
          <a:lstStyle>
            <a:lvl1pPr marL="0" indent="0">
              <a:buNone/>
              <a:defRPr sz="1000" b="0" i="0">
                <a:solidFill>
                  <a:schemeClr val="bg1"/>
                </a:solidFill>
                <a:latin typeface="+mn-lt"/>
                <a:ea typeface="Lato" panose="020F0502020204030203" pitchFamily="34" charset="0"/>
                <a:cs typeface="Lato" panose="020F0502020204030203" pitchFamily="34" charset="0"/>
              </a:defRPr>
            </a:lvl1pPr>
            <a:lvl2pPr marL="288815" indent="0">
              <a:buNone/>
              <a:defRPr>
                <a:solidFill>
                  <a:schemeClr val="tx1"/>
                </a:solidFill>
              </a:defRPr>
            </a:lvl2pPr>
            <a:lvl3pPr marL="569693" indent="0">
              <a:buNone/>
              <a:defRPr>
                <a:solidFill>
                  <a:schemeClr val="tx1"/>
                </a:solidFill>
              </a:defRPr>
            </a:lvl3pPr>
            <a:lvl4pPr marL="855333" indent="0">
              <a:buNone/>
              <a:defRPr>
                <a:solidFill>
                  <a:schemeClr val="tx1"/>
                </a:solidFill>
              </a:defRPr>
            </a:lvl4pPr>
            <a:lvl5pPr marL="1140972" indent="0">
              <a:buNone/>
              <a:defRPr>
                <a:solidFill>
                  <a:schemeClr val="tx1"/>
                </a:solidFill>
              </a:defRPr>
            </a:lvl5pPr>
          </a:lstStyle>
          <a:p>
            <a:pPr lvl="0"/>
            <a:r>
              <a:rPr lang="en-US"/>
              <a:t>&lt;Presenter Name Here&gt;</a:t>
            </a:r>
          </a:p>
        </p:txBody>
      </p:sp>
      <p:sp>
        <p:nvSpPr>
          <p:cNvPr id="21" name="Text Placeholder 20"/>
          <p:cNvSpPr>
            <a:spLocks noGrp="1"/>
          </p:cNvSpPr>
          <p:nvPr userDrawn="1">
            <p:ph type="body" sz="quarter" idx="14" hasCustomPrompt="1"/>
          </p:nvPr>
        </p:nvSpPr>
        <p:spPr>
          <a:xfrm>
            <a:off x="731520" y="3589781"/>
            <a:ext cx="5595371" cy="191609"/>
          </a:xfrm>
          <a:prstGeom prst="rect">
            <a:avLst/>
          </a:prstGeom>
        </p:spPr>
        <p:txBody>
          <a:bodyPr>
            <a:normAutofit/>
          </a:bodyPr>
          <a:lstStyle>
            <a:lvl1pPr marL="0" indent="0">
              <a:buNone/>
              <a:defRPr sz="1000" b="0" i="0">
                <a:solidFill>
                  <a:schemeClr val="bg1"/>
                </a:solidFill>
                <a:latin typeface="+mn-lt"/>
                <a:ea typeface="Lato" panose="020F0502020204030203" pitchFamily="34" charset="0"/>
                <a:cs typeface="Lato" panose="020F0502020204030203" pitchFamily="34" charset="0"/>
              </a:defRPr>
            </a:lvl1pPr>
            <a:lvl2pPr marL="288815" indent="0">
              <a:buNone/>
              <a:defRPr b="0">
                <a:solidFill>
                  <a:schemeClr val="bg1"/>
                </a:solidFill>
              </a:defRPr>
            </a:lvl2pPr>
            <a:lvl3pPr marL="569693" indent="0">
              <a:buNone/>
              <a:defRPr b="0">
                <a:solidFill>
                  <a:schemeClr val="bg1"/>
                </a:solidFill>
              </a:defRPr>
            </a:lvl3pPr>
            <a:lvl4pPr marL="855333" indent="0">
              <a:buNone/>
              <a:defRPr b="0">
                <a:solidFill>
                  <a:schemeClr val="bg1"/>
                </a:solidFill>
              </a:defRPr>
            </a:lvl4pPr>
            <a:lvl5pPr marL="1140972" indent="0">
              <a:buNone/>
              <a:defRPr b="0">
                <a:solidFill>
                  <a:schemeClr val="bg1"/>
                </a:solidFill>
              </a:defRPr>
            </a:lvl5pPr>
          </a:lstStyle>
          <a:p>
            <a:pPr lvl="0"/>
            <a:r>
              <a:rPr lang="en-US"/>
              <a:t>&lt;Presenter Title Here&gt;</a:t>
            </a:r>
          </a:p>
        </p:txBody>
      </p:sp>
      <p:sp>
        <p:nvSpPr>
          <p:cNvPr id="23" name="Text Placeholder 22"/>
          <p:cNvSpPr>
            <a:spLocks noGrp="1"/>
          </p:cNvSpPr>
          <p:nvPr userDrawn="1">
            <p:ph type="body" sz="quarter" idx="15" hasCustomPrompt="1"/>
          </p:nvPr>
        </p:nvSpPr>
        <p:spPr>
          <a:xfrm>
            <a:off x="731520" y="3790950"/>
            <a:ext cx="5595371" cy="191610"/>
          </a:xfrm>
          <a:prstGeom prst="rect">
            <a:avLst/>
          </a:prstGeom>
        </p:spPr>
        <p:txBody>
          <a:bodyPr>
            <a:noAutofit/>
          </a:bodyPr>
          <a:lstStyle>
            <a:lvl1pPr marL="0" indent="0">
              <a:buNone/>
              <a:defRPr sz="1000" b="0" i="0" baseline="0">
                <a:solidFill>
                  <a:schemeClr val="bg1"/>
                </a:solidFill>
                <a:latin typeface="+mn-lt"/>
                <a:ea typeface="Lato" panose="020F0502020204030203" pitchFamily="34" charset="0"/>
                <a:cs typeface="Lato" panose="020F0502020204030203" pitchFamily="34" charset="0"/>
              </a:defRPr>
            </a:lvl1pPr>
            <a:lvl2pPr marL="288815" indent="0">
              <a:buNone/>
              <a:defRPr sz="1425" b="0">
                <a:solidFill>
                  <a:schemeClr val="bg1"/>
                </a:solidFill>
              </a:defRPr>
            </a:lvl2pPr>
            <a:lvl3pPr marL="569693" indent="0">
              <a:buNone/>
              <a:defRPr sz="1200" b="0">
                <a:solidFill>
                  <a:schemeClr val="bg1"/>
                </a:solidFill>
              </a:defRPr>
            </a:lvl3pPr>
            <a:lvl4pPr marL="855333" indent="0">
              <a:buNone/>
              <a:defRPr sz="1125" b="0">
                <a:solidFill>
                  <a:schemeClr val="bg1"/>
                </a:solidFill>
              </a:defRPr>
            </a:lvl4pPr>
            <a:lvl5pPr marL="1140972" indent="0">
              <a:buNone/>
              <a:defRPr sz="1125" b="0">
                <a:solidFill>
                  <a:schemeClr val="bg1"/>
                </a:solidFill>
              </a:defRPr>
            </a:lvl5pPr>
          </a:lstStyle>
          <a:p>
            <a:pPr lvl="0"/>
            <a:r>
              <a:rPr lang="en-US"/>
              <a:t>&lt;Presentation Date Here&gt;</a:t>
            </a:r>
          </a:p>
        </p:txBody>
      </p:sp>
      <p:sp>
        <p:nvSpPr>
          <p:cNvPr id="7" name="Picture Placeholder 6">
            <a:extLst>
              <a:ext uri="{FF2B5EF4-FFF2-40B4-BE49-F238E27FC236}">
                <a16:creationId xmlns:a16="http://schemas.microsoft.com/office/drawing/2014/main" id="{7344959A-BD04-F349-B42A-894A75549F1D}"/>
              </a:ext>
            </a:extLst>
          </p:cNvPr>
          <p:cNvSpPr>
            <a:spLocks noGrp="1"/>
          </p:cNvSpPr>
          <p:nvPr>
            <p:ph type="pic" sz="quarter" idx="16" hasCustomPrompt="1"/>
          </p:nvPr>
        </p:nvSpPr>
        <p:spPr>
          <a:xfrm>
            <a:off x="692149" y="1657350"/>
            <a:ext cx="4108451" cy="817772"/>
          </a:xfrm>
        </p:spPr>
        <p:txBody>
          <a:bodyPr/>
          <a:lstStyle>
            <a:lvl1pPr>
              <a:buClr>
                <a:schemeClr val="accent2"/>
              </a:buClr>
              <a:buSzPct val="80000"/>
              <a:defRPr>
                <a:solidFill>
                  <a:schemeClr val="bg1"/>
                </a:solidFill>
              </a:defRPr>
            </a:lvl1pPr>
          </a:lstStyle>
          <a:p>
            <a:r>
              <a:rPr lang="en-US"/>
              <a:t>Custom Event Logo Here</a:t>
            </a:r>
          </a:p>
        </p:txBody>
      </p:sp>
      <p:grpSp>
        <p:nvGrpSpPr>
          <p:cNvPr id="12" name="Group 11">
            <a:extLst>
              <a:ext uri="{FF2B5EF4-FFF2-40B4-BE49-F238E27FC236}">
                <a16:creationId xmlns:a16="http://schemas.microsoft.com/office/drawing/2014/main" id="{3F7488ED-5FEB-4C85-90B1-A5345C9DD902}"/>
              </a:ext>
            </a:extLst>
          </p:cNvPr>
          <p:cNvGrpSpPr>
            <a:grpSpLocks noChangeAspect="1"/>
          </p:cNvGrpSpPr>
          <p:nvPr userDrawn="1"/>
        </p:nvGrpSpPr>
        <p:grpSpPr bwMode="auto">
          <a:xfrm>
            <a:off x="304800" y="285750"/>
            <a:ext cx="1295400" cy="344940"/>
            <a:chOff x="118" y="883"/>
            <a:chExt cx="5528" cy="1472"/>
          </a:xfrm>
        </p:grpSpPr>
        <p:sp>
          <p:nvSpPr>
            <p:cNvPr id="13" name="Freeform 5">
              <a:extLst>
                <a:ext uri="{FF2B5EF4-FFF2-40B4-BE49-F238E27FC236}">
                  <a16:creationId xmlns:a16="http://schemas.microsoft.com/office/drawing/2014/main" id="{2AAE2658-AFE2-4D06-BAE2-84A0B8803FCD}"/>
                </a:ext>
              </a:extLst>
            </p:cNvPr>
            <p:cNvSpPr>
              <a:spLocks noChangeAspect="1" noEditPoints="1"/>
            </p:cNvSpPr>
            <p:nvPr/>
          </p:nvSpPr>
          <p:spPr bwMode="auto">
            <a:xfrm>
              <a:off x="118" y="883"/>
              <a:ext cx="1469" cy="1472"/>
            </a:xfrm>
            <a:custGeom>
              <a:avLst/>
              <a:gdLst>
                <a:gd name="T0" fmla="*/ 408 w 621"/>
                <a:gd name="T1" fmla="*/ 507 h 620"/>
                <a:gd name="T2" fmla="*/ 445 w 621"/>
                <a:gd name="T3" fmla="*/ 538 h 620"/>
                <a:gd name="T4" fmla="*/ 439 w 621"/>
                <a:gd name="T5" fmla="*/ 593 h 620"/>
                <a:gd name="T6" fmla="*/ 386 w 621"/>
                <a:gd name="T7" fmla="*/ 564 h 620"/>
                <a:gd name="T8" fmla="*/ 575 w 621"/>
                <a:gd name="T9" fmla="*/ 331 h 620"/>
                <a:gd name="T10" fmla="*/ 621 w 621"/>
                <a:gd name="T11" fmla="*/ 321 h 620"/>
                <a:gd name="T12" fmla="*/ 621 w 621"/>
                <a:gd name="T13" fmla="*/ 299 h 620"/>
                <a:gd name="T14" fmla="*/ 575 w 621"/>
                <a:gd name="T15" fmla="*/ 289 h 620"/>
                <a:gd name="T16" fmla="*/ 524 w 621"/>
                <a:gd name="T17" fmla="*/ 257 h 620"/>
                <a:gd name="T18" fmla="*/ 556 w 621"/>
                <a:gd name="T19" fmla="*/ 208 h 620"/>
                <a:gd name="T20" fmla="*/ 583 w 621"/>
                <a:gd name="T21" fmla="*/ 161 h 620"/>
                <a:gd name="T22" fmla="*/ 550 w 621"/>
                <a:gd name="T23" fmla="*/ 198 h 620"/>
                <a:gd name="T24" fmla="*/ 487 w 621"/>
                <a:gd name="T25" fmla="*/ 177 h 620"/>
                <a:gd name="T26" fmla="*/ 528 w 621"/>
                <a:gd name="T27" fmla="*/ 159 h 620"/>
                <a:gd name="T28" fmla="*/ 537 w 621"/>
                <a:gd name="T29" fmla="*/ 98 h 620"/>
                <a:gd name="T30" fmla="*/ 510 w 621"/>
                <a:gd name="T31" fmla="*/ 137 h 620"/>
                <a:gd name="T32" fmla="*/ 454 w 621"/>
                <a:gd name="T33" fmla="*/ 143 h 620"/>
                <a:gd name="T34" fmla="*/ 491 w 621"/>
                <a:gd name="T35" fmla="*/ 116 h 620"/>
                <a:gd name="T36" fmla="*/ 478 w 621"/>
                <a:gd name="T37" fmla="*/ 48 h 620"/>
                <a:gd name="T38" fmla="*/ 416 w 621"/>
                <a:gd name="T39" fmla="*/ 66 h 620"/>
                <a:gd name="T40" fmla="*/ 387 w 621"/>
                <a:gd name="T41" fmla="*/ 104 h 620"/>
                <a:gd name="T42" fmla="*/ 384 w 621"/>
                <a:gd name="T43" fmla="*/ 55 h 620"/>
                <a:gd name="T44" fmla="*/ 365 w 621"/>
                <a:gd name="T45" fmla="*/ 4 h 620"/>
                <a:gd name="T46" fmla="*/ 344 w 621"/>
                <a:gd name="T47" fmla="*/ 47 h 620"/>
                <a:gd name="T48" fmla="*/ 325 w 621"/>
                <a:gd name="T49" fmla="*/ 91 h 620"/>
                <a:gd name="T50" fmla="*/ 319 w 621"/>
                <a:gd name="T51" fmla="*/ 45 h 620"/>
                <a:gd name="T52" fmla="*/ 311 w 621"/>
                <a:gd name="T53" fmla="*/ 0 h 620"/>
                <a:gd name="T54" fmla="*/ 311 w 621"/>
                <a:gd name="T55" fmla="*/ 620 h 620"/>
                <a:gd name="T56" fmla="*/ 317 w 621"/>
                <a:gd name="T57" fmla="*/ 575 h 620"/>
                <a:gd name="T58" fmla="*/ 338 w 621"/>
                <a:gd name="T59" fmla="*/ 619 h 620"/>
                <a:gd name="T60" fmla="*/ 353 w 621"/>
                <a:gd name="T61" fmla="*/ 571 h 620"/>
                <a:gd name="T62" fmla="*/ 331 w 621"/>
                <a:gd name="T63" fmla="*/ 529 h 620"/>
                <a:gd name="T64" fmla="*/ 311 w 621"/>
                <a:gd name="T65" fmla="*/ 484 h 620"/>
                <a:gd name="T66" fmla="*/ 311 w 621"/>
                <a:gd name="T67" fmla="*/ 136 h 620"/>
                <a:gd name="T68" fmla="*/ 409 w 621"/>
                <a:gd name="T69" fmla="*/ 113 h 620"/>
                <a:gd name="T70" fmla="*/ 403 w 621"/>
                <a:gd name="T71" fmla="*/ 162 h 620"/>
                <a:gd name="T72" fmla="*/ 512 w 621"/>
                <a:gd name="T73" fmla="*/ 222 h 620"/>
                <a:gd name="T74" fmla="*/ 477 w 621"/>
                <a:gd name="T75" fmla="*/ 258 h 620"/>
                <a:gd name="T76" fmla="*/ 459 w 621"/>
                <a:gd name="T77" fmla="*/ 402 h 620"/>
                <a:gd name="T78" fmla="*/ 479 w 621"/>
                <a:gd name="T79" fmla="*/ 451 h 620"/>
                <a:gd name="T80" fmla="*/ 504 w 621"/>
                <a:gd name="T81" fmla="*/ 491 h 620"/>
                <a:gd name="T82" fmla="*/ 572 w 621"/>
                <a:gd name="T83" fmla="*/ 478 h 620"/>
                <a:gd name="T84" fmla="*/ 553 w 621"/>
                <a:gd name="T85" fmla="*/ 417 h 620"/>
                <a:gd name="T86" fmla="*/ 518 w 621"/>
                <a:gd name="T87" fmla="*/ 384 h 620"/>
                <a:gd name="T88" fmla="*/ 565 w 621"/>
                <a:gd name="T89" fmla="*/ 385 h 620"/>
                <a:gd name="T90" fmla="*/ 616 w 621"/>
                <a:gd name="T91" fmla="*/ 365 h 620"/>
                <a:gd name="T92" fmla="*/ 574 w 621"/>
                <a:gd name="T93" fmla="*/ 346 h 620"/>
                <a:gd name="T94" fmla="*/ 530 w 621"/>
                <a:gd name="T95" fmla="*/ 328 h 620"/>
                <a:gd name="T96" fmla="*/ 483 w 621"/>
                <a:gd name="T97" fmla="*/ 510 h 620"/>
                <a:gd name="T98" fmla="*/ 430 w 621"/>
                <a:gd name="T99" fmla="*/ 494 h 620"/>
                <a:gd name="T100" fmla="*/ 387 w 621"/>
                <a:gd name="T101" fmla="*/ 467 h 620"/>
                <a:gd name="T102" fmla="*/ 425 w 621"/>
                <a:gd name="T103" fmla="*/ 498 h 620"/>
                <a:gd name="T104" fmla="*/ 477 w 621"/>
                <a:gd name="T105" fmla="*/ 517 h 620"/>
                <a:gd name="T106" fmla="*/ 522 w 621"/>
                <a:gd name="T107" fmla="*/ 538 h 620"/>
                <a:gd name="T108" fmla="*/ 483 w 621"/>
                <a:gd name="T109" fmla="*/ 51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1" h="620">
                  <a:moveTo>
                    <a:pt x="373" y="521"/>
                  </a:moveTo>
                  <a:cubicBezTo>
                    <a:pt x="385" y="517"/>
                    <a:pt x="397" y="512"/>
                    <a:pt x="408" y="507"/>
                  </a:cubicBezTo>
                  <a:cubicBezTo>
                    <a:pt x="431" y="546"/>
                    <a:pt x="431" y="546"/>
                    <a:pt x="431" y="546"/>
                  </a:cubicBezTo>
                  <a:cubicBezTo>
                    <a:pt x="432" y="546"/>
                    <a:pt x="444" y="539"/>
                    <a:pt x="445" y="538"/>
                  </a:cubicBezTo>
                  <a:cubicBezTo>
                    <a:pt x="468" y="577"/>
                    <a:pt x="468" y="577"/>
                    <a:pt x="468" y="577"/>
                  </a:cubicBezTo>
                  <a:cubicBezTo>
                    <a:pt x="459" y="583"/>
                    <a:pt x="449" y="588"/>
                    <a:pt x="439" y="593"/>
                  </a:cubicBezTo>
                  <a:cubicBezTo>
                    <a:pt x="420" y="552"/>
                    <a:pt x="420" y="552"/>
                    <a:pt x="420" y="552"/>
                  </a:cubicBezTo>
                  <a:cubicBezTo>
                    <a:pt x="409" y="557"/>
                    <a:pt x="398" y="561"/>
                    <a:pt x="386" y="564"/>
                  </a:cubicBezTo>
                  <a:lnTo>
                    <a:pt x="373" y="521"/>
                  </a:lnTo>
                  <a:close/>
                  <a:moveTo>
                    <a:pt x="575" y="331"/>
                  </a:moveTo>
                  <a:cubicBezTo>
                    <a:pt x="575" y="328"/>
                    <a:pt x="575" y="324"/>
                    <a:pt x="576" y="320"/>
                  </a:cubicBezTo>
                  <a:cubicBezTo>
                    <a:pt x="621" y="321"/>
                    <a:pt x="621" y="321"/>
                    <a:pt x="621" y="321"/>
                  </a:cubicBezTo>
                  <a:cubicBezTo>
                    <a:pt x="621" y="317"/>
                    <a:pt x="621" y="314"/>
                    <a:pt x="621" y="310"/>
                  </a:cubicBezTo>
                  <a:cubicBezTo>
                    <a:pt x="621" y="306"/>
                    <a:pt x="621" y="303"/>
                    <a:pt x="621" y="299"/>
                  </a:cubicBezTo>
                  <a:cubicBezTo>
                    <a:pt x="576" y="301"/>
                    <a:pt x="576" y="301"/>
                    <a:pt x="576" y="301"/>
                  </a:cubicBezTo>
                  <a:cubicBezTo>
                    <a:pt x="575" y="297"/>
                    <a:pt x="575" y="293"/>
                    <a:pt x="575" y="289"/>
                  </a:cubicBezTo>
                  <a:cubicBezTo>
                    <a:pt x="530" y="292"/>
                    <a:pt x="530" y="292"/>
                    <a:pt x="530" y="292"/>
                  </a:cubicBezTo>
                  <a:cubicBezTo>
                    <a:pt x="529" y="280"/>
                    <a:pt x="527" y="268"/>
                    <a:pt x="524" y="257"/>
                  </a:cubicBezTo>
                  <a:cubicBezTo>
                    <a:pt x="568" y="246"/>
                    <a:pt x="568" y="246"/>
                    <a:pt x="568" y="246"/>
                  </a:cubicBezTo>
                  <a:cubicBezTo>
                    <a:pt x="565" y="233"/>
                    <a:pt x="561" y="220"/>
                    <a:pt x="556" y="208"/>
                  </a:cubicBezTo>
                  <a:cubicBezTo>
                    <a:pt x="597" y="191"/>
                    <a:pt x="597" y="191"/>
                    <a:pt x="597" y="191"/>
                  </a:cubicBezTo>
                  <a:cubicBezTo>
                    <a:pt x="593" y="181"/>
                    <a:pt x="588" y="171"/>
                    <a:pt x="583" y="161"/>
                  </a:cubicBezTo>
                  <a:cubicBezTo>
                    <a:pt x="543" y="183"/>
                    <a:pt x="543" y="183"/>
                    <a:pt x="543" y="183"/>
                  </a:cubicBezTo>
                  <a:cubicBezTo>
                    <a:pt x="545" y="188"/>
                    <a:pt x="548" y="193"/>
                    <a:pt x="550" y="198"/>
                  </a:cubicBezTo>
                  <a:cubicBezTo>
                    <a:pt x="510" y="217"/>
                    <a:pt x="510" y="217"/>
                    <a:pt x="510" y="217"/>
                  </a:cubicBezTo>
                  <a:cubicBezTo>
                    <a:pt x="503" y="202"/>
                    <a:pt x="497" y="190"/>
                    <a:pt x="487" y="177"/>
                  </a:cubicBezTo>
                  <a:cubicBezTo>
                    <a:pt x="522" y="150"/>
                    <a:pt x="522" y="150"/>
                    <a:pt x="522" y="150"/>
                  </a:cubicBezTo>
                  <a:cubicBezTo>
                    <a:pt x="525" y="153"/>
                    <a:pt x="525" y="155"/>
                    <a:pt x="528" y="159"/>
                  </a:cubicBezTo>
                  <a:cubicBezTo>
                    <a:pt x="565" y="133"/>
                    <a:pt x="565" y="133"/>
                    <a:pt x="565" y="133"/>
                  </a:cubicBezTo>
                  <a:cubicBezTo>
                    <a:pt x="557" y="120"/>
                    <a:pt x="547" y="109"/>
                    <a:pt x="537" y="98"/>
                  </a:cubicBezTo>
                  <a:cubicBezTo>
                    <a:pt x="504" y="129"/>
                    <a:pt x="504" y="129"/>
                    <a:pt x="504" y="129"/>
                  </a:cubicBezTo>
                  <a:cubicBezTo>
                    <a:pt x="507" y="133"/>
                    <a:pt x="507" y="133"/>
                    <a:pt x="510" y="137"/>
                  </a:cubicBezTo>
                  <a:cubicBezTo>
                    <a:pt x="476" y="166"/>
                    <a:pt x="476" y="166"/>
                    <a:pt x="476" y="166"/>
                  </a:cubicBezTo>
                  <a:cubicBezTo>
                    <a:pt x="468" y="156"/>
                    <a:pt x="463" y="151"/>
                    <a:pt x="454" y="143"/>
                  </a:cubicBezTo>
                  <a:cubicBezTo>
                    <a:pt x="483" y="109"/>
                    <a:pt x="483" y="109"/>
                    <a:pt x="483" y="109"/>
                  </a:cubicBezTo>
                  <a:cubicBezTo>
                    <a:pt x="486" y="112"/>
                    <a:pt x="488" y="114"/>
                    <a:pt x="491" y="116"/>
                  </a:cubicBezTo>
                  <a:cubicBezTo>
                    <a:pt x="522" y="82"/>
                    <a:pt x="522" y="82"/>
                    <a:pt x="522" y="82"/>
                  </a:cubicBezTo>
                  <a:cubicBezTo>
                    <a:pt x="508" y="70"/>
                    <a:pt x="493" y="58"/>
                    <a:pt x="478" y="48"/>
                  </a:cubicBezTo>
                  <a:cubicBezTo>
                    <a:pt x="453" y="87"/>
                    <a:pt x="453" y="87"/>
                    <a:pt x="453" y="87"/>
                  </a:cubicBezTo>
                  <a:cubicBezTo>
                    <a:pt x="440" y="78"/>
                    <a:pt x="431" y="72"/>
                    <a:pt x="416" y="66"/>
                  </a:cubicBezTo>
                  <a:cubicBezTo>
                    <a:pt x="399" y="108"/>
                    <a:pt x="399" y="108"/>
                    <a:pt x="399" y="108"/>
                  </a:cubicBezTo>
                  <a:cubicBezTo>
                    <a:pt x="397" y="107"/>
                    <a:pt x="389" y="104"/>
                    <a:pt x="387" y="104"/>
                  </a:cubicBezTo>
                  <a:cubicBezTo>
                    <a:pt x="403" y="61"/>
                    <a:pt x="403" y="61"/>
                    <a:pt x="403" y="61"/>
                  </a:cubicBezTo>
                  <a:cubicBezTo>
                    <a:pt x="397" y="59"/>
                    <a:pt x="391" y="57"/>
                    <a:pt x="384" y="55"/>
                  </a:cubicBezTo>
                  <a:cubicBezTo>
                    <a:pt x="397" y="12"/>
                    <a:pt x="397" y="12"/>
                    <a:pt x="397" y="12"/>
                  </a:cubicBezTo>
                  <a:cubicBezTo>
                    <a:pt x="386" y="9"/>
                    <a:pt x="376" y="6"/>
                    <a:pt x="365" y="4"/>
                  </a:cubicBezTo>
                  <a:cubicBezTo>
                    <a:pt x="357" y="49"/>
                    <a:pt x="357" y="49"/>
                    <a:pt x="357" y="49"/>
                  </a:cubicBezTo>
                  <a:cubicBezTo>
                    <a:pt x="353" y="48"/>
                    <a:pt x="348" y="47"/>
                    <a:pt x="344" y="47"/>
                  </a:cubicBezTo>
                  <a:cubicBezTo>
                    <a:pt x="338" y="92"/>
                    <a:pt x="338" y="92"/>
                    <a:pt x="338" y="92"/>
                  </a:cubicBezTo>
                  <a:cubicBezTo>
                    <a:pt x="336" y="91"/>
                    <a:pt x="327" y="91"/>
                    <a:pt x="325" y="91"/>
                  </a:cubicBezTo>
                  <a:cubicBezTo>
                    <a:pt x="329" y="46"/>
                    <a:pt x="329" y="46"/>
                    <a:pt x="329" y="46"/>
                  </a:cubicBezTo>
                  <a:cubicBezTo>
                    <a:pt x="324" y="45"/>
                    <a:pt x="325" y="45"/>
                    <a:pt x="319" y="45"/>
                  </a:cubicBezTo>
                  <a:cubicBezTo>
                    <a:pt x="320" y="0"/>
                    <a:pt x="320" y="0"/>
                    <a:pt x="320" y="0"/>
                  </a:cubicBezTo>
                  <a:cubicBezTo>
                    <a:pt x="317" y="0"/>
                    <a:pt x="314" y="0"/>
                    <a:pt x="311" y="0"/>
                  </a:cubicBezTo>
                  <a:cubicBezTo>
                    <a:pt x="139" y="0"/>
                    <a:pt x="0" y="139"/>
                    <a:pt x="0" y="310"/>
                  </a:cubicBezTo>
                  <a:cubicBezTo>
                    <a:pt x="0" y="481"/>
                    <a:pt x="139" y="620"/>
                    <a:pt x="311" y="620"/>
                  </a:cubicBezTo>
                  <a:cubicBezTo>
                    <a:pt x="314" y="620"/>
                    <a:pt x="315" y="620"/>
                    <a:pt x="318" y="620"/>
                  </a:cubicBezTo>
                  <a:cubicBezTo>
                    <a:pt x="317" y="575"/>
                    <a:pt x="317" y="575"/>
                    <a:pt x="317" y="575"/>
                  </a:cubicBezTo>
                  <a:cubicBezTo>
                    <a:pt x="322" y="575"/>
                    <a:pt x="328" y="575"/>
                    <a:pt x="333" y="574"/>
                  </a:cubicBezTo>
                  <a:cubicBezTo>
                    <a:pt x="338" y="619"/>
                    <a:pt x="338" y="619"/>
                    <a:pt x="338" y="619"/>
                  </a:cubicBezTo>
                  <a:cubicBezTo>
                    <a:pt x="340" y="619"/>
                    <a:pt x="361" y="616"/>
                    <a:pt x="363" y="616"/>
                  </a:cubicBezTo>
                  <a:cubicBezTo>
                    <a:pt x="353" y="571"/>
                    <a:pt x="353" y="571"/>
                    <a:pt x="353" y="571"/>
                  </a:cubicBezTo>
                  <a:cubicBezTo>
                    <a:pt x="352" y="571"/>
                    <a:pt x="341" y="573"/>
                    <a:pt x="335" y="574"/>
                  </a:cubicBezTo>
                  <a:cubicBezTo>
                    <a:pt x="331" y="529"/>
                    <a:pt x="331" y="529"/>
                    <a:pt x="331" y="529"/>
                  </a:cubicBezTo>
                  <a:cubicBezTo>
                    <a:pt x="324" y="529"/>
                    <a:pt x="317" y="530"/>
                    <a:pt x="311" y="530"/>
                  </a:cubicBezTo>
                  <a:cubicBezTo>
                    <a:pt x="311" y="484"/>
                    <a:pt x="311" y="484"/>
                    <a:pt x="311" y="484"/>
                  </a:cubicBezTo>
                  <a:cubicBezTo>
                    <a:pt x="214" y="484"/>
                    <a:pt x="136" y="406"/>
                    <a:pt x="136" y="310"/>
                  </a:cubicBezTo>
                  <a:cubicBezTo>
                    <a:pt x="136" y="214"/>
                    <a:pt x="214" y="136"/>
                    <a:pt x="311" y="136"/>
                  </a:cubicBezTo>
                  <a:cubicBezTo>
                    <a:pt x="338" y="136"/>
                    <a:pt x="364" y="142"/>
                    <a:pt x="388" y="154"/>
                  </a:cubicBezTo>
                  <a:cubicBezTo>
                    <a:pt x="409" y="113"/>
                    <a:pt x="409" y="113"/>
                    <a:pt x="409" y="113"/>
                  </a:cubicBezTo>
                  <a:cubicBezTo>
                    <a:pt x="412" y="115"/>
                    <a:pt x="421" y="121"/>
                    <a:pt x="424" y="122"/>
                  </a:cubicBezTo>
                  <a:cubicBezTo>
                    <a:pt x="403" y="162"/>
                    <a:pt x="403" y="162"/>
                    <a:pt x="403" y="162"/>
                  </a:cubicBezTo>
                  <a:cubicBezTo>
                    <a:pt x="433" y="181"/>
                    <a:pt x="456" y="208"/>
                    <a:pt x="470" y="240"/>
                  </a:cubicBezTo>
                  <a:cubicBezTo>
                    <a:pt x="512" y="222"/>
                    <a:pt x="512" y="222"/>
                    <a:pt x="512" y="222"/>
                  </a:cubicBezTo>
                  <a:cubicBezTo>
                    <a:pt x="513" y="225"/>
                    <a:pt x="518" y="237"/>
                    <a:pt x="519" y="241"/>
                  </a:cubicBezTo>
                  <a:cubicBezTo>
                    <a:pt x="477" y="258"/>
                    <a:pt x="477" y="258"/>
                    <a:pt x="477" y="258"/>
                  </a:cubicBezTo>
                  <a:cubicBezTo>
                    <a:pt x="482" y="274"/>
                    <a:pt x="485" y="292"/>
                    <a:pt x="485" y="310"/>
                  </a:cubicBezTo>
                  <a:cubicBezTo>
                    <a:pt x="485" y="343"/>
                    <a:pt x="476" y="375"/>
                    <a:pt x="459" y="402"/>
                  </a:cubicBezTo>
                  <a:cubicBezTo>
                    <a:pt x="497" y="426"/>
                    <a:pt x="497" y="426"/>
                    <a:pt x="497" y="426"/>
                  </a:cubicBezTo>
                  <a:cubicBezTo>
                    <a:pt x="491" y="435"/>
                    <a:pt x="486" y="443"/>
                    <a:pt x="479" y="451"/>
                  </a:cubicBezTo>
                  <a:cubicBezTo>
                    <a:pt x="513" y="480"/>
                    <a:pt x="513" y="480"/>
                    <a:pt x="513" y="480"/>
                  </a:cubicBezTo>
                  <a:cubicBezTo>
                    <a:pt x="510" y="484"/>
                    <a:pt x="507" y="487"/>
                    <a:pt x="504" y="491"/>
                  </a:cubicBezTo>
                  <a:cubicBezTo>
                    <a:pt x="537" y="522"/>
                    <a:pt x="537" y="522"/>
                    <a:pt x="537" y="522"/>
                  </a:cubicBezTo>
                  <a:cubicBezTo>
                    <a:pt x="550" y="508"/>
                    <a:pt x="562" y="494"/>
                    <a:pt x="572" y="478"/>
                  </a:cubicBezTo>
                  <a:cubicBezTo>
                    <a:pt x="533" y="454"/>
                    <a:pt x="533" y="454"/>
                    <a:pt x="533" y="454"/>
                  </a:cubicBezTo>
                  <a:cubicBezTo>
                    <a:pt x="541" y="442"/>
                    <a:pt x="548" y="430"/>
                    <a:pt x="553" y="417"/>
                  </a:cubicBezTo>
                  <a:cubicBezTo>
                    <a:pt x="512" y="397"/>
                    <a:pt x="512" y="397"/>
                    <a:pt x="512" y="397"/>
                  </a:cubicBezTo>
                  <a:cubicBezTo>
                    <a:pt x="513" y="395"/>
                    <a:pt x="517" y="386"/>
                    <a:pt x="518" y="384"/>
                  </a:cubicBezTo>
                  <a:cubicBezTo>
                    <a:pt x="561" y="399"/>
                    <a:pt x="561" y="399"/>
                    <a:pt x="561" y="399"/>
                  </a:cubicBezTo>
                  <a:cubicBezTo>
                    <a:pt x="562" y="394"/>
                    <a:pt x="564" y="390"/>
                    <a:pt x="565" y="385"/>
                  </a:cubicBezTo>
                  <a:cubicBezTo>
                    <a:pt x="608" y="398"/>
                    <a:pt x="608" y="398"/>
                    <a:pt x="608" y="398"/>
                  </a:cubicBezTo>
                  <a:cubicBezTo>
                    <a:pt x="612" y="387"/>
                    <a:pt x="614" y="376"/>
                    <a:pt x="616" y="365"/>
                  </a:cubicBezTo>
                  <a:cubicBezTo>
                    <a:pt x="572" y="357"/>
                    <a:pt x="572" y="357"/>
                    <a:pt x="572" y="357"/>
                  </a:cubicBezTo>
                  <a:cubicBezTo>
                    <a:pt x="573" y="352"/>
                    <a:pt x="574" y="351"/>
                    <a:pt x="574" y="346"/>
                  </a:cubicBezTo>
                  <a:cubicBezTo>
                    <a:pt x="529" y="341"/>
                    <a:pt x="529" y="341"/>
                    <a:pt x="529" y="341"/>
                  </a:cubicBezTo>
                  <a:cubicBezTo>
                    <a:pt x="529" y="338"/>
                    <a:pt x="530" y="330"/>
                    <a:pt x="530" y="328"/>
                  </a:cubicBezTo>
                  <a:lnTo>
                    <a:pt x="575" y="331"/>
                  </a:lnTo>
                  <a:close/>
                  <a:moveTo>
                    <a:pt x="483" y="510"/>
                  </a:moveTo>
                  <a:cubicBezTo>
                    <a:pt x="454" y="476"/>
                    <a:pt x="454" y="476"/>
                    <a:pt x="454" y="476"/>
                  </a:cubicBezTo>
                  <a:cubicBezTo>
                    <a:pt x="445" y="484"/>
                    <a:pt x="440" y="488"/>
                    <a:pt x="430" y="494"/>
                  </a:cubicBezTo>
                  <a:cubicBezTo>
                    <a:pt x="406" y="456"/>
                    <a:pt x="406" y="456"/>
                    <a:pt x="406" y="456"/>
                  </a:cubicBezTo>
                  <a:cubicBezTo>
                    <a:pt x="403" y="457"/>
                    <a:pt x="387" y="467"/>
                    <a:pt x="387" y="467"/>
                  </a:cubicBezTo>
                  <a:cubicBezTo>
                    <a:pt x="408" y="507"/>
                    <a:pt x="408" y="507"/>
                    <a:pt x="408" y="507"/>
                  </a:cubicBezTo>
                  <a:cubicBezTo>
                    <a:pt x="408" y="507"/>
                    <a:pt x="425" y="498"/>
                    <a:pt x="425" y="498"/>
                  </a:cubicBezTo>
                  <a:cubicBezTo>
                    <a:pt x="449" y="536"/>
                    <a:pt x="449" y="536"/>
                    <a:pt x="449" y="536"/>
                  </a:cubicBezTo>
                  <a:cubicBezTo>
                    <a:pt x="459" y="531"/>
                    <a:pt x="468" y="524"/>
                    <a:pt x="477" y="517"/>
                  </a:cubicBezTo>
                  <a:cubicBezTo>
                    <a:pt x="505" y="552"/>
                    <a:pt x="505" y="552"/>
                    <a:pt x="505" y="552"/>
                  </a:cubicBezTo>
                  <a:cubicBezTo>
                    <a:pt x="511" y="547"/>
                    <a:pt x="516" y="543"/>
                    <a:pt x="522" y="538"/>
                  </a:cubicBezTo>
                  <a:cubicBezTo>
                    <a:pt x="491" y="504"/>
                    <a:pt x="491" y="504"/>
                    <a:pt x="491" y="504"/>
                  </a:cubicBezTo>
                  <a:cubicBezTo>
                    <a:pt x="488" y="506"/>
                    <a:pt x="486" y="508"/>
                    <a:pt x="483" y="510"/>
                  </a:cubicBezTo>
                  <a:close/>
                </a:path>
              </a:pathLst>
            </a:custGeom>
            <a:solidFill>
              <a:srgbClr val="FF6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F3DDA289-0B4C-42DC-9F99-71A53533DBF9}"/>
                </a:ext>
              </a:extLst>
            </p:cNvPr>
            <p:cNvSpPr>
              <a:spLocks noChangeAspect="1" noEditPoints="1"/>
            </p:cNvSpPr>
            <p:nvPr/>
          </p:nvSpPr>
          <p:spPr bwMode="auto">
            <a:xfrm>
              <a:off x="1862" y="1358"/>
              <a:ext cx="3784" cy="491"/>
            </a:xfrm>
            <a:custGeom>
              <a:avLst/>
              <a:gdLst>
                <a:gd name="T0" fmla="*/ 0 w 1600"/>
                <a:gd name="T1" fmla="*/ 202 h 207"/>
                <a:gd name="T2" fmla="*/ 81 w 1600"/>
                <a:gd name="T3" fmla="*/ 175 h 207"/>
                <a:gd name="T4" fmla="*/ 235 w 1600"/>
                <a:gd name="T5" fmla="*/ 202 h 207"/>
                <a:gd name="T6" fmla="*/ 188 w 1600"/>
                <a:gd name="T7" fmla="*/ 18 h 207"/>
                <a:gd name="T8" fmla="*/ 108 w 1600"/>
                <a:gd name="T9" fmla="*/ 131 h 207"/>
                <a:gd name="T10" fmla="*/ 190 w 1600"/>
                <a:gd name="T11" fmla="*/ 131 h 207"/>
                <a:gd name="T12" fmla="*/ 486 w 1600"/>
                <a:gd name="T13" fmla="*/ 19 h 207"/>
                <a:gd name="T14" fmla="*/ 325 w 1600"/>
                <a:gd name="T15" fmla="*/ 202 h 207"/>
                <a:gd name="T16" fmla="*/ 386 w 1600"/>
                <a:gd name="T17" fmla="*/ 158 h 207"/>
                <a:gd name="T18" fmla="*/ 571 w 1600"/>
                <a:gd name="T19" fmla="*/ 89 h 207"/>
                <a:gd name="T20" fmla="*/ 481 w 1600"/>
                <a:gd name="T21" fmla="*/ 116 h 207"/>
                <a:gd name="T22" fmla="*/ 386 w 1600"/>
                <a:gd name="T23" fmla="*/ 65 h 207"/>
                <a:gd name="T24" fmla="*/ 509 w 1600"/>
                <a:gd name="T25" fmla="*/ 90 h 207"/>
                <a:gd name="T26" fmla="*/ 763 w 1600"/>
                <a:gd name="T27" fmla="*/ 19 h 207"/>
                <a:gd name="T28" fmla="*/ 602 w 1600"/>
                <a:gd name="T29" fmla="*/ 202 h 207"/>
                <a:gd name="T30" fmla="*/ 663 w 1600"/>
                <a:gd name="T31" fmla="*/ 158 h 207"/>
                <a:gd name="T32" fmla="*/ 848 w 1600"/>
                <a:gd name="T33" fmla="*/ 89 h 207"/>
                <a:gd name="T34" fmla="*/ 758 w 1600"/>
                <a:gd name="T35" fmla="*/ 116 h 207"/>
                <a:gd name="T36" fmla="*/ 663 w 1600"/>
                <a:gd name="T37" fmla="*/ 65 h 207"/>
                <a:gd name="T38" fmla="*/ 786 w 1600"/>
                <a:gd name="T39" fmla="*/ 90 h 207"/>
                <a:gd name="T40" fmla="*/ 866 w 1600"/>
                <a:gd name="T41" fmla="*/ 19 h 207"/>
                <a:gd name="T42" fmla="*/ 1134 w 1600"/>
                <a:gd name="T43" fmla="*/ 65 h 207"/>
                <a:gd name="T44" fmla="*/ 1030 w 1600"/>
                <a:gd name="T45" fmla="*/ 202 h 207"/>
                <a:gd name="T46" fmla="*/ 969 w 1600"/>
                <a:gd name="T47" fmla="*/ 65 h 207"/>
                <a:gd name="T48" fmla="*/ 866 w 1600"/>
                <a:gd name="T49" fmla="*/ 19 h 207"/>
                <a:gd name="T50" fmla="*/ 1230 w 1600"/>
                <a:gd name="T51" fmla="*/ 19 h 207"/>
                <a:gd name="T52" fmla="*/ 1169 w 1600"/>
                <a:gd name="T53" fmla="*/ 202 h 207"/>
                <a:gd name="T54" fmla="*/ 1416 w 1600"/>
                <a:gd name="T55" fmla="*/ 14 h 207"/>
                <a:gd name="T56" fmla="*/ 1416 w 1600"/>
                <a:gd name="T57" fmla="*/ 207 h 207"/>
                <a:gd name="T58" fmla="*/ 1416 w 1600"/>
                <a:gd name="T59" fmla="*/ 14 h 207"/>
                <a:gd name="T60" fmla="*/ 1332 w 1600"/>
                <a:gd name="T61" fmla="*/ 110 h 207"/>
                <a:gd name="T62" fmla="*/ 1501 w 1600"/>
                <a:gd name="T63" fmla="*/ 111 h 207"/>
                <a:gd name="T64" fmla="*/ 1585 w 1600"/>
                <a:gd name="T65" fmla="*/ 19 h 207"/>
                <a:gd name="T66" fmla="*/ 1589 w 1600"/>
                <a:gd name="T67" fmla="*/ 15 h 207"/>
                <a:gd name="T68" fmla="*/ 1581 w 1600"/>
                <a:gd name="T69" fmla="*/ 9 h 207"/>
                <a:gd name="T70" fmla="*/ 1574 w 1600"/>
                <a:gd name="T71" fmla="*/ 28 h 207"/>
                <a:gd name="T72" fmla="*/ 1578 w 1600"/>
                <a:gd name="T73" fmla="*/ 21 h 207"/>
                <a:gd name="T74" fmla="*/ 1584 w 1600"/>
                <a:gd name="T75" fmla="*/ 23 h 207"/>
                <a:gd name="T76" fmla="*/ 1590 w 1600"/>
                <a:gd name="T77" fmla="*/ 28 h 207"/>
                <a:gd name="T78" fmla="*/ 1585 w 1600"/>
                <a:gd name="T79" fmla="*/ 19 h 207"/>
                <a:gd name="T80" fmla="*/ 1579 w 1600"/>
                <a:gd name="T81" fmla="*/ 18 h 207"/>
                <a:gd name="T82" fmla="*/ 1581 w 1600"/>
                <a:gd name="T83" fmla="*/ 12 h 207"/>
                <a:gd name="T84" fmla="*/ 1580 w 1600"/>
                <a:gd name="T85" fmla="*/ 18 h 207"/>
                <a:gd name="T86" fmla="*/ 1563 w 1600"/>
                <a:gd name="T87" fmla="*/ 18 h 207"/>
                <a:gd name="T88" fmla="*/ 1600 w 1600"/>
                <a:gd name="T89" fmla="*/ 18 h 207"/>
                <a:gd name="T90" fmla="*/ 1581 w 1600"/>
                <a:gd name="T91" fmla="*/ 33 h 207"/>
                <a:gd name="T92" fmla="*/ 1581 w 1600"/>
                <a:gd name="T93" fmla="*/ 4 h 207"/>
                <a:gd name="T94" fmla="*/ 1581 w 1600"/>
                <a:gd name="T95" fmla="*/ 3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0" h="207">
                  <a:moveTo>
                    <a:pt x="115" y="18"/>
                  </a:moveTo>
                  <a:cubicBezTo>
                    <a:pt x="0" y="202"/>
                    <a:pt x="0" y="202"/>
                    <a:pt x="0" y="202"/>
                  </a:cubicBezTo>
                  <a:cubicBezTo>
                    <a:pt x="64" y="202"/>
                    <a:pt x="64" y="202"/>
                    <a:pt x="64" y="202"/>
                  </a:cubicBezTo>
                  <a:cubicBezTo>
                    <a:pt x="81" y="175"/>
                    <a:pt x="81" y="175"/>
                    <a:pt x="81" y="175"/>
                  </a:cubicBezTo>
                  <a:cubicBezTo>
                    <a:pt x="217" y="175"/>
                    <a:pt x="217" y="175"/>
                    <a:pt x="217" y="175"/>
                  </a:cubicBezTo>
                  <a:cubicBezTo>
                    <a:pt x="235" y="202"/>
                    <a:pt x="235" y="202"/>
                    <a:pt x="235" y="202"/>
                  </a:cubicBezTo>
                  <a:cubicBezTo>
                    <a:pt x="303" y="202"/>
                    <a:pt x="303" y="202"/>
                    <a:pt x="303" y="202"/>
                  </a:cubicBezTo>
                  <a:cubicBezTo>
                    <a:pt x="188" y="18"/>
                    <a:pt x="188" y="18"/>
                    <a:pt x="188" y="18"/>
                  </a:cubicBezTo>
                  <a:lnTo>
                    <a:pt x="115" y="18"/>
                  </a:lnTo>
                  <a:close/>
                  <a:moveTo>
                    <a:pt x="108" y="131"/>
                  </a:moveTo>
                  <a:cubicBezTo>
                    <a:pt x="149" y="65"/>
                    <a:pt x="149" y="65"/>
                    <a:pt x="149" y="65"/>
                  </a:cubicBezTo>
                  <a:cubicBezTo>
                    <a:pt x="190" y="131"/>
                    <a:pt x="190" y="131"/>
                    <a:pt x="190" y="131"/>
                  </a:cubicBezTo>
                  <a:lnTo>
                    <a:pt x="108" y="131"/>
                  </a:lnTo>
                  <a:close/>
                  <a:moveTo>
                    <a:pt x="486" y="19"/>
                  </a:moveTo>
                  <a:cubicBezTo>
                    <a:pt x="325" y="19"/>
                    <a:pt x="325" y="19"/>
                    <a:pt x="325" y="19"/>
                  </a:cubicBezTo>
                  <a:cubicBezTo>
                    <a:pt x="325" y="202"/>
                    <a:pt x="325" y="202"/>
                    <a:pt x="325" y="202"/>
                  </a:cubicBezTo>
                  <a:cubicBezTo>
                    <a:pt x="386" y="202"/>
                    <a:pt x="386" y="202"/>
                    <a:pt x="386" y="202"/>
                  </a:cubicBezTo>
                  <a:cubicBezTo>
                    <a:pt x="386" y="158"/>
                    <a:pt x="386" y="158"/>
                    <a:pt x="386" y="158"/>
                  </a:cubicBezTo>
                  <a:cubicBezTo>
                    <a:pt x="396" y="158"/>
                    <a:pt x="468" y="158"/>
                    <a:pt x="485" y="158"/>
                  </a:cubicBezTo>
                  <a:cubicBezTo>
                    <a:pt x="535" y="158"/>
                    <a:pt x="571" y="146"/>
                    <a:pt x="571" y="89"/>
                  </a:cubicBezTo>
                  <a:cubicBezTo>
                    <a:pt x="571" y="31"/>
                    <a:pt x="535" y="19"/>
                    <a:pt x="486" y="19"/>
                  </a:cubicBezTo>
                  <a:close/>
                  <a:moveTo>
                    <a:pt x="481" y="116"/>
                  </a:moveTo>
                  <a:cubicBezTo>
                    <a:pt x="468" y="116"/>
                    <a:pt x="397" y="116"/>
                    <a:pt x="386" y="116"/>
                  </a:cubicBezTo>
                  <a:cubicBezTo>
                    <a:pt x="386" y="65"/>
                    <a:pt x="386" y="65"/>
                    <a:pt x="386" y="65"/>
                  </a:cubicBezTo>
                  <a:cubicBezTo>
                    <a:pt x="386" y="65"/>
                    <a:pt x="463" y="65"/>
                    <a:pt x="480" y="65"/>
                  </a:cubicBezTo>
                  <a:cubicBezTo>
                    <a:pt x="503" y="65"/>
                    <a:pt x="509" y="71"/>
                    <a:pt x="509" y="90"/>
                  </a:cubicBezTo>
                  <a:cubicBezTo>
                    <a:pt x="509" y="110"/>
                    <a:pt x="503" y="116"/>
                    <a:pt x="481" y="116"/>
                  </a:cubicBezTo>
                  <a:close/>
                  <a:moveTo>
                    <a:pt x="763" y="19"/>
                  </a:moveTo>
                  <a:cubicBezTo>
                    <a:pt x="602" y="19"/>
                    <a:pt x="602" y="19"/>
                    <a:pt x="602" y="19"/>
                  </a:cubicBezTo>
                  <a:cubicBezTo>
                    <a:pt x="602" y="202"/>
                    <a:pt x="602" y="202"/>
                    <a:pt x="602" y="202"/>
                  </a:cubicBezTo>
                  <a:cubicBezTo>
                    <a:pt x="663" y="202"/>
                    <a:pt x="663" y="202"/>
                    <a:pt x="663" y="202"/>
                  </a:cubicBezTo>
                  <a:cubicBezTo>
                    <a:pt x="663" y="158"/>
                    <a:pt x="663" y="158"/>
                    <a:pt x="663" y="158"/>
                  </a:cubicBezTo>
                  <a:cubicBezTo>
                    <a:pt x="673" y="158"/>
                    <a:pt x="745" y="158"/>
                    <a:pt x="762" y="158"/>
                  </a:cubicBezTo>
                  <a:cubicBezTo>
                    <a:pt x="812" y="158"/>
                    <a:pt x="848" y="146"/>
                    <a:pt x="848" y="89"/>
                  </a:cubicBezTo>
                  <a:cubicBezTo>
                    <a:pt x="848" y="31"/>
                    <a:pt x="812" y="19"/>
                    <a:pt x="763" y="19"/>
                  </a:cubicBezTo>
                  <a:close/>
                  <a:moveTo>
                    <a:pt x="758" y="116"/>
                  </a:moveTo>
                  <a:cubicBezTo>
                    <a:pt x="745" y="116"/>
                    <a:pt x="674" y="116"/>
                    <a:pt x="663" y="116"/>
                  </a:cubicBezTo>
                  <a:cubicBezTo>
                    <a:pt x="663" y="65"/>
                    <a:pt x="663" y="65"/>
                    <a:pt x="663" y="65"/>
                  </a:cubicBezTo>
                  <a:cubicBezTo>
                    <a:pt x="663" y="65"/>
                    <a:pt x="740" y="65"/>
                    <a:pt x="757" y="65"/>
                  </a:cubicBezTo>
                  <a:cubicBezTo>
                    <a:pt x="780" y="65"/>
                    <a:pt x="786" y="71"/>
                    <a:pt x="786" y="90"/>
                  </a:cubicBezTo>
                  <a:cubicBezTo>
                    <a:pt x="786" y="110"/>
                    <a:pt x="780" y="116"/>
                    <a:pt x="758" y="116"/>
                  </a:cubicBezTo>
                  <a:close/>
                  <a:moveTo>
                    <a:pt x="866" y="19"/>
                  </a:moveTo>
                  <a:cubicBezTo>
                    <a:pt x="1134" y="19"/>
                    <a:pt x="1134" y="19"/>
                    <a:pt x="1134" y="19"/>
                  </a:cubicBezTo>
                  <a:cubicBezTo>
                    <a:pt x="1134" y="65"/>
                    <a:pt x="1134" y="65"/>
                    <a:pt x="1134" y="65"/>
                  </a:cubicBezTo>
                  <a:cubicBezTo>
                    <a:pt x="1030" y="65"/>
                    <a:pt x="1030" y="65"/>
                    <a:pt x="1030" y="65"/>
                  </a:cubicBezTo>
                  <a:cubicBezTo>
                    <a:pt x="1030" y="202"/>
                    <a:pt x="1030" y="202"/>
                    <a:pt x="1030" y="202"/>
                  </a:cubicBezTo>
                  <a:cubicBezTo>
                    <a:pt x="969" y="202"/>
                    <a:pt x="969" y="202"/>
                    <a:pt x="969" y="202"/>
                  </a:cubicBezTo>
                  <a:cubicBezTo>
                    <a:pt x="969" y="65"/>
                    <a:pt x="969" y="65"/>
                    <a:pt x="969" y="65"/>
                  </a:cubicBezTo>
                  <a:cubicBezTo>
                    <a:pt x="866" y="65"/>
                    <a:pt x="866" y="65"/>
                    <a:pt x="866" y="65"/>
                  </a:cubicBezTo>
                  <a:lnTo>
                    <a:pt x="866" y="19"/>
                  </a:lnTo>
                  <a:close/>
                  <a:moveTo>
                    <a:pt x="1169" y="19"/>
                  </a:moveTo>
                  <a:cubicBezTo>
                    <a:pt x="1230" y="19"/>
                    <a:pt x="1230" y="19"/>
                    <a:pt x="1230" y="19"/>
                  </a:cubicBezTo>
                  <a:cubicBezTo>
                    <a:pt x="1230" y="202"/>
                    <a:pt x="1230" y="202"/>
                    <a:pt x="1230" y="202"/>
                  </a:cubicBezTo>
                  <a:cubicBezTo>
                    <a:pt x="1169" y="202"/>
                    <a:pt x="1169" y="202"/>
                    <a:pt x="1169" y="202"/>
                  </a:cubicBezTo>
                  <a:lnTo>
                    <a:pt x="1169" y="19"/>
                  </a:lnTo>
                  <a:close/>
                  <a:moveTo>
                    <a:pt x="1416" y="14"/>
                  </a:moveTo>
                  <a:cubicBezTo>
                    <a:pt x="1312" y="14"/>
                    <a:pt x="1265" y="30"/>
                    <a:pt x="1265" y="111"/>
                  </a:cubicBezTo>
                  <a:cubicBezTo>
                    <a:pt x="1265" y="191"/>
                    <a:pt x="1311" y="207"/>
                    <a:pt x="1416" y="207"/>
                  </a:cubicBezTo>
                  <a:cubicBezTo>
                    <a:pt x="1520" y="207"/>
                    <a:pt x="1567" y="191"/>
                    <a:pt x="1567" y="110"/>
                  </a:cubicBezTo>
                  <a:cubicBezTo>
                    <a:pt x="1567" y="30"/>
                    <a:pt x="1520" y="14"/>
                    <a:pt x="1416" y="14"/>
                  </a:cubicBezTo>
                  <a:close/>
                  <a:moveTo>
                    <a:pt x="1416" y="162"/>
                  </a:moveTo>
                  <a:cubicBezTo>
                    <a:pt x="1350" y="162"/>
                    <a:pt x="1332" y="158"/>
                    <a:pt x="1332" y="110"/>
                  </a:cubicBezTo>
                  <a:cubicBezTo>
                    <a:pt x="1332" y="63"/>
                    <a:pt x="1350" y="60"/>
                    <a:pt x="1416" y="60"/>
                  </a:cubicBezTo>
                  <a:cubicBezTo>
                    <a:pt x="1481" y="60"/>
                    <a:pt x="1501" y="63"/>
                    <a:pt x="1501" y="111"/>
                  </a:cubicBezTo>
                  <a:cubicBezTo>
                    <a:pt x="1501" y="158"/>
                    <a:pt x="1483" y="162"/>
                    <a:pt x="1416" y="162"/>
                  </a:cubicBezTo>
                  <a:close/>
                  <a:moveTo>
                    <a:pt x="1585" y="19"/>
                  </a:moveTo>
                  <a:cubicBezTo>
                    <a:pt x="1585" y="19"/>
                    <a:pt x="1585" y="19"/>
                    <a:pt x="1585" y="19"/>
                  </a:cubicBezTo>
                  <a:cubicBezTo>
                    <a:pt x="1588" y="18"/>
                    <a:pt x="1589" y="17"/>
                    <a:pt x="1589" y="15"/>
                  </a:cubicBezTo>
                  <a:cubicBezTo>
                    <a:pt x="1589" y="13"/>
                    <a:pt x="1588" y="11"/>
                    <a:pt x="1587" y="11"/>
                  </a:cubicBezTo>
                  <a:cubicBezTo>
                    <a:pt x="1586" y="10"/>
                    <a:pt x="1585" y="9"/>
                    <a:pt x="1581" y="9"/>
                  </a:cubicBezTo>
                  <a:cubicBezTo>
                    <a:pt x="1578" y="9"/>
                    <a:pt x="1576" y="9"/>
                    <a:pt x="1574" y="10"/>
                  </a:cubicBezTo>
                  <a:cubicBezTo>
                    <a:pt x="1574" y="28"/>
                    <a:pt x="1574" y="28"/>
                    <a:pt x="1574" y="28"/>
                  </a:cubicBezTo>
                  <a:cubicBezTo>
                    <a:pt x="1578" y="28"/>
                    <a:pt x="1578" y="28"/>
                    <a:pt x="1578" y="28"/>
                  </a:cubicBezTo>
                  <a:cubicBezTo>
                    <a:pt x="1578" y="21"/>
                    <a:pt x="1578" y="21"/>
                    <a:pt x="1578" y="21"/>
                  </a:cubicBezTo>
                  <a:cubicBezTo>
                    <a:pt x="1580" y="21"/>
                    <a:pt x="1580" y="21"/>
                    <a:pt x="1580" y="21"/>
                  </a:cubicBezTo>
                  <a:cubicBezTo>
                    <a:pt x="1583" y="21"/>
                    <a:pt x="1584" y="22"/>
                    <a:pt x="1584" y="23"/>
                  </a:cubicBezTo>
                  <a:cubicBezTo>
                    <a:pt x="1585" y="26"/>
                    <a:pt x="1585" y="27"/>
                    <a:pt x="1586" y="28"/>
                  </a:cubicBezTo>
                  <a:cubicBezTo>
                    <a:pt x="1590" y="28"/>
                    <a:pt x="1590" y="28"/>
                    <a:pt x="1590" y="28"/>
                  </a:cubicBezTo>
                  <a:cubicBezTo>
                    <a:pt x="1590" y="27"/>
                    <a:pt x="1589" y="26"/>
                    <a:pt x="1589" y="23"/>
                  </a:cubicBezTo>
                  <a:cubicBezTo>
                    <a:pt x="1588" y="21"/>
                    <a:pt x="1587" y="20"/>
                    <a:pt x="1585" y="19"/>
                  </a:cubicBezTo>
                  <a:close/>
                  <a:moveTo>
                    <a:pt x="1580" y="18"/>
                  </a:moveTo>
                  <a:cubicBezTo>
                    <a:pt x="1579" y="18"/>
                    <a:pt x="1579" y="18"/>
                    <a:pt x="1579" y="18"/>
                  </a:cubicBezTo>
                  <a:cubicBezTo>
                    <a:pt x="1579" y="12"/>
                    <a:pt x="1579" y="12"/>
                    <a:pt x="1579" y="12"/>
                  </a:cubicBezTo>
                  <a:cubicBezTo>
                    <a:pt x="1579" y="12"/>
                    <a:pt x="1580" y="12"/>
                    <a:pt x="1581" y="12"/>
                  </a:cubicBezTo>
                  <a:cubicBezTo>
                    <a:pt x="1583" y="12"/>
                    <a:pt x="1585" y="13"/>
                    <a:pt x="1585" y="15"/>
                  </a:cubicBezTo>
                  <a:cubicBezTo>
                    <a:pt x="1585" y="17"/>
                    <a:pt x="1583" y="18"/>
                    <a:pt x="1580" y="18"/>
                  </a:cubicBezTo>
                  <a:close/>
                  <a:moveTo>
                    <a:pt x="1581" y="0"/>
                  </a:moveTo>
                  <a:cubicBezTo>
                    <a:pt x="1571" y="0"/>
                    <a:pt x="1563" y="8"/>
                    <a:pt x="1563" y="18"/>
                  </a:cubicBezTo>
                  <a:cubicBezTo>
                    <a:pt x="1563" y="29"/>
                    <a:pt x="1571" y="37"/>
                    <a:pt x="1581" y="37"/>
                  </a:cubicBezTo>
                  <a:cubicBezTo>
                    <a:pt x="1592" y="37"/>
                    <a:pt x="1600" y="29"/>
                    <a:pt x="1600" y="18"/>
                  </a:cubicBezTo>
                  <a:cubicBezTo>
                    <a:pt x="1600" y="8"/>
                    <a:pt x="1592" y="0"/>
                    <a:pt x="1581" y="0"/>
                  </a:cubicBezTo>
                  <a:close/>
                  <a:moveTo>
                    <a:pt x="1581" y="33"/>
                  </a:moveTo>
                  <a:cubicBezTo>
                    <a:pt x="1573" y="33"/>
                    <a:pt x="1567" y="26"/>
                    <a:pt x="1567" y="18"/>
                  </a:cubicBezTo>
                  <a:cubicBezTo>
                    <a:pt x="1567" y="10"/>
                    <a:pt x="1573" y="4"/>
                    <a:pt x="1581" y="4"/>
                  </a:cubicBezTo>
                  <a:cubicBezTo>
                    <a:pt x="1589" y="4"/>
                    <a:pt x="1595" y="10"/>
                    <a:pt x="1595" y="19"/>
                  </a:cubicBezTo>
                  <a:cubicBezTo>
                    <a:pt x="1595" y="26"/>
                    <a:pt x="1589" y="33"/>
                    <a:pt x="1581" y="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4452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ustom Event 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B59C64-9984-400E-8525-957F200F29C5}"/>
              </a:ext>
            </a:extLst>
          </p:cNvPr>
          <p:cNvSpPr/>
          <p:nvPr userDrawn="1"/>
        </p:nvSpPr>
        <p:spPr>
          <a:xfrm>
            <a:off x="-1651" y="2"/>
            <a:ext cx="9145651" cy="51434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4" name="Picture Placeholder 9">
            <a:extLst>
              <a:ext uri="{FF2B5EF4-FFF2-40B4-BE49-F238E27FC236}">
                <a16:creationId xmlns:a16="http://schemas.microsoft.com/office/drawing/2014/main" id="{2F74C994-234E-4B45-8990-DF47AC2B3E60}"/>
              </a:ext>
            </a:extLst>
          </p:cNvPr>
          <p:cNvSpPr>
            <a:spLocks noGrp="1"/>
          </p:cNvSpPr>
          <p:nvPr>
            <p:ph type="pic" sz="quarter" idx="17" hasCustomPrompt="1"/>
          </p:nvPr>
        </p:nvSpPr>
        <p:spPr>
          <a:xfrm>
            <a:off x="4572000" y="0"/>
            <a:ext cx="4572000" cy="5143500"/>
          </a:xfrm>
        </p:spPr>
        <p:txBody>
          <a:bodyPr/>
          <a:lstStyle>
            <a:lvl1pPr>
              <a:buClr>
                <a:schemeClr val="accent2"/>
              </a:buClr>
              <a:buSzPct val="80000"/>
              <a:defRPr>
                <a:solidFill>
                  <a:schemeClr val="bg1"/>
                </a:solidFill>
              </a:defRPr>
            </a:lvl1pPr>
          </a:lstStyle>
          <a:p>
            <a:r>
              <a:rPr lang="en-US"/>
              <a:t>Custom Event Art Goes Here</a:t>
            </a:r>
          </a:p>
        </p:txBody>
      </p:sp>
      <p:sp>
        <p:nvSpPr>
          <p:cNvPr id="2" name="Title 1"/>
          <p:cNvSpPr>
            <a:spLocks noGrp="1"/>
          </p:cNvSpPr>
          <p:nvPr userDrawn="1">
            <p:ph type="ctrTitle" hasCustomPrompt="1"/>
          </p:nvPr>
        </p:nvSpPr>
        <p:spPr>
          <a:xfrm>
            <a:off x="457200" y="2091676"/>
            <a:ext cx="8190210" cy="492346"/>
          </a:xfrm>
        </p:spPr>
        <p:txBody>
          <a:bodyPr wrap="square" anchor="ctr" anchorCtr="0">
            <a:spAutoFit/>
          </a:bodyPr>
          <a:lstStyle>
            <a:lvl1pPr algn="l">
              <a:defRPr sz="3000" b="0" baseline="0">
                <a:solidFill>
                  <a:schemeClr val="bg1"/>
                </a:solidFill>
              </a:defRPr>
            </a:lvl1pPr>
          </a:lstStyle>
          <a:p>
            <a:r>
              <a:rPr lang="en-US"/>
              <a:t>&lt;Section Name Here&gt;</a:t>
            </a:r>
          </a:p>
        </p:txBody>
      </p:sp>
      <p:sp>
        <p:nvSpPr>
          <p:cNvPr id="6" name="Text Placeholder 5"/>
          <p:cNvSpPr>
            <a:spLocks noGrp="1"/>
          </p:cNvSpPr>
          <p:nvPr>
            <p:ph type="body" sz="quarter" idx="10" hasCustomPrompt="1"/>
          </p:nvPr>
        </p:nvSpPr>
        <p:spPr>
          <a:xfrm>
            <a:off x="457200" y="2743200"/>
            <a:ext cx="8190207" cy="503231"/>
          </a:xfrm>
          <a:prstGeom prst="rect">
            <a:avLst/>
          </a:prstGeom>
        </p:spPr>
        <p:txBody>
          <a:bodyPr>
            <a:noAutofit/>
          </a:bodyPr>
          <a:lstStyle>
            <a:lvl1pPr marL="0" indent="0" algn="l">
              <a:buNone/>
              <a:defRPr sz="1800" b="1" i="0">
                <a:solidFill>
                  <a:schemeClr val="bg1"/>
                </a:solidFill>
                <a:latin typeface="+mn-lt"/>
                <a:ea typeface="Lato" panose="020F0502020204030203" pitchFamily="34" charset="0"/>
                <a:cs typeface="Lato" panose="020F0502020204030203" pitchFamily="34" charset="0"/>
              </a:defRPr>
            </a:lvl1pPr>
            <a:lvl2pPr marL="288707" indent="0">
              <a:buNone/>
              <a:defRPr/>
            </a:lvl2pPr>
            <a:lvl3pPr marL="569477" indent="0">
              <a:buNone/>
              <a:defRPr/>
            </a:lvl3pPr>
            <a:lvl4pPr marL="855009" indent="0">
              <a:buNone/>
              <a:defRPr/>
            </a:lvl4pPr>
            <a:lvl5pPr marL="1140542" indent="0">
              <a:buNone/>
              <a:defRPr/>
            </a:lvl5pPr>
          </a:lstStyle>
          <a:p>
            <a:pPr lvl="0"/>
            <a:r>
              <a:rPr lang="en-US"/>
              <a:t>&lt;sub head here&gt;</a:t>
            </a:r>
          </a:p>
        </p:txBody>
      </p:sp>
    </p:spTree>
    <p:extLst>
      <p:ext uri="{BB962C8B-B14F-4D97-AF65-F5344CB8AC3E}">
        <p14:creationId xmlns:p14="http://schemas.microsoft.com/office/powerpoint/2010/main" val="279789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 Event Closing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231EE5-F6F5-4D40-9274-D6F2F23A48B3}"/>
              </a:ext>
            </a:extLst>
          </p:cNvPr>
          <p:cNvSpPr/>
          <p:nvPr userDrawn="1"/>
        </p:nvSpPr>
        <p:spPr>
          <a:xfrm>
            <a:off x="-1651" y="2"/>
            <a:ext cx="9145651" cy="51434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0" name="Picture Placeholder 9">
            <a:extLst>
              <a:ext uri="{FF2B5EF4-FFF2-40B4-BE49-F238E27FC236}">
                <a16:creationId xmlns:a16="http://schemas.microsoft.com/office/drawing/2014/main" id="{1E293361-C4D2-F34E-BB87-FF9CE7402DCE}"/>
              </a:ext>
            </a:extLst>
          </p:cNvPr>
          <p:cNvSpPr>
            <a:spLocks noGrp="1"/>
          </p:cNvSpPr>
          <p:nvPr>
            <p:ph type="pic" sz="quarter" idx="17" hasCustomPrompt="1"/>
          </p:nvPr>
        </p:nvSpPr>
        <p:spPr>
          <a:xfrm>
            <a:off x="4572000" y="0"/>
            <a:ext cx="4572000" cy="5143500"/>
          </a:xfrm>
        </p:spPr>
        <p:txBody>
          <a:bodyPr/>
          <a:lstStyle>
            <a:lvl1pPr>
              <a:buClr>
                <a:schemeClr val="accent2"/>
              </a:buClr>
              <a:buSzPct val="80000"/>
              <a:defRPr>
                <a:solidFill>
                  <a:schemeClr val="bg1"/>
                </a:solidFill>
              </a:defRPr>
            </a:lvl1pPr>
          </a:lstStyle>
          <a:p>
            <a:r>
              <a:rPr lang="en-US"/>
              <a:t>Custom Event Art Goes Here</a:t>
            </a:r>
          </a:p>
        </p:txBody>
      </p:sp>
      <p:sp>
        <p:nvSpPr>
          <p:cNvPr id="7" name="Picture Placeholder 6">
            <a:extLst>
              <a:ext uri="{FF2B5EF4-FFF2-40B4-BE49-F238E27FC236}">
                <a16:creationId xmlns:a16="http://schemas.microsoft.com/office/drawing/2014/main" id="{7344959A-BD04-F349-B42A-894A75549F1D}"/>
              </a:ext>
            </a:extLst>
          </p:cNvPr>
          <p:cNvSpPr>
            <a:spLocks noGrp="1"/>
          </p:cNvSpPr>
          <p:nvPr>
            <p:ph type="pic" sz="quarter" idx="16" hasCustomPrompt="1"/>
          </p:nvPr>
        </p:nvSpPr>
        <p:spPr>
          <a:xfrm>
            <a:off x="692149" y="2162864"/>
            <a:ext cx="4108451" cy="817772"/>
          </a:xfrm>
        </p:spPr>
        <p:txBody>
          <a:bodyPr/>
          <a:lstStyle>
            <a:lvl1pPr>
              <a:buClr>
                <a:schemeClr val="accent2"/>
              </a:buClr>
              <a:buSzPct val="80000"/>
              <a:defRPr>
                <a:solidFill>
                  <a:schemeClr val="bg1"/>
                </a:solidFill>
              </a:defRPr>
            </a:lvl1pPr>
          </a:lstStyle>
          <a:p>
            <a:r>
              <a:rPr lang="en-US"/>
              <a:t>Custom Event Logo Here</a:t>
            </a:r>
          </a:p>
        </p:txBody>
      </p:sp>
      <p:grpSp>
        <p:nvGrpSpPr>
          <p:cNvPr id="9" name="Group 8">
            <a:extLst>
              <a:ext uri="{FF2B5EF4-FFF2-40B4-BE49-F238E27FC236}">
                <a16:creationId xmlns:a16="http://schemas.microsoft.com/office/drawing/2014/main" id="{6A76658D-162B-4AF1-ACC8-057341CA7F38}"/>
              </a:ext>
            </a:extLst>
          </p:cNvPr>
          <p:cNvGrpSpPr>
            <a:grpSpLocks noChangeAspect="1"/>
          </p:cNvGrpSpPr>
          <p:nvPr userDrawn="1"/>
        </p:nvGrpSpPr>
        <p:grpSpPr bwMode="auto">
          <a:xfrm>
            <a:off x="304800" y="285750"/>
            <a:ext cx="1295400" cy="344940"/>
            <a:chOff x="118" y="883"/>
            <a:chExt cx="5528" cy="1472"/>
          </a:xfrm>
        </p:grpSpPr>
        <p:sp>
          <p:nvSpPr>
            <p:cNvPr id="11" name="Freeform 5">
              <a:extLst>
                <a:ext uri="{FF2B5EF4-FFF2-40B4-BE49-F238E27FC236}">
                  <a16:creationId xmlns:a16="http://schemas.microsoft.com/office/drawing/2014/main" id="{40907A71-EA67-4E51-B217-5B459F81D704}"/>
                </a:ext>
              </a:extLst>
            </p:cNvPr>
            <p:cNvSpPr>
              <a:spLocks noChangeAspect="1" noEditPoints="1"/>
            </p:cNvSpPr>
            <p:nvPr/>
          </p:nvSpPr>
          <p:spPr bwMode="auto">
            <a:xfrm>
              <a:off x="118" y="883"/>
              <a:ext cx="1469" cy="1472"/>
            </a:xfrm>
            <a:custGeom>
              <a:avLst/>
              <a:gdLst>
                <a:gd name="T0" fmla="*/ 408 w 621"/>
                <a:gd name="T1" fmla="*/ 507 h 620"/>
                <a:gd name="T2" fmla="*/ 445 w 621"/>
                <a:gd name="T3" fmla="*/ 538 h 620"/>
                <a:gd name="T4" fmla="*/ 439 w 621"/>
                <a:gd name="T5" fmla="*/ 593 h 620"/>
                <a:gd name="T6" fmla="*/ 386 w 621"/>
                <a:gd name="T7" fmla="*/ 564 h 620"/>
                <a:gd name="T8" fmla="*/ 575 w 621"/>
                <a:gd name="T9" fmla="*/ 331 h 620"/>
                <a:gd name="T10" fmla="*/ 621 w 621"/>
                <a:gd name="T11" fmla="*/ 321 h 620"/>
                <a:gd name="T12" fmla="*/ 621 w 621"/>
                <a:gd name="T13" fmla="*/ 299 h 620"/>
                <a:gd name="T14" fmla="*/ 575 w 621"/>
                <a:gd name="T15" fmla="*/ 289 h 620"/>
                <a:gd name="T16" fmla="*/ 524 w 621"/>
                <a:gd name="T17" fmla="*/ 257 h 620"/>
                <a:gd name="T18" fmla="*/ 556 w 621"/>
                <a:gd name="T19" fmla="*/ 208 h 620"/>
                <a:gd name="T20" fmla="*/ 583 w 621"/>
                <a:gd name="T21" fmla="*/ 161 h 620"/>
                <a:gd name="T22" fmla="*/ 550 w 621"/>
                <a:gd name="T23" fmla="*/ 198 h 620"/>
                <a:gd name="T24" fmla="*/ 487 w 621"/>
                <a:gd name="T25" fmla="*/ 177 h 620"/>
                <a:gd name="T26" fmla="*/ 528 w 621"/>
                <a:gd name="T27" fmla="*/ 159 h 620"/>
                <a:gd name="T28" fmla="*/ 537 w 621"/>
                <a:gd name="T29" fmla="*/ 98 h 620"/>
                <a:gd name="T30" fmla="*/ 510 w 621"/>
                <a:gd name="T31" fmla="*/ 137 h 620"/>
                <a:gd name="T32" fmla="*/ 454 w 621"/>
                <a:gd name="T33" fmla="*/ 143 h 620"/>
                <a:gd name="T34" fmla="*/ 491 w 621"/>
                <a:gd name="T35" fmla="*/ 116 h 620"/>
                <a:gd name="T36" fmla="*/ 478 w 621"/>
                <a:gd name="T37" fmla="*/ 48 h 620"/>
                <a:gd name="T38" fmla="*/ 416 w 621"/>
                <a:gd name="T39" fmla="*/ 66 h 620"/>
                <a:gd name="T40" fmla="*/ 387 w 621"/>
                <a:gd name="T41" fmla="*/ 104 h 620"/>
                <a:gd name="T42" fmla="*/ 384 w 621"/>
                <a:gd name="T43" fmla="*/ 55 h 620"/>
                <a:gd name="T44" fmla="*/ 365 w 621"/>
                <a:gd name="T45" fmla="*/ 4 h 620"/>
                <a:gd name="T46" fmla="*/ 344 w 621"/>
                <a:gd name="T47" fmla="*/ 47 h 620"/>
                <a:gd name="T48" fmla="*/ 325 w 621"/>
                <a:gd name="T49" fmla="*/ 91 h 620"/>
                <a:gd name="T50" fmla="*/ 319 w 621"/>
                <a:gd name="T51" fmla="*/ 45 h 620"/>
                <a:gd name="T52" fmla="*/ 311 w 621"/>
                <a:gd name="T53" fmla="*/ 0 h 620"/>
                <a:gd name="T54" fmla="*/ 311 w 621"/>
                <a:gd name="T55" fmla="*/ 620 h 620"/>
                <a:gd name="T56" fmla="*/ 317 w 621"/>
                <a:gd name="T57" fmla="*/ 575 h 620"/>
                <a:gd name="T58" fmla="*/ 338 w 621"/>
                <a:gd name="T59" fmla="*/ 619 h 620"/>
                <a:gd name="T60" fmla="*/ 353 w 621"/>
                <a:gd name="T61" fmla="*/ 571 h 620"/>
                <a:gd name="T62" fmla="*/ 331 w 621"/>
                <a:gd name="T63" fmla="*/ 529 h 620"/>
                <a:gd name="T64" fmla="*/ 311 w 621"/>
                <a:gd name="T65" fmla="*/ 484 h 620"/>
                <a:gd name="T66" fmla="*/ 311 w 621"/>
                <a:gd name="T67" fmla="*/ 136 h 620"/>
                <a:gd name="T68" fmla="*/ 409 w 621"/>
                <a:gd name="T69" fmla="*/ 113 h 620"/>
                <a:gd name="T70" fmla="*/ 403 w 621"/>
                <a:gd name="T71" fmla="*/ 162 h 620"/>
                <a:gd name="T72" fmla="*/ 512 w 621"/>
                <a:gd name="T73" fmla="*/ 222 h 620"/>
                <a:gd name="T74" fmla="*/ 477 w 621"/>
                <a:gd name="T75" fmla="*/ 258 h 620"/>
                <a:gd name="T76" fmla="*/ 459 w 621"/>
                <a:gd name="T77" fmla="*/ 402 h 620"/>
                <a:gd name="T78" fmla="*/ 479 w 621"/>
                <a:gd name="T79" fmla="*/ 451 h 620"/>
                <a:gd name="T80" fmla="*/ 504 w 621"/>
                <a:gd name="T81" fmla="*/ 491 h 620"/>
                <a:gd name="T82" fmla="*/ 572 w 621"/>
                <a:gd name="T83" fmla="*/ 478 h 620"/>
                <a:gd name="T84" fmla="*/ 553 w 621"/>
                <a:gd name="T85" fmla="*/ 417 h 620"/>
                <a:gd name="T86" fmla="*/ 518 w 621"/>
                <a:gd name="T87" fmla="*/ 384 h 620"/>
                <a:gd name="T88" fmla="*/ 565 w 621"/>
                <a:gd name="T89" fmla="*/ 385 h 620"/>
                <a:gd name="T90" fmla="*/ 616 w 621"/>
                <a:gd name="T91" fmla="*/ 365 h 620"/>
                <a:gd name="T92" fmla="*/ 574 w 621"/>
                <a:gd name="T93" fmla="*/ 346 h 620"/>
                <a:gd name="T94" fmla="*/ 530 w 621"/>
                <a:gd name="T95" fmla="*/ 328 h 620"/>
                <a:gd name="T96" fmla="*/ 483 w 621"/>
                <a:gd name="T97" fmla="*/ 510 h 620"/>
                <a:gd name="T98" fmla="*/ 430 w 621"/>
                <a:gd name="T99" fmla="*/ 494 h 620"/>
                <a:gd name="T100" fmla="*/ 387 w 621"/>
                <a:gd name="T101" fmla="*/ 467 h 620"/>
                <a:gd name="T102" fmla="*/ 425 w 621"/>
                <a:gd name="T103" fmla="*/ 498 h 620"/>
                <a:gd name="T104" fmla="*/ 477 w 621"/>
                <a:gd name="T105" fmla="*/ 517 h 620"/>
                <a:gd name="T106" fmla="*/ 522 w 621"/>
                <a:gd name="T107" fmla="*/ 538 h 620"/>
                <a:gd name="T108" fmla="*/ 483 w 621"/>
                <a:gd name="T109" fmla="*/ 51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1" h="620">
                  <a:moveTo>
                    <a:pt x="373" y="521"/>
                  </a:moveTo>
                  <a:cubicBezTo>
                    <a:pt x="385" y="517"/>
                    <a:pt x="397" y="512"/>
                    <a:pt x="408" y="507"/>
                  </a:cubicBezTo>
                  <a:cubicBezTo>
                    <a:pt x="431" y="546"/>
                    <a:pt x="431" y="546"/>
                    <a:pt x="431" y="546"/>
                  </a:cubicBezTo>
                  <a:cubicBezTo>
                    <a:pt x="432" y="546"/>
                    <a:pt x="444" y="539"/>
                    <a:pt x="445" y="538"/>
                  </a:cubicBezTo>
                  <a:cubicBezTo>
                    <a:pt x="468" y="577"/>
                    <a:pt x="468" y="577"/>
                    <a:pt x="468" y="577"/>
                  </a:cubicBezTo>
                  <a:cubicBezTo>
                    <a:pt x="459" y="583"/>
                    <a:pt x="449" y="588"/>
                    <a:pt x="439" y="593"/>
                  </a:cubicBezTo>
                  <a:cubicBezTo>
                    <a:pt x="420" y="552"/>
                    <a:pt x="420" y="552"/>
                    <a:pt x="420" y="552"/>
                  </a:cubicBezTo>
                  <a:cubicBezTo>
                    <a:pt x="409" y="557"/>
                    <a:pt x="398" y="561"/>
                    <a:pt x="386" y="564"/>
                  </a:cubicBezTo>
                  <a:lnTo>
                    <a:pt x="373" y="521"/>
                  </a:lnTo>
                  <a:close/>
                  <a:moveTo>
                    <a:pt x="575" y="331"/>
                  </a:moveTo>
                  <a:cubicBezTo>
                    <a:pt x="575" y="328"/>
                    <a:pt x="575" y="324"/>
                    <a:pt x="576" y="320"/>
                  </a:cubicBezTo>
                  <a:cubicBezTo>
                    <a:pt x="621" y="321"/>
                    <a:pt x="621" y="321"/>
                    <a:pt x="621" y="321"/>
                  </a:cubicBezTo>
                  <a:cubicBezTo>
                    <a:pt x="621" y="317"/>
                    <a:pt x="621" y="314"/>
                    <a:pt x="621" y="310"/>
                  </a:cubicBezTo>
                  <a:cubicBezTo>
                    <a:pt x="621" y="306"/>
                    <a:pt x="621" y="303"/>
                    <a:pt x="621" y="299"/>
                  </a:cubicBezTo>
                  <a:cubicBezTo>
                    <a:pt x="576" y="301"/>
                    <a:pt x="576" y="301"/>
                    <a:pt x="576" y="301"/>
                  </a:cubicBezTo>
                  <a:cubicBezTo>
                    <a:pt x="575" y="297"/>
                    <a:pt x="575" y="293"/>
                    <a:pt x="575" y="289"/>
                  </a:cubicBezTo>
                  <a:cubicBezTo>
                    <a:pt x="530" y="292"/>
                    <a:pt x="530" y="292"/>
                    <a:pt x="530" y="292"/>
                  </a:cubicBezTo>
                  <a:cubicBezTo>
                    <a:pt x="529" y="280"/>
                    <a:pt x="527" y="268"/>
                    <a:pt x="524" y="257"/>
                  </a:cubicBezTo>
                  <a:cubicBezTo>
                    <a:pt x="568" y="246"/>
                    <a:pt x="568" y="246"/>
                    <a:pt x="568" y="246"/>
                  </a:cubicBezTo>
                  <a:cubicBezTo>
                    <a:pt x="565" y="233"/>
                    <a:pt x="561" y="220"/>
                    <a:pt x="556" y="208"/>
                  </a:cubicBezTo>
                  <a:cubicBezTo>
                    <a:pt x="597" y="191"/>
                    <a:pt x="597" y="191"/>
                    <a:pt x="597" y="191"/>
                  </a:cubicBezTo>
                  <a:cubicBezTo>
                    <a:pt x="593" y="181"/>
                    <a:pt x="588" y="171"/>
                    <a:pt x="583" y="161"/>
                  </a:cubicBezTo>
                  <a:cubicBezTo>
                    <a:pt x="543" y="183"/>
                    <a:pt x="543" y="183"/>
                    <a:pt x="543" y="183"/>
                  </a:cubicBezTo>
                  <a:cubicBezTo>
                    <a:pt x="545" y="188"/>
                    <a:pt x="548" y="193"/>
                    <a:pt x="550" y="198"/>
                  </a:cubicBezTo>
                  <a:cubicBezTo>
                    <a:pt x="510" y="217"/>
                    <a:pt x="510" y="217"/>
                    <a:pt x="510" y="217"/>
                  </a:cubicBezTo>
                  <a:cubicBezTo>
                    <a:pt x="503" y="202"/>
                    <a:pt x="497" y="190"/>
                    <a:pt x="487" y="177"/>
                  </a:cubicBezTo>
                  <a:cubicBezTo>
                    <a:pt x="522" y="150"/>
                    <a:pt x="522" y="150"/>
                    <a:pt x="522" y="150"/>
                  </a:cubicBezTo>
                  <a:cubicBezTo>
                    <a:pt x="525" y="153"/>
                    <a:pt x="525" y="155"/>
                    <a:pt x="528" y="159"/>
                  </a:cubicBezTo>
                  <a:cubicBezTo>
                    <a:pt x="565" y="133"/>
                    <a:pt x="565" y="133"/>
                    <a:pt x="565" y="133"/>
                  </a:cubicBezTo>
                  <a:cubicBezTo>
                    <a:pt x="557" y="120"/>
                    <a:pt x="547" y="109"/>
                    <a:pt x="537" y="98"/>
                  </a:cubicBezTo>
                  <a:cubicBezTo>
                    <a:pt x="504" y="129"/>
                    <a:pt x="504" y="129"/>
                    <a:pt x="504" y="129"/>
                  </a:cubicBezTo>
                  <a:cubicBezTo>
                    <a:pt x="507" y="133"/>
                    <a:pt x="507" y="133"/>
                    <a:pt x="510" y="137"/>
                  </a:cubicBezTo>
                  <a:cubicBezTo>
                    <a:pt x="476" y="166"/>
                    <a:pt x="476" y="166"/>
                    <a:pt x="476" y="166"/>
                  </a:cubicBezTo>
                  <a:cubicBezTo>
                    <a:pt x="468" y="156"/>
                    <a:pt x="463" y="151"/>
                    <a:pt x="454" y="143"/>
                  </a:cubicBezTo>
                  <a:cubicBezTo>
                    <a:pt x="483" y="109"/>
                    <a:pt x="483" y="109"/>
                    <a:pt x="483" y="109"/>
                  </a:cubicBezTo>
                  <a:cubicBezTo>
                    <a:pt x="486" y="112"/>
                    <a:pt x="488" y="114"/>
                    <a:pt x="491" y="116"/>
                  </a:cubicBezTo>
                  <a:cubicBezTo>
                    <a:pt x="522" y="82"/>
                    <a:pt x="522" y="82"/>
                    <a:pt x="522" y="82"/>
                  </a:cubicBezTo>
                  <a:cubicBezTo>
                    <a:pt x="508" y="70"/>
                    <a:pt x="493" y="58"/>
                    <a:pt x="478" y="48"/>
                  </a:cubicBezTo>
                  <a:cubicBezTo>
                    <a:pt x="453" y="87"/>
                    <a:pt x="453" y="87"/>
                    <a:pt x="453" y="87"/>
                  </a:cubicBezTo>
                  <a:cubicBezTo>
                    <a:pt x="440" y="78"/>
                    <a:pt x="431" y="72"/>
                    <a:pt x="416" y="66"/>
                  </a:cubicBezTo>
                  <a:cubicBezTo>
                    <a:pt x="399" y="108"/>
                    <a:pt x="399" y="108"/>
                    <a:pt x="399" y="108"/>
                  </a:cubicBezTo>
                  <a:cubicBezTo>
                    <a:pt x="397" y="107"/>
                    <a:pt x="389" y="104"/>
                    <a:pt x="387" y="104"/>
                  </a:cubicBezTo>
                  <a:cubicBezTo>
                    <a:pt x="403" y="61"/>
                    <a:pt x="403" y="61"/>
                    <a:pt x="403" y="61"/>
                  </a:cubicBezTo>
                  <a:cubicBezTo>
                    <a:pt x="397" y="59"/>
                    <a:pt x="391" y="57"/>
                    <a:pt x="384" y="55"/>
                  </a:cubicBezTo>
                  <a:cubicBezTo>
                    <a:pt x="397" y="12"/>
                    <a:pt x="397" y="12"/>
                    <a:pt x="397" y="12"/>
                  </a:cubicBezTo>
                  <a:cubicBezTo>
                    <a:pt x="386" y="9"/>
                    <a:pt x="376" y="6"/>
                    <a:pt x="365" y="4"/>
                  </a:cubicBezTo>
                  <a:cubicBezTo>
                    <a:pt x="357" y="49"/>
                    <a:pt x="357" y="49"/>
                    <a:pt x="357" y="49"/>
                  </a:cubicBezTo>
                  <a:cubicBezTo>
                    <a:pt x="353" y="48"/>
                    <a:pt x="348" y="47"/>
                    <a:pt x="344" y="47"/>
                  </a:cubicBezTo>
                  <a:cubicBezTo>
                    <a:pt x="338" y="92"/>
                    <a:pt x="338" y="92"/>
                    <a:pt x="338" y="92"/>
                  </a:cubicBezTo>
                  <a:cubicBezTo>
                    <a:pt x="336" y="91"/>
                    <a:pt x="327" y="91"/>
                    <a:pt x="325" y="91"/>
                  </a:cubicBezTo>
                  <a:cubicBezTo>
                    <a:pt x="329" y="46"/>
                    <a:pt x="329" y="46"/>
                    <a:pt x="329" y="46"/>
                  </a:cubicBezTo>
                  <a:cubicBezTo>
                    <a:pt x="324" y="45"/>
                    <a:pt x="325" y="45"/>
                    <a:pt x="319" y="45"/>
                  </a:cubicBezTo>
                  <a:cubicBezTo>
                    <a:pt x="320" y="0"/>
                    <a:pt x="320" y="0"/>
                    <a:pt x="320" y="0"/>
                  </a:cubicBezTo>
                  <a:cubicBezTo>
                    <a:pt x="317" y="0"/>
                    <a:pt x="314" y="0"/>
                    <a:pt x="311" y="0"/>
                  </a:cubicBezTo>
                  <a:cubicBezTo>
                    <a:pt x="139" y="0"/>
                    <a:pt x="0" y="139"/>
                    <a:pt x="0" y="310"/>
                  </a:cubicBezTo>
                  <a:cubicBezTo>
                    <a:pt x="0" y="481"/>
                    <a:pt x="139" y="620"/>
                    <a:pt x="311" y="620"/>
                  </a:cubicBezTo>
                  <a:cubicBezTo>
                    <a:pt x="314" y="620"/>
                    <a:pt x="315" y="620"/>
                    <a:pt x="318" y="620"/>
                  </a:cubicBezTo>
                  <a:cubicBezTo>
                    <a:pt x="317" y="575"/>
                    <a:pt x="317" y="575"/>
                    <a:pt x="317" y="575"/>
                  </a:cubicBezTo>
                  <a:cubicBezTo>
                    <a:pt x="322" y="575"/>
                    <a:pt x="328" y="575"/>
                    <a:pt x="333" y="574"/>
                  </a:cubicBezTo>
                  <a:cubicBezTo>
                    <a:pt x="338" y="619"/>
                    <a:pt x="338" y="619"/>
                    <a:pt x="338" y="619"/>
                  </a:cubicBezTo>
                  <a:cubicBezTo>
                    <a:pt x="340" y="619"/>
                    <a:pt x="361" y="616"/>
                    <a:pt x="363" y="616"/>
                  </a:cubicBezTo>
                  <a:cubicBezTo>
                    <a:pt x="353" y="571"/>
                    <a:pt x="353" y="571"/>
                    <a:pt x="353" y="571"/>
                  </a:cubicBezTo>
                  <a:cubicBezTo>
                    <a:pt x="352" y="571"/>
                    <a:pt x="341" y="573"/>
                    <a:pt x="335" y="574"/>
                  </a:cubicBezTo>
                  <a:cubicBezTo>
                    <a:pt x="331" y="529"/>
                    <a:pt x="331" y="529"/>
                    <a:pt x="331" y="529"/>
                  </a:cubicBezTo>
                  <a:cubicBezTo>
                    <a:pt x="324" y="529"/>
                    <a:pt x="317" y="530"/>
                    <a:pt x="311" y="530"/>
                  </a:cubicBezTo>
                  <a:cubicBezTo>
                    <a:pt x="311" y="484"/>
                    <a:pt x="311" y="484"/>
                    <a:pt x="311" y="484"/>
                  </a:cubicBezTo>
                  <a:cubicBezTo>
                    <a:pt x="214" y="484"/>
                    <a:pt x="136" y="406"/>
                    <a:pt x="136" y="310"/>
                  </a:cubicBezTo>
                  <a:cubicBezTo>
                    <a:pt x="136" y="214"/>
                    <a:pt x="214" y="136"/>
                    <a:pt x="311" y="136"/>
                  </a:cubicBezTo>
                  <a:cubicBezTo>
                    <a:pt x="338" y="136"/>
                    <a:pt x="364" y="142"/>
                    <a:pt x="388" y="154"/>
                  </a:cubicBezTo>
                  <a:cubicBezTo>
                    <a:pt x="409" y="113"/>
                    <a:pt x="409" y="113"/>
                    <a:pt x="409" y="113"/>
                  </a:cubicBezTo>
                  <a:cubicBezTo>
                    <a:pt x="412" y="115"/>
                    <a:pt x="421" y="121"/>
                    <a:pt x="424" y="122"/>
                  </a:cubicBezTo>
                  <a:cubicBezTo>
                    <a:pt x="403" y="162"/>
                    <a:pt x="403" y="162"/>
                    <a:pt x="403" y="162"/>
                  </a:cubicBezTo>
                  <a:cubicBezTo>
                    <a:pt x="433" y="181"/>
                    <a:pt x="456" y="208"/>
                    <a:pt x="470" y="240"/>
                  </a:cubicBezTo>
                  <a:cubicBezTo>
                    <a:pt x="512" y="222"/>
                    <a:pt x="512" y="222"/>
                    <a:pt x="512" y="222"/>
                  </a:cubicBezTo>
                  <a:cubicBezTo>
                    <a:pt x="513" y="225"/>
                    <a:pt x="518" y="237"/>
                    <a:pt x="519" y="241"/>
                  </a:cubicBezTo>
                  <a:cubicBezTo>
                    <a:pt x="477" y="258"/>
                    <a:pt x="477" y="258"/>
                    <a:pt x="477" y="258"/>
                  </a:cubicBezTo>
                  <a:cubicBezTo>
                    <a:pt x="482" y="274"/>
                    <a:pt x="485" y="292"/>
                    <a:pt x="485" y="310"/>
                  </a:cubicBezTo>
                  <a:cubicBezTo>
                    <a:pt x="485" y="343"/>
                    <a:pt x="476" y="375"/>
                    <a:pt x="459" y="402"/>
                  </a:cubicBezTo>
                  <a:cubicBezTo>
                    <a:pt x="497" y="426"/>
                    <a:pt x="497" y="426"/>
                    <a:pt x="497" y="426"/>
                  </a:cubicBezTo>
                  <a:cubicBezTo>
                    <a:pt x="491" y="435"/>
                    <a:pt x="486" y="443"/>
                    <a:pt x="479" y="451"/>
                  </a:cubicBezTo>
                  <a:cubicBezTo>
                    <a:pt x="513" y="480"/>
                    <a:pt x="513" y="480"/>
                    <a:pt x="513" y="480"/>
                  </a:cubicBezTo>
                  <a:cubicBezTo>
                    <a:pt x="510" y="484"/>
                    <a:pt x="507" y="487"/>
                    <a:pt x="504" y="491"/>
                  </a:cubicBezTo>
                  <a:cubicBezTo>
                    <a:pt x="537" y="522"/>
                    <a:pt x="537" y="522"/>
                    <a:pt x="537" y="522"/>
                  </a:cubicBezTo>
                  <a:cubicBezTo>
                    <a:pt x="550" y="508"/>
                    <a:pt x="562" y="494"/>
                    <a:pt x="572" y="478"/>
                  </a:cubicBezTo>
                  <a:cubicBezTo>
                    <a:pt x="533" y="454"/>
                    <a:pt x="533" y="454"/>
                    <a:pt x="533" y="454"/>
                  </a:cubicBezTo>
                  <a:cubicBezTo>
                    <a:pt x="541" y="442"/>
                    <a:pt x="548" y="430"/>
                    <a:pt x="553" y="417"/>
                  </a:cubicBezTo>
                  <a:cubicBezTo>
                    <a:pt x="512" y="397"/>
                    <a:pt x="512" y="397"/>
                    <a:pt x="512" y="397"/>
                  </a:cubicBezTo>
                  <a:cubicBezTo>
                    <a:pt x="513" y="395"/>
                    <a:pt x="517" y="386"/>
                    <a:pt x="518" y="384"/>
                  </a:cubicBezTo>
                  <a:cubicBezTo>
                    <a:pt x="561" y="399"/>
                    <a:pt x="561" y="399"/>
                    <a:pt x="561" y="399"/>
                  </a:cubicBezTo>
                  <a:cubicBezTo>
                    <a:pt x="562" y="394"/>
                    <a:pt x="564" y="390"/>
                    <a:pt x="565" y="385"/>
                  </a:cubicBezTo>
                  <a:cubicBezTo>
                    <a:pt x="608" y="398"/>
                    <a:pt x="608" y="398"/>
                    <a:pt x="608" y="398"/>
                  </a:cubicBezTo>
                  <a:cubicBezTo>
                    <a:pt x="612" y="387"/>
                    <a:pt x="614" y="376"/>
                    <a:pt x="616" y="365"/>
                  </a:cubicBezTo>
                  <a:cubicBezTo>
                    <a:pt x="572" y="357"/>
                    <a:pt x="572" y="357"/>
                    <a:pt x="572" y="357"/>
                  </a:cubicBezTo>
                  <a:cubicBezTo>
                    <a:pt x="573" y="352"/>
                    <a:pt x="574" y="351"/>
                    <a:pt x="574" y="346"/>
                  </a:cubicBezTo>
                  <a:cubicBezTo>
                    <a:pt x="529" y="341"/>
                    <a:pt x="529" y="341"/>
                    <a:pt x="529" y="341"/>
                  </a:cubicBezTo>
                  <a:cubicBezTo>
                    <a:pt x="529" y="338"/>
                    <a:pt x="530" y="330"/>
                    <a:pt x="530" y="328"/>
                  </a:cubicBezTo>
                  <a:lnTo>
                    <a:pt x="575" y="331"/>
                  </a:lnTo>
                  <a:close/>
                  <a:moveTo>
                    <a:pt x="483" y="510"/>
                  </a:moveTo>
                  <a:cubicBezTo>
                    <a:pt x="454" y="476"/>
                    <a:pt x="454" y="476"/>
                    <a:pt x="454" y="476"/>
                  </a:cubicBezTo>
                  <a:cubicBezTo>
                    <a:pt x="445" y="484"/>
                    <a:pt x="440" y="488"/>
                    <a:pt x="430" y="494"/>
                  </a:cubicBezTo>
                  <a:cubicBezTo>
                    <a:pt x="406" y="456"/>
                    <a:pt x="406" y="456"/>
                    <a:pt x="406" y="456"/>
                  </a:cubicBezTo>
                  <a:cubicBezTo>
                    <a:pt x="403" y="457"/>
                    <a:pt x="387" y="467"/>
                    <a:pt x="387" y="467"/>
                  </a:cubicBezTo>
                  <a:cubicBezTo>
                    <a:pt x="408" y="507"/>
                    <a:pt x="408" y="507"/>
                    <a:pt x="408" y="507"/>
                  </a:cubicBezTo>
                  <a:cubicBezTo>
                    <a:pt x="408" y="507"/>
                    <a:pt x="425" y="498"/>
                    <a:pt x="425" y="498"/>
                  </a:cubicBezTo>
                  <a:cubicBezTo>
                    <a:pt x="449" y="536"/>
                    <a:pt x="449" y="536"/>
                    <a:pt x="449" y="536"/>
                  </a:cubicBezTo>
                  <a:cubicBezTo>
                    <a:pt x="459" y="531"/>
                    <a:pt x="468" y="524"/>
                    <a:pt x="477" y="517"/>
                  </a:cubicBezTo>
                  <a:cubicBezTo>
                    <a:pt x="505" y="552"/>
                    <a:pt x="505" y="552"/>
                    <a:pt x="505" y="552"/>
                  </a:cubicBezTo>
                  <a:cubicBezTo>
                    <a:pt x="511" y="547"/>
                    <a:pt x="516" y="543"/>
                    <a:pt x="522" y="538"/>
                  </a:cubicBezTo>
                  <a:cubicBezTo>
                    <a:pt x="491" y="504"/>
                    <a:pt x="491" y="504"/>
                    <a:pt x="491" y="504"/>
                  </a:cubicBezTo>
                  <a:cubicBezTo>
                    <a:pt x="488" y="506"/>
                    <a:pt x="486" y="508"/>
                    <a:pt x="483" y="510"/>
                  </a:cubicBezTo>
                  <a:close/>
                </a:path>
              </a:pathLst>
            </a:custGeom>
            <a:solidFill>
              <a:srgbClr val="FF6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3F2F7373-AF9C-41D7-A1A0-FFA42F28F63F}"/>
                </a:ext>
              </a:extLst>
            </p:cNvPr>
            <p:cNvSpPr>
              <a:spLocks noChangeAspect="1" noEditPoints="1"/>
            </p:cNvSpPr>
            <p:nvPr/>
          </p:nvSpPr>
          <p:spPr bwMode="auto">
            <a:xfrm>
              <a:off x="1862" y="1358"/>
              <a:ext cx="3784" cy="491"/>
            </a:xfrm>
            <a:custGeom>
              <a:avLst/>
              <a:gdLst>
                <a:gd name="T0" fmla="*/ 0 w 1600"/>
                <a:gd name="T1" fmla="*/ 202 h 207"/>
                <a:gd name="T2" fmla="*/ 81 w 1600"/>
                <a:gd name="T3" fmla="*/ 175 h 207"/>
                <a:gd name="T4" fmla="*/ 235 w 1600"/>
                <a:gd name="T5" fmla="*/ 202 h 207"/>
                <a:gd name="T6" fmla="*/ 188 w 1600"/>
                <a:gd name="T7" fmla="*/ 18 h 207"/>
                <a:gd name="T8" fmla="*/ 108 w 1600"/>
                <a:gd name="T9" fmla="*/ 131 h 207"/>
                <a:gd name="T10" fmla="*/ 190 w 1600"/>
                <a:gd name="T11" fmla="*/ 131 h 207"/>
                <a:gd name="T12" fmla="*/ 486 w 1600"/>
                <a:gd name="T13" fmla="*/ 19 h 207"/>
                <a:gd name="T14" fmla="*/ 325 w 1600"/>
                <a:gd name="T15" fmla="*/ 202 h 207"/>
                <a:gd name="T16" fmla="*/ 386 w 1600"/>
                <a:gd name="T17" fmla="*/ 158 h 207"/>
                <a:gd name="T18" fmla="*/ 571 w 1600"/>
                <a:gd name="T19" fmla="*/ 89 h 207"/>
                <a:gd name="T20" fmla="*/ 481 w 1600"/>
                <a:gd name="T21" fmla="*/ 116 h 207"/>
                <a:gd name="T22" fmla="*/ 386 w 1600"/>
                <a:gd name="T23" fmla="*/ 65 h 207"/>
                <a:gd name="T24" fmla="*/ 509 w 1600"/>
                <a:gd name="T25" fmla="*/ 90 h 207"/>
                <a:gd name="T26" fmla="*/ 763 w 1600"/>
                <a:gd name="T27" fmla="*/ 19 h 207"/>
                <a:gd name="T28" fmla="*/ 602 w 1600"/>
                <a:gd name="T29" fmla="*/ 202 h 207"/>
                <a:gd name="T30" fmla="*/ 663 w 1600"/>
                <a:gd name="T31" fmla="*/ 158 h 207"/>
                <a:gd name="T32" fmla="*/ 848 w 1600"/>
                <a:gd name="T33" fmla="*/ 89 h 207"/>
                <a:gd name="T34" fmla="*/ 758 w 1600"/>
                <a:gd name="T35" fmla="*/ 116 h 207"/>
                <a:gd name="T36" fmla="*/ 663 w 1600"/>
                <a:gd name="T37" fmla="*/ 65 h 207"/>
                <a:gd name="T38" fmla="*/ 786 w 1600"/>
                <a:gd name="T39" fmla="*/ 90 h 207"/>
                <a:gd name="T40" fmla="*/ 866 w 1600"/>
                <a:gd name="T41" fmla="*/ 19 h 207"/>
                <a:gd name="T42" fmla="*/ 1134 w 1600"/>
                <a:gd name="T43" fmla="*/ 65 h 207"/>
                <a:gd name="T44" fmla="*/ 1030 w 1600"/>
                <a:gd name="T45" fmla="*/ 202 h 207"/>
                <a:gd name="T46" fmla="*/ 969 w 1600"/>
                <a:gd name="T47" fmla="*/ 65 h 207"/>
                <a:gd name="T48" fmla="*/ 866 w 1600"/>
                <a:gd name="T49" fmla="*/ 19 h 207"/>
                <a:gd name="T50" fmla="*/ 1230 w 1600"/>
                <a:gd name="T51" fmla="*/ 19 h 207"/>
                <a:gd name="T52" fmla="*/ 1169 w 1600"/>
                <a:gd name="T53" fmla="*/ 202 h 207"/>
                <a:gd name="T54" fmla="*/ 1416 w 1600"/>
                <a:gd name="T55" fmla="*/ 14 h 207"/>
                <a:gd name="T56" fmla="*/ 1416 w 1600"/>
                <a:gd name="T57" fmla="*/ 207 h 207"/>
                <a:gd name="T58" fmla="*/ 1416 w 1600"/>
                <a:gd name="T59" fmla="*/ 14 h 207"/>
                <a:gd name="T60" fmla="*/ 1332 w 1600"/>
                <a:gd name="T61" fmla="*/ 110 h 207"/>
                <a:gd name="T62" fmla="*/ 1501 w 1600"/>
                <a:gd name="T63" fmla="*/ 111 h 207"/>
                <a:gd name="T64" fmla="*/ 1585 w 1600"/>
                <a:gd name="T65" fmla="*/ 19 h 207"/>
                <a:gd name="T66" fmla="*/ 1589 w 1600"/>
                <a:gd name="T67" fmla="*/ 15 h 207"/>
                <a:gd name="T68" fmla="*/ 1581 w 1600"/>
                <a:gd name="T69" fmla="*/ 9 h 207"/>
                <a:gd name="T70" fmla="*/ 1574 w 1600"/>
                <a:gd name="T71" fmla="*/ 28 h 207"/>
                <a:gd name="T72" fmla="*/ 1578 w 1600"/>
                <a:gd name="T73" fmla="*/ 21 h 207"/>
                <a:gd name="T74" fmla="*/ 1584 w 1600"/>
                <a:gd name="T75" fmla="*/ 23 h 207"/>
                <a:gd name="T76" fmla="*/ 1590 w 1600"/>
                <a:gd name="T77" fmla="*/ 28 h 207"/>
                <a:gd name="T78" fmla="*/ 1585 w 1600"/>
                <a:gd name="T79" fmla="*/ 19 h 207"/>
                <a:gd name="T80" fmla="*/ 1579 w 1600"/>
                <a:gd name="T81" fmla="*/ 18 h 207"/>
                <a:gd name="T82" fmla="*/ 1581 w 1600"/>
                <a:gd name="T83" fmla="*/ 12 h 207"/>
                <a:gd name="T84" fmla="*/ 1580 w 1600"/>
                <a:gd name="T85" fmla="*/ 18 h 207"/>
                <a:gd name="T86" fmla="*/ 1563 w 1600"/>
                <a:gd name="T87" fmla="*/ 18 h 207"/>
                <a:gd name="T88" fmla="*/ 1600 w 1600"/>
                <a:gd name="T89" fmla="*/ 18 h 207"/>
                <a:gd name="T90" fmla="*/ 1581 w 1600"/>
                <a:gd name="T91" fmla="*/ 33 h 207"/>
                <a:gd name="T92" fmla="*/ 1581 w 1600"/>
                <a:gd name="T93" fmla="*/ 4 h 207"/>
                <a:gd name="T94" fmla="*/ 1581 w 1600"/>
                <a:gd name="T95" fmla="*/ 3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0" h="207">
                  <a:moveTo>
                    <a:pt x="115" y="18"/>
                  </a:moveTo>
                  <a:cubicBezTo>
                    <a:pt x="0" y="202"/>
                    <a:pt x="0" y="202"/>
                    <a:pt x="0" y="202"/>
                  </a:cubicBezTo>
                  <a:cubicBezTo>
                    <a:pt x="64" y="202"/>
                    <a:pt x="64" y="202"/>
                    <a:pt x="64" y="202"/>
                  </a:cubicBezTo>
                  <a:cubicBezTo>
                    <a:pt x="81" y="175"/>
                    <a:pt x="81" y="175"/>
                    <a:pt x="81" y="175"/>
                  </a:cubicBezTo>
                  <a:cubicBezTo>
                    <a:pt x="217" y="175"/>
                    <a:pt x="217" y="175"/>
                    <a:pt x="217" y="175"/>
                  </a:cubicBezTo>
                  <a:cubicBezTo>
                    <a:pt x="235" y="202"/>
                    <a:pt x="235" y="202"/>
                    <a:pt x="235" y="202"/>
                  </a:cubicBezTo>
                  <a:cubicBezTo>
                    <a:pt x="303" y="202"/>
                    <a:pt x="303" y="202"/>
                    <a:pt x="303" y="202"/>
                  </a:cubicBezTo>
                  <a:cubicBezTo>
                    <a:pt x="188" y="18"/>
                    <a:pt x="188" y="18"/>
                    <a:pt x="188" y="18"/>
                  </a:cubicBezTo>
                  <a:lnTo>
                    <a:pt x="115" y="18"/>
                  </a:lnTo>
                  <a:close/>
                  <a:moveTo>
                    <a:pt x="108" y="131"/>
                  </a:moveTo>
                  <a:cubicBezTo>
                    <a:pt x="149" y="65"/>
                    <a:pt x="149" y="65"/>
                    <a:pt x="149" y="65"/>
                  </a:cubicBezTo>
                  <a:cubicBezTo>
                    <a:pt x="190" y="131"/>
                    <a:pt x="190" y="131"/>
                    <a:pt x="190" y="131"/>
                  </a:cubicBezTo>
                  <a:lnTo>
                    <a:pt x="108" y="131"/>
                  </a:lnTo>
                  <a:close/>
                  <a:moveTo>
                    <a:pt x="486" y="19"/>
                  </a:moveTo>
                  <a:cubicBezTo>
                    <a:pt x="325" y="19"/>
                    <a:pt x="325" y="19"/>
                    <a:pt x="325" y="19"/>
                  </a:cubicBezTo>
                  <a:cubicBezTo>
                    <a:pt x="325" y="202"/>
                    <a:pt x="325" y="202"/>
                    <a:pt x="325" y="202"/>
                  </a:cubicBezTo>
                  <a:cubicBezTo>
                    <a:pt x="386" y="202"/>
                    <a:pt x="386" y="202"/>
                    <a:pt x="386" y="202"/>
                  </a:cubicBezTo>
                  <a:cubicBezTo>
                    <a:pt x="386" y="158"/>
                    <a:pt x="386" y="158"/>
                    <a:pt x="386" y="158"/>
                  </a:cubicBezTo>
                  <a:cubicBezTo>
                    <a:pt x="396" y="158"/>
                    <a:pt x="468" y="158"/>
                    <a:pt x="485" y="158"/>
                  </a:cubicBezTo>
                  <a:cubicBezTo>
                    <a:pt x="535" y="158"/>
                    <a:pt x="571" y="146"/>
                    <a:pt x="571" y="89"/>
                  </a:cubicBezTo>
                  <a:cubicBezTo>
                    <a:pt x="571" y="31"/>
                    <a:pt x="535" y="19"/>
                    <a:pt x="486" y="19"/>
                  </a:cubicBezTo>
                  <a:close/>
                  <a:moveTo>
                    <a:pt x="481" y="116"/>
                  </a:moveTo>
                  <a:cubicBezTo>
                    <a:pt x="468" y="116"/>
                    <a:pt x="397" y="116"/>
                    <a:pt x="386" y="116"/>
                  </a:cubicBezTo>
                  <a:cubicBezTo>
                    <a:pt x="386" y="65"/>
                    <a:pt x="386" y="65"/>
                    <a:pt x="386" y="65"/>
                  </a:cubicBezTo>
                  <a:cubicBezTo>
                    <a:pt x="386" y="65"/>
                    <a:pt x="463" y="65"/>
                    <a:pt x="480" y="65"/>
                  </a:cubicBezTo>
                  <a:cubicBezTo>
                    <a:pt x="503" y="65"/>
                    <a:pt x="509" y="71"/>
                    <a:pt x="509" y="90"/>
                  </a:cubicBezTo>
                  <a:cubicBezTo>
                    <a:pt x="509" y="110"/>
                    <a:pt x="503" y="116"/>
                    <a:pt x="481" y="116"/>
                  </a:cubicBezTo>
                  <a:close/>
                  <a:moveTo>
                    <a:pt x="763" y="19"/>
                  </a:moveTo>
                  <a:cubicBezTo>
                    <a:pt x="602" y="19"/>
                    <a:pt x="602" y="19"/>
                    <a:pt x="602" y="19"/>
                  </a:cubicBezTo>
                  <a:cubicBezTo>
                    <a:pt x="602" y="202"/>
                    <a:pt x="602" y="202"/>
                    <a:pt x="602" y="202"/>
                  </a:cubicBezTo>
                  <a:cubicBezTo>
                    <a:pt x="663" y="202"/>
                    <a:pt x="663" y="202"/>
                    <a:pt x="663" y="202"/>
                  </a:cubicBezTo>
                  <a:cubicBezTo>
                    <a:pt x="663" y="158"/>
                    <a:pt x="663" y="158"/>
                    <a:pt x="663" y="158"/>
                  </a:cubicBezTo>
                  <a:cubicBezTo>
                    <a:pt x="673" y="158"/>
                    <a:pt x="745" y="158"/>
                    <a:pt x="762" y="158"/>
                  </a:cubicBezTo>
                  <a:cubicBezTo>
                    <a:pt x="812" y="158"/>
                    <a:pt x="848" y="146"/>
                    <a:pt x="848" y="89"/>
                  </a:cubicBezTo>
                  <a:cubicBezTo>
                    <a:pt x="848" y="31"/>
                    <a:pt x="812" y="19"/>
                    <a:pt x="763" y="19"/>
                  </a:cubicBezTo>
                  <a:close/>
                  <a:moveTo>
                    <a:pt x="758" y="116"/>
                  </a:moveTo>
                  <a:cubicBezTo>
                    <a:pt x="745" y="116"/>
                    <a:pt x="674" y="116"/>
                    <a:pt x="663" y="116"/>
                  </a:cubicBezTo>
                  <a:cubicBezTo>
                    <a:pt x="663" y="65"/>
                    <a:pt x="663" y="65"/>
                    <a:pt x="663" y="65"/>
                  </a:cubicBezTo>
                  <a:cubicBezTo>
                    <a:pt x="663" y="65"/>
                    <a:pt x="740" y="65"/>
                    <a:pt x="757" y="65"/>
                  </a:cubicBezTo>
                  <a:cubicBezTo>
                    <a:pt x="780" y="65"/>
                    <a:pt x="786" y="71"/>
                    <a:pt x="786" y="90"/>
                  </a:cubicBezTo>
                  <a:cubicBezTo>
                    <a:pt x="786" y="110"/>
                    <a:pt x="780" y="116"/>
                    <a:pt x="758" y="116"/>
                  </a:cubicBezTo>
                  <a:close/>
                  <a:moveTo>
                    <a:pt x="866" y="19"/>
                  </a:moveTo>
                  <a:cubicBezTo>
                    <a:pt x="1134" y="19"/>
                    <a:pt x="1134" y="19"/>
                    <a:pt x="1134" y="19"/>
                  </a:cubicBezTo>
                  <a:cubicBezTo>
                    <a:pt x="1134" y="65"/>
                    <a:pt x="1134" y="65"/>
                    <a:pt x="1134" y="65"/>
                  </a:cubicBezTo>
                  <a:cubicBezTo>
                    <a:pt x="1030" y="65"/>
                    <a:pt x="1030" y="65"/>
                    <a:pt x="1030" y="65"/>
                  </a:cubicBezTo>
                  <a:cubicBezTo>
                    <a:pt x="1030" y="202"/>
                    <a:pt x="1030" y="202"/>
                    <a:pt x="1030" y="202"/>
                  </a:cubicBezTo>
                  <a:cubicBezTo>
                    <a:pt x="969" y="202"/>
                    <a:pt x="969" y="202"/>
                    <a:pt x="969" y="202"/>
                  </a:cubicBezTo>
                  <a:cubicBezTo>
                    <a:pt x="969" y="65"/>
                    <a:pt x="969" y="65"/>
                    <a:pt x="969" y="65"/>
                  </a:cubicBezTo>
                  <a:cubicBezTo>
                    <a:pt x="866" y="65"/>
                    <a:pt x="866" y="65"/>
                    <a:pt x="866" y="65"/>
                  </a:cubicBezTo>
                  <a:lnTo>
                    <a:pt x="866" y="19"/>
                  </a:lnTo>
                  <a:close/>
                  <a:moveTo>
                    <a:pt x="1169" y="19"/>
                  </a:moveTo>
                  <a:cubicBezTo>
                    <a:pt x="1230" y="19"/>
                    <a:pt x="1230" y="19"/>
                    <a:pt x="1230" y="19"/>
                  </a:cubicBezTo>
                  <a:cubicBezTo>
                    <a:pt x="1230" y="202"/>
                    <a:pt x="1230" y="202"/>
                    <a:pt x="1230" y="202"/>
                  </a:cubicBezTo>
                  <a:cubicBezTo>
                    <a:pt x="1169" y="202"/>
                    <a:pt x="1169" y="202"/>
                    <a:pt x="1169" y="202"/>
                  </a:cubicBezTo>
                  <a:lnTo>
                    <a:pt x="1169" y="19"/>
                  </a:lnTo>
                  <a:close/>
                  <a:moveTo>
                    <a:pt x="1416" y="14"/>
                  </a:moveTo>
                  <a:cubicBezTo>
                    <a:pt x="1312" y="14"/>
                    <a:pt x="1265" y="30"/>
                    <a:pt x="1265" y="111"/>
                  </a:cubicBezTo>
                  <a:cubicBezTo>
                    <a:pt x="1265" y="191"/>
                    <a:pt x="1311" y="207"/>
                    <a:pt x="1416" y="207"/>
                  </a:cubicBezTo>
                  <a:cubicBezTo>
                    <a:pt x="1520" y="207"/>
                    <a:pt x="1567" y="191"/>
                    <a:pt x="1567" y="110"/>
                  </a:cubicBezTo>
                  <a:cubicBezTo>
                    <a:pt x="1567" y="30"/>
                    <a:pt x="1520" y="14"/>
                    <a:pt x="1416" y="14"/>
                  </a:cubicBezTo>
                  <a:close/>
                  <a:moveTo>
                    <a:pt x="1416" y="162"/>
                  </a:moveTo>
                  <a:cubicBezTo>
                    <a:pt x="1350" y="162"/>
                    <a:pt x="1332" y="158"/>
                    <a:pt x="1332" y="110"/>
                  </a:cubicBezTo>
                  <a:cubicBezTo>
                    <a:pt x="1332" y="63"/>
                    <a:pt x="1350" y="60"/>
                    <a:pt x="1416" y="60"/>
                  </a:cubicBezTo>
                  <a:cubicBezTo>
                    <a:pt x="1481" y="60"/>
                    <a:pt x="1501" y="63"/>
                    <a:pt x="1501" y="111"/>
                  </a:cubicBezTo>
                  <a:cubicBezTo>
                    <a:pt x="1501" y="158"/>
                    <a:pt x="1483" y="162"/>
                    <a:pt x="1416" y="162"/>
                  </a:cubicBezTo>
                  <a:close/>
                  <a:moveTo>
                    <a:pt x="1585" y="19"/>
                  </a:moveTo>
                  <a:cubicBezTo>
                    <a:pt x="1585" y="19"/>
                    <a:pt x="1585" y="19"/>
                    <a:pt x="1585" y="19"/>
                  </a:cubicBezTo>
                  <a:cubicBezTo>
                    <a:pt x="1588" y="18"/>
                    <a:pt x="1589" y="17"/>
                    <a:pt x="1589" y="15"/>
                  </a:cubicBezTo>
                  <a:cubicBezTo>
                    <a:pt x="1589" y="13"/>
                    <a:pt x="1588" y="11"/>
                    <a:pt x="1587" y="11"/>
                  </a:cubicBezTo>
                  <a:cubicBezTo>
                    <a:pt x="1586" y="10"/>
                    <a:pt x="1585" y="9"/>
                    <a:pt x="1581" y="9"/>
                  </a:cubicBezTo>
                  <a:cubicBezTo>
                    <a:pt x="1578" y="9"/>
                    <a:pt x="1576" y="9"/>
                    <a:pt x="1574" y="10"/>
                  </a:cubicBezTo>
                  <a:cubicBezTo>
                    <a:pt x="1574" y="28"/>
                    <a:pt x="1574" y="28"/>
                    <a:pt x="1574" y="28"/>
                  </a:cubicBezTo>
                  <a:cubicBezTo>
                    <a:pt x="1578" y="28"/>
                    <a:pt x="1578" y="28"/>
                    <a:pt x="1578" y="28"/>
                  </a:cubicBezTo>
                  <a:cubicBezTo>
                    <a:pt x="1578" y="21"/>
                    <a:pt x="1578" y="21"/>
                    <a:pt x="1578" y="21"/>
                  </a:cubicBezTo>
                  <a:cubicBezTo>
                    <a:pt x="1580" y="21"/>
                    <a:pt x="1580" y="21"/>
                    <a:pt x="1580" y="21"/>
                  </a:cubicBezTo>
                  <a:cubicBezTo>
                    <a:pt x="1583" y="21"/>
                    <a:pt x="1584" y="22"/>
                    <a:pt x="1584" y="23"/>
                  </a:cubicBezTo>
                  <a:cubicBezTo>
                    <a:pt x="1585" y="26"/>
                    <a:pt x="1585" y="27"/>
                    <a:pt x="1586" y="28"/>
                  </a:cubicBezTo>
                  <a:cubicBezTo>
                    <a:pt x="1590" y="28"/>
                    <a:pt x="1590" y="28"/>
                    <a:pt x="1590" y="28"/>
                  </a:cubicBezTo>
                  <a:cubicBezTo>
                    <a:pt x="1590" y="27"/>
                    <a:pt x="1589" y="26"/>
                    <a:pt x="1589" y="23"/>
                  </a:cubicBezTo>
                  <a:cubicBezTo>
                    <a:pt x="1588" y="21"/>
                    <a:pt x="1587" y="20"/>
                    <a:pt x="1585" y="19"/>
                  </a:cubicBezTo>
                  <a:close/>
                  <a:moveTo>
                    <a:pt x="1580" y="18"/>
                  </a:moveTo>
                  <a:cubicBezTo>
                    <a:pt x="1579" y="18"/>
                    <a:pt x="1579" y="18"/>
                    <a:pt x="1579" y="18"/>
                  </a:cubicBezTo>
                  <a:cubicBezTo>
                    <a:pt x="1579" y="12"/>
                    <a:pt x="1579" y="12"/>
                    <a:pt x="1579" y="12"/>
                  </a:cubicBezTo>
                  <a:cubicBezTo>
                    <a:pt x="1579" y="12"/>
                    <a:pt x="1580" y="12"/>
                    <a:pt x="1581" y="12"/>
                  </a:cubicBezTo>
                  <a:cubicBezTo>
                    <a:pt x="1583" y="12"/>
                    <a:pt x="1585" y="13"/>
                    <a:pt x="1585" y="15"/>
                  </a:cubicBezTo>
                  <a:cubicBezTo>
                    <a:pt x="1585" y="17"/>
                    <a:pt x="1583" y="18"/>
                    <a:pt x="1580" y="18"/>
                  </a:cubicBezTo>
                  <a:close/>
                  <a:moveTo>
                    <a:pt x="1581" y="0"/>
                  </a:moveTo>
                  <a:cubicBezTo>
                    <a:pt x="1571" y="0"/>
                    <a:pt x="1563" y="8"/>
                    <a:pt x="1563" y="18"/>
                  </a:cubicBezTo>
                  <a:cubicBezTo>
                    <a:pt x="1563" y="29"/>
                    <a:pt x="1571" y="37"/>
                    <a:pt x="1581" y="37"/>
                  </a:cubicBezTo>
                  <a:cubicBezTo>
                    <a:pt x="1592" y="37"/>
                    <a:pt x="1600" y="29"/>
                    <a:pt x="1600" y="18"/>
                  </a:cubicBezTo>
                  <a:cubicBezTo>
                    <a:pt x="1600" y="8"/>
                    <a:pt x="1592" y="0"/>
                    <a:pt x="1581" y="0"/>
                  </a:cubicBezTo>
                  <a:close/>
                  <a:moveTo>
                    <a:pt x="1581" y="33"/>
                  </a:moveTo>
                  <a:cubicBezTo>
                    <a:pt x="1573" y="33"/>
                    <a:pt x="1567" y="26"/>
                    <a:pt x="1567" y="18"/>
                  </a:cubicBezTo>
                  <a:cubicBezTo>
                    <a:pt x="1567" y="10"/>
                    <a:pt x="1573" y="4"/>
                    <a:pt x="1581" y="4"/>
                  </a:cubicBezTo>
                  <a:cubicBezTo>
                    <a:pt x="1589" y="4"/>
                    <a:pt x="1595" y="10"/>
                    <a:pt x="1595" y="19"/>
                  </a:cubicBezTo>
                  <a:cubicBezTo>
                    <a:pt x="1595" y="26"/>
                    <a:pt x="1589" y="33"/>
                    <a:pt x="1581" y="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7778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467A3-984D-4107-87CA-C42075EA296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0018CDC-DBD0-4B73-B814-E380B8389A3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4800329-8212-49E2-94A9-5742282F16F6}"/>
              </a:ext>
            </a:extLst>
          </p:cNvPr>
          <p:cNvSpPr>
            <a:spLocks noGrp="1"/>
          </p:cNvSpPr>
          <p:nvPr>
            <p:ph type="dt" sz="half" idx="10"/>
          </p:nvPr>
        </p:nvSpPr>
        <p:spPr/>
        <p:txBody>
          <a:bodyPr/>
          <a:lstStyle/>
          <a:p>
            <a:fld id="{9265725D-30A4-427B-958F-7AD9C4E8244B}" type="datetimeFigureOut">
              <a:rPr lang="en-US" smtClean="0"/>
              <a:t>7/9/2021</a:t>
            </a:fld>
            <a:endParaRPr lang="en-US"/>
          </a:p>
        </p:txBody>
      </p:sp>
      <p:sp>
        <p:nvSpPr>
          <p:cNvPr id="5" name="Footer Placeholder 4">
            <a:extLst>
              <a:ext uri="{FF2B5EF4-FFF2-40B4-BE49-F238E27FC236}">
                <a16:creationId xmlns:a16="http://schemas.microsoft.com/office/drawing/2014/main" id="{1FFB96AB-879A-4393-BB09-75BAF7400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774A8-5FAC-4388-9FCD-D942E4376A51}"/>
              </a:ext>
            </a:extLst>
          </p:cNvPr>
          <p:cNvSpPr>
            <a:spLocks noGrp="1"/>
          </p:cNvSpPr>
          <p:nvPr>
            <p:ph type="sldNum" sz="quarter" idx="12"/>
          </p:nvPr>
        </p:nvSpPr>
        <p:spPr/>
        <p:txBody>
          <a:bodyPr/>
          <a:lstStyle/>
          <a:p>
            <a:fld id="{976FDD92-47DD-4CCD-ACE5-9A2535578DAC}" type="slidenum">
              <a:rPr lang="en-US" smtClean="0"/>
              <a:t>‹#›</a:t>
            </a:fld>
            <a:endParaRPr lang="en-US"/>
          </a:p>
        </p:txBody>
      </p:sp>
    </p:spTree>
    <p:extLst>
      <p:ext uri="{BB962C8B-B14F-4D97-AF65-F5344CB8AC3E}">
        <p14:creationId xmlns:p14="http://schemas.microsoft.com/office/powerpoint/2010/main" val="2735570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1" name="Chart Placeholder 20">
            <a:extLst>
              <a:ext uri="{FF2B5EF4-FFF2-40B4-BE49-F238E27FC236}">
                <a16:creationId xmlns:a16="http://schemas.microsoft.com/office/drawing/2014/main" id="{34CAD660-1C2D-7C4D-97EA-DE88B2A965CC}"/>
              </a:ext>
            </a:extLst>
          </p:cNvPr>
          <p:cNvSpPr>
            <a:spLocks noGrp="1"/>
          </p:cNvSpPr>
          <p:nvPr>
            <p:ph type="chart" sz="quarter" idx="15"/>
          </p:nvPr>
        </p:nvSpPr>
        <p:spPr>
          <a:xfrm>
            <a:off x="282637" y="1419487"/>
            <a:ext cx="2935349" cy="2844781"/>
          </a:xfrm>
          <a:prstGeom prst="rect">
            <a:avLst/>
          </a:prstGeom>
        </p:spPr>
        <p:txBody>
          <a:bodyPr/>
          <a:lstStyle/>
          <a:p>
            <a:endParaRPr lang="en-US"/>
          </a:p>
        </p:txBody>
      </p:sp>
      <p:sp>
        <p:nvSpPr>
          <p:cNvPr id="18" name="Text Placeholder 6">
            <a:extLst>
              <a:ext uri="{FF2B5EF4-FFF2-40B4-BE49-F238E27FC236}">
                <a16:creationId xmlns:a16="http://schemas.microsoft.com/office/drawing/2014/main" id="{003BFFA0-4B52-9C48-B0FC-A5915ADFCF59}"/>
              </a:ext>
            </a:extLst>
          </p:cNvPr>
          <p:cNvSpPr>
            <a:spLocks noGrp="1"/>
          </p:cNvSpPr>
          <p:nvPr>
            <p:ph type="body" sz="quarter" idx="12" hasCustomPrompt="1"/>
          </p:nvPr>
        </p:nvSpPr>
        <p:spPr>
          <a:xfrm>
            <a:off x="1046375" y="2760386"/>
            <a:ext cx="1398801" cy="721557"/>
          </a:xfrm>
          <a:prstGeom prst="rect">
            <a:avLst/>
          </a:prstGeom>
        </p:spPr>
        <p:txBody>
          <a:bodyPr lIns="45720" rIns="45720">
            <a:normAutofit/>
          </a:bodyPr>
          <a:lstStyle>
            <a:lvl1pPr marL="0" indent="0">
              <a:spcBef>
                <a:spcPts val="0"/>
              </a:spcBef>
              <a:buClr>
                <a:schemeClr val="accent3"/>
              </a:buClr>
              <a:buSzPct val="80000"/>
              <a:buNone/>
              <a:defRPr sz="1100">
                <a:solidFill>
                  <a:srgbClr val="1E2124"/>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100">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100">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100">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10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19" name="Text Placeholder 6">
            <a:extLst>
              <a:ext uri="{FF2B5EF4-FFF2-40B4-BE49-F238E27FC236}">
                <a16:creationId xmlns:a16="http://schemas.microsoft.com/office/drawing/2014/main" id="{F6B57A01-01B1-FD44-8F87-7C69C99142F5}"/>
              </a:ext>
            </a:extLst>
          </p:cNvPr>
          <p:cNvSpPr>
            <a:spLocks noGrp="1"/>
          </p:cNvSpPr>
          <p:nvPr>
            <p:ph type="body" sz="quarter" idx="13" hasCustomPrompt="1"/>
          </p:nvPr>
        </p:nvSpPr>
        <p:spPr>
          <a:xfrm>
            <a:off x="838108" y="1949988"/>
            <a:ext cx="938474" cy="914096"/>
          </a:xfrm>
          <a:prstGeom prst="rect">
            <a:avLst/>
          </a:prstGeom>
        </p:spPr>
        <p:txBody>
          <a:bodyPr lIns="45720" rIns="45720" anchor="b">
            <a:normAutofit/>
          </a:bodyPr>
          <a:lstStyle>
            <a:lvl1pPr marL="0" indent="0" algn="r">
              <a:spcBef>
                <a:spcPts val="0"/>
              </a:spcBef>
              <a:buClr>
                <a:schemeClr val="accent3"/>
              </a:buClr>
              <a:buSzPct val="80000"/>
              <a:buNone/>
              <a:defRPr sz="4800" b="1" spc="-150">
                <a:solidFill>
                  <a:srgbClr val="1E2124"/>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99</a:t>
            </a:r>
          </a:p>
        </p:txBody>
      </p:sp>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hasCustomPrompt="1"/>
          </p:nvPr>
        </p:nvSpPr>
        <p:spPr>
          <a:xfrm>
            <a:off x="4016803" y="2376484"/>
            <a:ext cx="4669998" cy="2194560"/>
          </a:xfrm>
          <a:prstGeom prst="rect">
            <a:avLst/>
          </a:prstGeom>
        </p:spPr>
        <p:txBody>
          <a:bodyPr>
            <a:normAutofit/>
          </a:bodyPr>
          <a:lstStyle>
            <a:lvl1pPr>
              <a:lnSpc>
                <a:spcPct val="114000"/>
              </a:lnSpc>
              <a:spcBef>
                <a:spcPts val="400"/>
              </a:spcBef>
              <a:spcAft>
                <a:spcPts val="400"/>
              </a:spcAft>
              <a:buClr>
                <a:schemeClr val="accent3"/>
              </a:buClr>
              <a:buSzPct val="80000"/>
              <a:defRPr sz="120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400"/>
              </a:spcBef>
              <a:spcAft>
                <a:spcPts val="400"/>
              </a:spcAft>
              <a:buClr>
                <a:schemeClr val="accent3"/>
              </a:buClr>
              <a:buSzPct val="80000"/>
              <a:defRPr sz="120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400"/>
              </a:spcBef>
              <a:spcAft>
                <a:spcPts val="400"/>
              </a:spcAft>
              <a:buClr>
                <a:schemeClr val="accent3"/>
              </a:buClr>
              <a:buSzPct val="80000"/>
              <a:defRPr sz="120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400"/>
              </a:spcBef>
              <a:spcAft>
                <a:spcPts val="400"/>
              </a:spcAft>
              <a:buClr>
                <a:schemeClr val="accent3"/>
              </a:buClr>
              <a:buSzPct val="80000"/>
              <a:defRPr sz="120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400"/>
              </a:spcBef>
              <a:spcAft>
                <a:spcPts val="400"/>
              </a:spcAft>
              <a:buClr>
                <a:schemeClr val="accent3"/>
              </a:buClr>
              <a:buSzPct val="80000"/>
              <a:defRPr sz="120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C9E49A67-3315-AE41-A7F8-382950DA3DDD}"/>
              </a:ext>
            </a:extLst>
          </p:cNvPr>
          <p:cNvSpPr>
            <a:spLocks noGrp="1"/>
          </p:cNvSpPr>
          <p:nvPr>
            <p:ph type="body" sz="quarter" idx="11" hasCustomPrompt="1"/>
          </p:nvPr>
        </p:nvSpPr>
        <p:spPr>
          <a:xfrm>
            <a:off x="4294633" y="1548205"/>
            <a:ext cx="4392168" cy="651672"/>
          </a:xfrm>
          <a:prstGeom prst="rect">
            <a:avLst/>
          </a:prstGeom>
        </p:spPr>
        <p:txBody>
          <a:bodyPr>
            <a:normAutofit/>
          </a:bodyPr>
          <a:lstStyle>
            <a:lvl1pPr marL="0" indent="0">
              <a:lnSpc>
                <a:spcPct val="114000"/>
              </a:lnSpc>
              <a:buClr>
                <a:schemeClr val="accent3"/>
              </a:buClr>
              <a:buSzPct val="80000"/>
              <a:buNone/>
              <a:defRPr sz="18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20" name="Text Placeholder 6">
            <a:extLst>
              <a:ext uri="{FF2B5EF4-FFF2-40B4-BE49-F238E27FC236}">
                <a16:creationId xmlns:a16="http://schemas.microsoft.com/office/drawing/2014/main" id="{357A2F6D-AA71-0747-9FCA-80C1DC31A346}"/>
              </a:ext>
            </a:extLst>
          </p:cNvPr>
          <p:cNvSpPr>
            <a:spLocks noGrp="1"/>
          </p:cNvSpPr>
          <p:nvPr>
            <p:ph type="body" sz="quarter" idx="14" hasCustomPrompt="1"/>
          </p:nvPr>
        </p:nvSpPr>
        <p:spPr>
          <a:xfrm>
            <a:off x="1723687" y="1931134"/>
            <a:ext cx="561584" cy="904670"/>
          </a:xfrm>
          <a:prstGeom prst="rect">
            <a:avLst/>
          </a:prstGeom>
        </p:spPr>
        <p:txBody>
          <a:bodyPr lIns="45720" rIns="45720" anchor="b">
            <a:normAutofit/>
          </a:bodyPr>
          <a:lstStyle>
            <a:lvl1pPr marL="0" indent="0">
              <a:spcBef>
                <a:spcPts val="0"/>
              </a:spcBef>
              <a:buClr>
                <a:schemeClr val="accent3"/>
              </a:buClr>
              <a:buSzPct val="80000"/>
              <a:buNone/>
              <a:defRPr sz="3600" b="1" spc="-300">
                <a:solidFill>
                  <a:srgbClr val="1E2124"/>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a:t>
            </a:r>
          </a:p>
        </p:txBody>
      </p:sp>
    </p:spTree>
    <p:extLst>
      <p:ext uri="{BB962C8B-B14F-4D97-AF65-F5344CB8AC3E}">
        <p14:creationId xmlns:p14="http://schemas.microsoft.com/office/powerpoint/2010/main" val="75683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16">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now">
    <p:bg>
      <p:bgPr>
        <a:gradFill>
          <a:gsLst>
            <a:gs pos="0">
              <a:srgbClr val="FDFDFD"/>
            </a:gs>
            <a:gs pos="100000">
              <a:schemeClr val="bg1"/>
            </a:gs>
          </a:gsLst>
          <a:lin ang="2655157" scaled="0"/>
        </a:gra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D29B17F-96E7-5D42-BAB4-FD7DD5A28E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95259" y="4870574"/>
            <a:ext cx="751340" cy="197639"/>
          </a:xfrm>
          <a:prstGeom prst="rect">
            <a:avLst/>
          </a:prstGeom>
        </p:spPr>
      </p:pic>
    </p:spTree>
    <p:extLst>
      <p:ext uri="{BB962C8B-B14F-4D97-AF65-F5344CB8AC3E}">
        <p14:creationId xmlns:p14="http://schemas.microsoft.com/office/powerpoint/2010/main" val="3720776009"/>
      </p:ext>
    </p:extLst>
  </p:cSld>
  <p:clrMapOvr>
    <a:masterClrMapping/>
  </p:clrMapOvr>
  <p:transition spd="med"/>
  <p:extLst>
    <p:ext uri="{DCECCB84-F9BA-43D5-87BE-67443E8EF086}">
      <p15:sldGuideLst xmlns:p15="http://schemas.microsoft.com/office/powerpoint/2012/main">
        <p15:guide id="1" pos="6960">
          <p15:clr>
            <a:srgbClr val="FBAE40"/>
          </p15:clr>
        </p15:guide>
        <p15:guide id="2" orient="horz" pos="40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888780F-15CB-FE4D-BE66-2A41D5F240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44989" y="48343"/>
            <a:ext cx="4354322" cy="5048876"/>
          </a:xfrm>
          <a:prstGeom prst="rect">
            <a:avLst/>
          </a:prstGeom>
        </p:spPr>
      </p:pic>
      <p:sp>
        <p:nvSpPr>
          <p:cNvPr id="2" name="Title 1"/>
          <p:cNvSpPr>
            <a:spLocks noGrp="1"/>
          </p:cNvSpPr>
          <p:nvPr userDrawn="1">
            <p:ph type="ctrTitle" hasCustomPrompt="1"/>
          </p:nvPr>
        </p:nvSpPr>
        <p:spPr>
          <a:xfrm>
            <a:off x="725191" y="2199758"/>
            <a:ext cx="4111985" cy="655372"/>
          </a:xfrm>
        </p:spPr>
        <p:txBody>
          <a:bodyPr wrap="square" anchor="b" anchorCtr="0">
            <a:spAutoFit/>
          </a:bodyPr>
          <a:lstStyle>
            <a:lvl1pPr algn="l">
              <a:defRPr sz="1800" b="1" i="0" baseline="0">
                <a:solidFill>
                  <a:srgbClr val="FFFFFF"/>
                </a:solidFill>
                <a:latin typeface="Lato" panose="020F0502020204030203" pitchFamily="34" charset="0"/>
                <a:ea typeface="Lato" panose="020F0502020204030203" pitchFamily="34" charset="0"/>
                <a:cs typeface="Lato" panose="020F0502020204030203" pitchFamily="34" charset="0"/>
              </a:defRPr>
            </a:lvl1pPr>
          </a:lstStyle>
          <a:p>
            <a:r>
              <a:rPr lang="en-US"/>
              <a:t>&lt;Presentation Title Here&gt;</a:t>
            </a:r>
          </a:p>
        </p:txBody>
      </p:sp>
      <p:sp>
        <p:nvSpPr>
          <p:cNvPr id="19" name="Text Placeholder 18"/>
          <p:cNvSpPr>
            <a:spLocks noGrp="1"/>
          </p:cNvSpPr>
          <p:nvPr userDrawn="1">
            <p:ph type="body" sz="quarter" idx="13" hasCustomPrompt="1"/>
          </p:nvPr>
        </p:nvSpPr>
        <p:spPr>
          <a:xfrm>
            <a:off x="637873" y="2996797"/>
            <a:ext cx="4199303" cy="208922"/>
          </a:xfrm>
          <a:prstGeom prst="rect">
            <a:avLst/>
          </a:prstGeom>
        </p:spPr>
        <p:txBody>
          <a:bodyPr>
            <a:noAutofit/>
          </a:bodyPr>
          <a:lstStyle>
            <a:lvl1pPr marL="0" indent="0">
              <a:buNone/>
              <a:defRPr sz="1000" b="0" i="0">
                <a:solidFill>
                  <a:schemeClr val="bg1"/>
                </a:solidFill>
                <a:latin typeface="Lato" panose="020F0502020204030203" pitchFamily="34" charset="0"/>
                <a:ea typeface="Lato" panose="020F0502020204030203" pitchFamily="34" charset="0"/>
                <a:cs typeface="Lato" panose="020F0502020204030203" pitchFamily="34" charset="0"/>
              </a:defRPr>
            </a:lvl1pPr>
            <a:lvl2pPr marL="288801" indent="0">
              <a:buNone/>
              <a:defRPr>
                <a:solidFill>
                  <a:schemeClr val="tx1"/>
                </a:solidFill>
              </a:defRPr>
            </a:lvl2pPr>
            <a:lvl3pPr marL="569665" indent="0">
              <a:buNone/>
              <a:defRPr>
                <a:solidFill>
                  <a:schemeClr val="tx1"/>
                </a:solidFill>
              </a:defRPr>
            </a:lvl3pPr>
            <a:lvl4pPr marL="855290" indent="0">
              <a:buNone/>
              <a:defRPr>
                <a:solidFill>
                  <a:schemeClr val="tx1"/>
                </a:solidFill>
              </a:defRPr>
            </a:lvl4pPr>
            <a:lvl5pPr marL="1140916" indent="0">
              <a:buNone/>
              <a:defRPr>
                <a:solidFill>
                  <a:schemeClr val="tx1"/>
                </a:solidFill>
              </a:defRPr>
            </a:lvl5pPr>
          </a:lstStyle>
          <a:p>
            <a:pPr lvl="0"/>
            <a:r>
              <a:rPr lang="en-US"/>
              <a:t>&lt;Presenter Name Here&gt;</a:t>
            </a:r>
          </a:p>
        </p:txBody>
      </p:sp>
      <p:sp>
        <p:nvSpPr>
          <p:cNvPr id="21" name="Text Placeholder 20"/>
          <p:cNvSpPr>
            <a:spLocks noGrp="1"/>
          </p:cNvSpPr>
          <p:nvPr userDrawn="1">
            <p:ph type="body" sz="quarter" idx="14" hasCustomPrompt="1"/>
          </p:nvPr>
        </p:nvSpPr>
        <p:spPr>
          <a:xfrm>
            <a:off x="635853" y="3200404"/>
            <a:ext cx="4199304" cy="289587"/>
          </a:xfrm>
          <a:prstGeom prst="rect">
            <a:avLst/>
          </a:prstGeom>
        </p:spPr>
        <p:txBody>
          <a:bodyPr>
            <a:normAutofit/>
          </a:bodyPr>
          <a:lstStyle>
            <a:lvl1pPr marL="0" indent="0">
              <a:buNone/>
              <a:defRPr sz="1000" b="0" i="0">
                <a:solidFill>
                  <a:srgbClr val="FFFFFF"/>
                </a:solidFill>
                <a:latin typeface="Lato" panose="020F0502020204030203" pitchFamily="34" charset="0"/>
                <a:ea typeface="Lato" panose="020F0502020204030203" pitchFamily="34" charset="0"/>
                <a:cs typeface="Lato" panose="020F0502020204030203" pitchFamily="34" charset="0"/>
              </a:defRPr>
            </a:lvl1pPr>
            <a:lvl2pPr marL="288801" indent="0">
              <a:buNone/>
              <a:defRPr b="0">
                <a:solidFill>
                  <a:schemeClr val="bg1"/>
                </a:solidFill>
              </a:defRPr>
            </a:lvl2pPr>
            <a:lvl3pPr marL="569665" indent="0">
              <a:buNone/>
              <a:defRPr b="0">
                <a:solidFill>
                  <a:schemeClr val="bg1"/>
                </a:solidFill>
              </a:defRPr>
            </a:lvl3pPr>
            <a:lvl4pPr marL="855290" indent="0">
              <a:buNone/>
              <a:defRPr b="0">
                <a:solidFill>
                  <a:schemeClr val="bg1"/>
                </a:solidFill>
              </a:defRPr>
            </a:lvl4pPr>
            <a:lvl5pPr marL="1140916" indent="0">
              <a:buNone/>
              <a:defRPr b="0">
                <a:solidFill>
                  <a:schemeClr val="bg1"/>
                </a:solidFill>
              </a:defRPr>
            </a:lvl5pPr>
          </a:lstStyle>
          <a:p>
            <a:pPr lvl="0"/>
            <a:r>
              <a:rPr lang="en-US"/>
              <a:t>&lt;Presenter Title Here&gt;</a:t>
            </a:r>
          </a:p>
        </p:txBody>
      </p:sp>
      <p:sp>
        <p:nvSpPr>
          <p:cNvPr id="23" name="Text Placeholder 22"/>
          <p:cNvSpPr>
            <a:spLocks noGrp="1"/>
          </p:cNvSpPr>
          <p:nvPr userDrawn="1">
            <p:ph type="body" sz="quarter" idx="15" hasCustomPrompt="1"/>
          </p:nvPr>
        </p:nvSpPr>
        <p:spPr>
          <a:xfrm>
            <a:off x="633834" y="3399397"/>
            <a:ext cx="4199303" cy="208923"/>
          </a:xfrm>
          <a:prstGeom prst="rect">
            <a:avLst/>
          </a:prstGeom>
        </p:spPr>
        <p:txBody>
          <a:bodyPr>
            <a:noAutofit/>
          </a:bodyPr>
          <a:lstStyle>
            <a:lvl1pPr marL="0" indent="0">
              <a:buNone/>
              <a:defRPr sz="1000" b="0" i="0" baseline="0">
                <a:solidFill>
                  <a:srgbClr val="FFFFFF"/>
                </a:solidFill>
                <a:latin typeface="Lato" panose="020F0502020204030203" pitchFamily="34" charset="0"/>
                <a:ea typeface="Lato" panose="020F0502020204030203" pitchFamily="34" charset="0"/>
                <a:cs typeface="Lato" panose="020F0502020204030203" pitchFamily="34" charset="0"/>
              </a:defRPr>
            </a:lvl1pPr>
            <a:lvl2pPr marL="288801" indent="0">
              <a:buNone/>
              <a:defRPr sz="1425" b="0">
                <a:solidFill>
                  <a:schemeClr val="bg1"/>
                </a:solidFill>
              </a:defRPr>
            </a:lvl2pPr>
            <a:lvl3pPr marL="569665" indent="0">
              <a:buNone/>
              <a:defRPr sz="1200" b="0">
                <a:solidFill>
                  <a:schemeClr val="bg1"/>
                </a:solidFill>
              </a:defRPr>
            </a:lvl3pPr>
            <a:lvl4pPr marL="855290" indent="0">
              <a:buNone/>
              <a:defRPr sz="1125" b="0">
                <a:solidFill>
                  <a:schemeClr val="bg1"/>
                </a:solidFill>
              </a:defRPr>
            </a:lvl4pPr>
            <a:lvl5pPr marL="1140916" indent="0">
              <a:buNone/>
              <a:defRPr sz="1125" b="0">
                <a:solidFill>
                  <a:schemeClr val="bg1"/>
                </a:solidFill>
              </a:defRPr>
            </a:lvl5pPr>
          </a:lstStyle>
          <a:p>
            <a:pPr lvl="0"/>
            <a:r>
              <a:rPr lang="en-US"/>
              <a:t>&lt;Presentation Date Here&gt;</a:t>
            </a:r>
          </a:p>
        </p:txBody>
      </p:sp>
      <p:grpSp>
        <p:nvGrpSpPr>
          <p:cNvPr id="14" name="Group 13">
            <a:extLst>
              <a:ext uri="{FF2B5EF4-FFF2-40B4-BE49-F238E27FC236}">
                <a16:creationId xmlns:a16="http://schemas.microsoft.com/office/drawing/2014/main" id="{C8E854AB-6828-D545-AEE5-9705C1D7188A}"/>
              </a:ext>
            </a:extLst>
          </p:cNvPr>
          <p:cNvGrpSpPr>
            <a:grpSpLocks noChangeAspect="1"/>
          </p:cNvGrpSpPr>
          <p:nvPr userDrawn="1"/>
        </p:nvGrpSpPr>
        <p:grpSpPr bwMode="auto">
          <a:xfrm>
            <a:off x="478536" y="681991"/>
            <a:ext cx="1604508" cy="427249"/>
            <a:chOff x="118" y="883"/>
            <a:chExt cx="5528" cy="1472"/>
          </a:xfrm>
        </p:grpSpPr>
        <p:sp>
          <p:nvSpPr>
            <p:cNvPr id="15" name="Freeform 5">
              <a:extLst>
                <a:ext uri="{FF2B5EF4-FFF2-40B4-BE49-F238E27FC236}">
                  <a16:creationId xmlns:a16="http://schemas.microsoft.com/office/drawing/2014/main" id="{B12DBD86-DFE1-114A-B2B6-100CAC3D7DB9}"/>
                </a:ext>
              </a:extLst>
            </p:cNvPr>
            <p:cNvSpPr>
              <a:spLocks noChangeAspect="1" noEditPoints="1"/>
            </p:cNvSpPr>
            <p:nvPr/>
          </p:nvSpPr>
          <p:spPr bwMode="auto">
            <a:xfrm>
              <a:off x="118" y="883"/>
              <a:ext cx="1469" cy="1472"/>
            </a:xfrm>
            <a:custGeom>
              <a:avLst/>
              <a:gdLst>
                <a:gd name="T0" fmla="*/ 408 w 621"/>
                <a:gd name="T1" fmla="*/ 507 h 620"/>
                <a:gd name="T2" fmla="*/ 445 w 621"/>
                <a:gd name="T3" fmla="*/ 538 h 620"/>
                <a:gd name="T4" fmla="*/ 439 w 621"/>
                <a:gd name="T5" fmla="*/ 593 h 620"/>
                <a:gd name="T6" fmla="*/ 386 w 621"/>
                <a:gd name="T7" fmla="*/ 564 h 620"/>
                <a:gd name="T8" fmla="*/ 575 w 621"/>
                <a:gd name="T9" fmla="*/ 331 h 620"/>
                <a:gd name="T10" fmla="*/ 621 w 621"/>
                <a:gd name="T11" fmla="*/ 321 h 620"/>
                <a:gd name="T12" fmla="*/ 621 w 621"/>
                <a:gd name="T13" fmla="*/ 299 h 620"/>
                <a:gd name="T14" fmla="*/ 575 w 621"/>
                <a:gd name="T15" fmla="*/ 289 h 620"/>
                <a:gd name="T16" fmla="*/ 524 w 621"/>
                <a:gd name="T17" fmla="*/ 257 h 620"/>
                <a:gd name="T18" fmla="*/ 556 w 621"/>
                <a:gd name="T19" fmla="*/ 208 h 620"/>
                <a:gd name="T20" fmla="*/ 583 w 621"/>
                <a:gd name="T21" fmla="*/ 161 h 620"/>
                <a:gd name="T22" fmla="*/ 550 w 621"/>
                <a:gd name="T23" fmla="*/ 198 h 620"/>
                <a:gd name="T24" fmla="*/ 487 w 621"/>
                <a:gd name="T25" fmla="*/ 177 h 620"/>
                <a:gd name="T26" fmla="*/ 528 w 621"/>
                <a:gd name="T27" fmla="*/ 159 h 620"/>
                <a:gd name="T28" fmla="*/ 537 w 621"/>
                <a:gd name="T29" fmla="*/ 98 h 620"/>
                <a:gd name="T30" fmla="*/ 510 w 621"/>
                <a:gd name="T31" fmla="*/ 137 h 620"/>
                <a:gd name="T32" fmla="*/ 454 w 621"/>
                <a:gd name="T33" fmla="*/ 143 h 620"/>
                <a:gd name="T34" fmla="*/ 491 w 621"/>
                <a:gd name="T35" fmla="*/ 116 h 620"/>
                <a:gd name="T36" fmla="*/ 478 w 621"/>
                <a:gd name="T37" fmla="*/ 48 h 620"/>
                <a:gd name="T38" fmla="*/ 416 w 621"/>
                <a:gd name="T39" fmla="*/ 66 h 620"/>
                <a:gd name="T40" fmla="*/ 387 w 621"/>
                <a:gd name="T41" fmla="*/ 104 h 620"/>
                <a:gd name="T42" fmla="*/ 384 w 621"/>
                <a:gd name="T43" fmla="*/ 55 h 620"/>
                <a:gd name="T44" fmla="*/ 365 w 621"/>
                <a:gd name="T45" fmla="*/ 4 h 620"/>
                <a:gd name="T46" fmla="*/ 344 w 621"/>
                <a:gd name="T47" fmla="*/ 47 h 620"/>
                <a:gd name="T48" fmla="*/ 325 w 621"/>
                <a:gd name="T49" fmla="*/ 91 h 620"/>
                <a:gd name="T50" fmla="*/ 319 w 621"/>
                <a:gd name="T51" fmla="*/ 45 h 620"/>
                <a:gd name="T52" fmla="*/ 311 w 621"/>
                <a:gd name="T53" fmla="*/ 0 h 620"/>
                <a:gd name="T54" fmla="*/ 311 w 621"/>
                <a:gd name="T55" fmla="*/ 620 h 620"/>
                <a:gd name="T56" fmla="*/ 317 w 621"/>
                <a:gd name="T57" fmla="*/ 575 h 620"/>
                <a:gd name="T58" fmla="*/ 338 w 621"/>
                <a:gd name="T59" fmla="*/ 619 h 620"/>
                <a:gd name="T60" fmla="*/ 353 w 621"/>
                <a:gd name="T61" fmla="*/ 571 h 620"/>
                <a:gd name="T62" fmla="*/ 331 w 621"/>
                <a:gd name="T63" fmla="*/ 529 h 620"/>
                <a:gd name="T64" fmla="*/ 311 w 621"/>
                <a:gd name="T65" fmla="*/ 484 h 620"/>
                <a:gd name="T66" fmla="*/ 311 w 621"/>
                <a:gd name="T67" fmla="*/ 136 h 620"/>
                <a:gd name="T68" fmla="*/ 409 w 621"/>
                <a:gd name="T69" fmla="*/ 113 h 620"/>
                <a:gd name="T70" fmla="*/ 403 w 621"/>
                <a:gd name="T71" fmla="*/ 162 h 620"/>
                <a:gd name="T72" fmla="*/ 512 w 621"/>
                <a:gd name="T73" fmla="*/ 222 h 620"/>
                <a:gd name="T74" fmla="*/ 477 w 621"/>
                <a:gd name="T75" fmla="*/ 258 h 620"/>
                <a:gd name="T76" fmla="*/ 459 w 621"/>
                <a:gd name="T77" fmla="*/ 402 h 620"/>
                <a:gd name="T78" fmla="*/ 479 w 621"/>
                <a:gd name="T79" fmla="*/ 451 h 620"/>
                <a:gd name="T80" fmla="*/ 504 w 621"/>
                <a:gd name="T81" fmla="*/ 491 h 620"/>
                <a:gd name="T82" fmla="*/ 572 w 621"/>
                <a:gd name="T83" fmla="*/ 478 h 620"/>
                <a:gd name="T84" fmla="*/ 553 w 621"/>
                <a:gd name="T85" fmla="*/ 417 h 620"/>
                <a:gd name="T86" fmla="*/ 518 w 621"/>
                <a:gd name="T87" fmla="*/ 384 h 620"/>
                <a:gd name="T88" fmla="*/ 565 w 621"/>
                <a:gd name="T89" fmla="*/ 385 h 620"/>
                <a:gd name="T90" fmla="*/ 616 w 621"/>
                <a:gd name="T91" fmla="*/ 365 h 620"/>
                <a:gd name="T92" fmla="*/ 574 w 621"/>
                <a:gd name="T93" fmla="*/ 346 h 620"/>
                <a:gd name="T94" fmla="*/ 530 w 621"/>
                <a:gd name="T95" fmla="*/ 328 h 620"/>
                <a:gd name="T96" fmla="*/ 483 w 621"/>
                <a:gd name="T97" fmla="*/ 510 h 620"/>
                <a:gd name="T98" fmla="*/ 430 w 621"/>
                <a:gd name="T99" fmla="*/ 494 h 620"/>
                <a:gd name="T100" fmla="*/ 387 w 621"/>
                <a:gd name="T101" fmla="*/ 467 h 620"/>
                <a:gd name="T102" fmla="*/ 425 w 621"/>
                <a:gd name="T103" fmla="*/ 498 h 620"/>
                <a:gd name="T104" fmla="*/ 477 w 621"/>
                <a:gd name="T105" fmla="*/ 517 h 620"/>
                <a:gd name="T106" fmla="*/ 522 w 621"/>
                <a:gd name="T107" fmla="*/ 538 h 620"/>
                <a:gd name="T108" fmla="*/ 483 w 621"/>
                <a:gd name="T109" fmla="*/ 51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1" h="620">
                  <a:moveTo>
                    <a:pt x="373" y="521"/>
                  </a:moveTo>
                  <a:cubicBezTo>
                    <a:pt x="385" y="517"/>
                    <a:pt x="397" y="512"/>
                    <a:pt x="408" y="507"/>
                  </a:cubicBezTo>
                  <a:cubicBezTo>
                    <a:pt x="431" y="546"/>
                    <a:pt x="431" y="546"/>
                    <a:pt x="431" y="546"/>
                  </a:cubicBezTo>
                  <a:cubicBezTo>
                    <a:pt x="432" y="546"/>
                    <a:pt x="444" y="539"/>
                    <a:pt x="445" y="538"/>
                  </a:cubicBezTo>
                  <a:cubicBezTo>
                    <a:pt x="468" y="577"/>
                    <a:pt x="468" y="577"/>
                    <a:pt x="468" y="577"/>
                  </a:cubicBezTo>
                  <a:cubicBezTo>
                    <a:pt x="459" y="583"/>
                    <a:pt x="449" y="588"/>
                    <a:pt x="439" y="593"/>
                  </a:cubicBezTo>
                  <a:cubicBezTo>
                    <a:pt x="420" y="552"/>
                    <a:pt x="420" y="552"/>
                    <a:pt x="420" y="552"/>
                  </a:cubicBezTo>
                  <a:cubicBezTo>
                    <a:pt x="409" y="557"/>
                    <a:pt x="398" y="561"/>
                    <a:pt x="386" y="564"/>
                  </a:cubicBezTo>
                  <a:lnTo>
                    <a:pt x="373" y="521"/>
                  </a:lnTo>
                  <a:close/>
                  <a:moveTo>
                    <a:pt x="575" y="331"/>
                  </a:moveTo>
                  <a:cubicBezTo>
                    <a:pt x="575" y="328"/>
                    <a:pt x="575" y="324"/>
                    <a:pt x="576" y="320"/>
                  </a:cubicBezTo>
                  <a:cubicBezTo>
                    <a:pt x="621" y="321"/>
                    <a:pt x="621" y="321"/>
                    <a:pt x="621" y="321"/>
                  </a:cubicBezTo>
                  <a:cubicBezTo>
                    <a:pt x="621" y="317"/>
                    <a:pt x="621" y="314"/>
                    <a:pt x="621" y="310"/>
                  </a:cubicBezTo>
                  <a:cubicBezTo>
                    <a:pt x="621" y="306"/>
                    <a:pt x="621" y="303"/>
                    <a:pt x="621" y="299"/>
                  </a:cubicBezTo>
                  <a:cubicBezTo>
                    <a:pt x="576" y="301"/>
                    <a:pt x="576" y="301"/>
                    <a:pt x="576" y="301"/>
                  </a:cubicBezTo>
                  <a:cubicBezTo>
                    <a:pt x="575" y="297"/>
                    <a:pt x="575" y="293"/>
                    <a:pt x="575" y="289"/>
                  </a:cubicBezTo>
                  <a:cubicBezTo>
                    <a:pt x="530" y="292"/>
                    <a:pt x="530" y="292"/>
                    <a:pt x="530" y="292"/>
                  </a:cubicBezTo>
                  <a:cubicBezTo>
                    <a:pt x="529" y="280"/>
                    <a:pt x="527" y="268"/>
                    <a:pt x="524" y="257"/>
                  </a:cubicBezTo>
                  <a:cubicBezTo>
                    <a:pt x="568" y="246"/>
                    <a:pt x="568" y="246"/>
                    <a:pt x="568" y="246"/>
                  </a:cubicBezTo>
                  <a:cubicBezTo>
                    <a:pt x="565" y="233"/>
                    <a:pt x="561" y="220"/>
                    <a:pt x="556" y="208"/>
                  </a:cubicBezTo>
                  <a:cubicBezTo>
                    <a:pt x="597" y="191"/>
                    <a:pt x="597" y="191"/>
                    <a:pt x="597" y="191"/>
                  </a:cubicBezTo>
                  <a:cubicBezTo>
                    <a:pt x="593" y="181"/>
                    <a:pt x="588" y="171"/>
                    <a:pt x="583" y="161"/>
                  </a:cubicBezTo>
                  <a:cubicBezTo>
                    <a:pt x="543" y="183"/>
                    <a:pt x="543" y="183"/>
                    <a:pt x="543" y="183"/>
                  </a:cubicBezTo>
                  <a:cubicBezTo>
                    <a:pt x="545" y="188"/>
                    <a:pt x="548" y="193"/>
                    <a:pt x="550" y="198"/>
                  </a:cubicBezTo>
                  <a:cubicBezTo>
                    <a:pt x="510" y="217"/>
                    <a:pt x="510" y="217"/>
                    <a:pt x="510" y="217"/>
                  </a:cubicBezTo>
                  <a:cubicBezTo>
                    <a:pt x="503" y="202"/>
                    <a:pt x="497" y="190"/>
                    <a:pt x="487" y="177"/>
                  </a:cubicBezTo>
                  <a:cubicBezTo>
                    <a:pt x="522" y="150"/>
                    <a:pt x="522" y="150"/>
                    <a:pt x="522" y="150"/>
                  </a:cubicBezTo>
                  <a:cubicBezTo>
                    <a:pt x="525" y="153"/>
                    <a:pt x="525" y="155"/>
                    <a:pt x="528" y="159"/>
                  </a:cubicBezTo>
                  <a:cubicBezTo>
                    <a:pt x="565" y="133"/>
                    <a:pt x="565" y="133"/>
                    <a:pt x="565" y="133"/>
                  </a:cubicBezTo>
                  <a:cubicBezTo>
                    <a:pt x="557" y="120"/>
                    <a:pt x="547" y="109"/>
                    <a:pt x="537" y="98"/>
                  </a:cubicBezTo>
                  <a:cubicBezTo>
                    <a:pt x="504" y="129"/>
                    <a:pt x="504" y="129"/>
                    <a:pt x="504" y="129"/>
                  </a:cubicBezTo>
                  <a:cubicBezTo>
                    <a:pt x="507" y="133"/>
                    <a:pt x="507" y="133"/>
                    <a:pt x="510" y="137"/>
                  </a:cubicBezTo>
                  <a:cubicBezTo>
                    <a:pt x="476" y="166"/>
                    <a:pt x="476" y="166"/>
                    <a:pt x="476" y="166"/>
                  </a:cubicBezTo>
                  <a:cubicBezTo>
                    <a:pt x="468" y="156"/>
                    <a:pt x="463" y="151"/>
                    <a:pt x="454" y="143"/>
                  </a:cubicBezTo>
                  <a:cubicBezTo>
                    <a:pt x="483" y="109"/>
                    <a:pt x="483" y="109"/>
                    <a:pt x="483" y="109"/>
                  </a:cubicBezTo>
                  <a:cubicBezTo>
                    <a:pt x="486" y="112"/>
                    <a:pt x="488" y="114"/>
                    <a:pt x="491" y="116"/>
                  </a:cubicBezTo>
                  <a:cubicBezTo>
                    <a:pt x="522" y="82"/>
                    <a:pt x="522" y="82"/>
                    <a:pt x="522" y="82"/>
                  </a:cubicBezTo>
                  <a:cubicBezTo>
                    <a:pt x="508" y="70"/>
                    <a:pt x="493" y="58"/>
                    <a:pt x="478" y="48"/>
                  </a:cubicBezTo>
                  <a:cubicBezTo>
                    <a:pt x="453" y="87"/>
                    <a:pt x="453" y="87"/>
                    <a:pt x="453" y="87"/>
                  </a:cubicBezTo>
                  <a:cubicBezTo>
                    <a:pt x="440" y="78"/>
                    <a:pt x="431" y="72"/>
                    <a:pt x="416" y="66"/>
                  </a:cubicBezTo>
                  <a:cubicBezTo>
                    <a:pt x="399" y="108"/>
                    <a:pt x="399" y="108"/>
                    <a:pt x="399" y="108"/>
                  </a:cubicBezTo>
                  <a:cubicBezTo>
                    <a:pt x="397" y="107"/>
                    <a:pt x="389" y="104"/>
                    <a:pt x="387" y="104"/>
                  </a:cubicBezTo>
                  <a:cubicBezTo>
                    <a:pt x="403" y="61"/>
                    <a:pt x="403" y="61"/>
                    <a:pt x="403" y="61"/>
                  </a:cubicBezTo>
                  <a:cubicBezTo>
                    <a:pt x="397" y="59"/>
                    <a:pt x="391" y="57"/>
                    <a:pt x="384" y="55"/>
                  </a:cubicBezTo>
                  <a:cubicBezTo>
                    <a:pt x="397" y="12"/>
                    <a:pt x="397" y="12"/>
                    <a:pt x="397" y="12"/>
                  </a:cubicBezTo>
                  <a:cubicBezTo>
                    <a:pt x="386" y="9"/>
                    <a:pt x="376" y="6"/>
                    <a:pt x="365" y="4"/>
                  </a:cubicBezTo>
                  <a:cubicBezTo>
                    <a:pt x="357" y="49"/>
                    <a:pt x="357" y="49"/>
                    <a:pt x="357" y="49"/>
                  </a:cubicBezTo>
                  <a:cubicBezTo>
                    <a:pt x="353" y="48"/>
                    <a:pt x="348" y="47"/>
                    <a:pt x="344" y="47"/>
                  </a:cubicBezTo>
                  <a:cubicBezTo>
                    <a:pt x="338" y="92"/>
                    <a:pt x="338" y="92"/>
                    <a:pt x="338" y="92"/>
                  </a:cubicBezTo>
                  <a:cubicBezTo>
                    <a:pt x="336" y="91"/>
                    <a:pt x="327" y="91"/>
                    <a:pt x="325" y="91"/>
                  </a:cubicBezTo>
                  <a:cubicBezTo>
                    <a:pt x="329" y="46"/>
                    <a:pt x="329" y="46"/>
                    <a:pt x="329" y="46"/>
                  </a:cubicBezTo>
                  <a:cubicBezTo>
                    <a:pt x="324" y="45"/>
                    <a:pt x="325" y="45"/>
                    <a:pt x="319" y="45"/>
                  </a:cubicBezTo>
                  <a:cubicBezTo>
                    <a:pt x="320" y="0"/>
                    <a:pt x="320" y="0"/>
                    <a:pt x="320" y="0"/>
                  </a:cubicBezTo>
                  <a:cubicBezTo>
                    <a:pt x="317" y="0"/>
                    <a:pt x="314" y="0"/>
                    <a:pt x="311" y="0"/>
                  </a:cubicBezTo>
                  <a:cubicBezTo>
                    <a:pt x="139" y="0"/>
                    <a:pt x="0" y="139"/>
                    <a:pt x="0" y="310"/>
                  </a:cubicBezTo>
                  <a:cubicBezTo>
                    <a:pt x="0" y="481"/>
                    <a:pt x="139" y="620"/>
                    <a:pt x="311" y="620"/>
                  </a:cubicBezTo>
                  <a:cubicBezTo>
                    <a:pt x="314" y="620"/>
                    <a:pt x="315" y="620"/>
                    <a:pt x="318" y="620"/>
                  </a:cubicBezTo>
                  <a:cubicBezTo>
                    <a:pt x="317" y="575"/>
                    <a:pt x="317" y="575"/>
                    <a:pt x="317" y="575"/>
                  </a:cubicBezTo>
                  <a:cubicBezTo>
                    <a:pt x="322" y="575"/>
                    <a:pt x="328" y="575"/>
                    <a:pt x="333" y="574"/>
                  </a:cubicBezTo>
                  <a:cubicBezTo>
                    <a:pt x="338" y="619"/>
                    <a:pt x="338" y="619"/>
                    <a:pt x="338" y="619"/>
                  </a:cubicBezTo>
                  <a:cubicBezTo>
                    <a:pt x="340" y="619"/>
                    <a:pt x="361" y="616"/>
                    <a:pt x="363" y="616"/>
                  </a:cubicBezTo>
                  <a:cubicBezTo>
                    <a:pt x="353" y="571"/>
                    <a:pt x="353" y="571"/>
                    <a:pt x="353" y="571"/>
                  </a:cubicBezTo>
                  <a:cubicBezTo>
                    <a:pt x="352" y="571"/>
                    <a:pt x="341" y="573"/>
                    <a:pt x="335" y="574"/>
                  </a:cubicBezTo>
                  <a:cubicBezTo>
                    <a:pt x="331" y="529"/>
                    <a:pt x="331" y="529"/>
                    <a:pt x="331" y="529"/>
                  </a:cubicBezTo>
                  <a:cubicBezTo>
                    <a:pt x="324" y="529"/>
                    <a:pt x="317" y="530"/>
                    <a:pt x="311" y="530"/>
                  </a:cubicBezTo>
                  <a:cubicBezTo>
                    <a:pt x="311" y="484"/>
                    <a:pt x="311" y="484"/>
                    <a:pt x="311" y="484"/>
                  </a:cubicBezTo>
                  <a:cubicBezTo>
                    <a:pt x="214" y="484"/>
                    <a:pt x="136" y="406"/>
                    <a:pt x="136" y="310"/>
                  </a:cubicBezTo>
                  <a:cubicBezTo>
                    <a:pt x="136" y="214"/>
                    <a:pt x="214" y="136"/>
                    <a:pt x="311" y="136"/>
                  </a:cubicBezTo>
                  <a:cubicBezTo>
                    <a:pt x="338" y="136"/>
                    <a:pt x="364" y="142"/>
                    <a:pt x="388" y="154"/>
                  </a:cubicBezTo>
                  <a:cubicBezTo>
                    <a:pt x="409" y="113"/>
                    <a:pt x="409" y="113"/>
                    <a:pt x="409" y="113"/>
                  </a:cubicBezTo>
                  <a:cubicBezTo>
                    <a:pt x="412" y="115"/>
                    <a:pt x="421" y="121"/>
                    <a:pt x="424" y="122"/>
                  </a:cubicBezTo>
                  <a:cubicBezTo>
                    <a:pt x="403" y="162"/>
                    <a:pt x="403" y="162"/>
                    <a:pt x="403" y="162"/>
                  </a:cubicBezTo>
                  <a:cubicBezTo>
                    <a:pt x="433" y="181"/>
                    <a:pt x="456" y="208"/>
                    <a:pt x="470" y="240"/>
                  </a:cubicBezTo>
                  <a:cubicBezTo>
                    <a:pt x="512" y="222"/>
                    <a:pt x="512" y="222"/>
                    <a:pt x="512" y="222"/>
                  </a:cubicBezTo>
                  <a:cubicBezTo>
                    <a:pt x="513" y="225"/>
                    <a:pt x="518" y="237"/>
                    <a:pt x="519" y="241"/>
                  </a:cubicBezTo>
                  <a:cubicBezTo>
                    <a:pt x="477" y="258"/>
                    <a:pt x="477" y="258"/>
                    <a:pt x="477" y="258"/>
                  </a:cubicBezTo>
                  <a:cubicBezTo>
                    <a:pt x="482" y="274"/>
                    <a:pt x="485" y="292"/>
                    <a:pt x="485" y="310"/>
                  </a:cubicBezTo>
                  <a:cubicBezTo>
                    <a:pt x="485" y="343"/>
                    <a:pt x="476" y="375"/>
                    <a:pt x="459" y="402"/>
                  </a:cubicBezTo>
                  <a:cubicBezTo>
                    <a:pt x="497" y="426"/>
                    <a:pt x="497" y="426"/>
                    <a:pt x="497" y="426"/>
                  </a:cubicBezTo>
                  <a:cubicBezTo>
                    <a:pt x="491" y="435"/>
                    <a:pt x="486" y="443"/>
                    <a:pt x="479" y="451"/>
                  </a:cubicBezTo>
                  <a:cubicBezTo>
                    <a:pt x="513" y="480"/>
                    <a:pt x="513" y="480"/>
                    <a:pt x="513" y="480"/>
                  </a:cubicBezTo>
                  <a:cubicBezTo>
                    <a:pt x="510" y="484"/>
                    <a:pt x="507" y="487"/>
                    <a:pt x="504" y="491"/>
                  </a:cubicBezTo>
                  <a:cubicBezTo>
                    <a:pt x="537" y="522"/>
                    <a:pt x="537" y="522"/>
                    <a:pt x="537" y="522"/>
                  </a:cubicBezTo>
                  <a:cubicBezTo>
                    <a:pt x="550" y="508"/>
                    <a:pt x="562" y="494"/>
                    <a:pt x="572" y="478"/>
                  </a:cubicBezTo>
                  <a:cubicBezTo>
                    <a:pt x="533" y="454"/>
                    <a:pt x="533" y="454"/>
                    <a:pt x="533" y="454"/>
                  </a:cubicBezTo>
                  <a:cubicBezTo>
                    <a:pt x="541" y="442"/>
                    <a:pt x="548" y="430"/>
                    <a:pt x="553" y="417"/>
                  </a:cubicBezTo>
                  <a:cubicBezTo>
                    <a:pt x="512" y="397"/>
                    <a:pt x="512" y="397"/>
                    <a:pt x="512" y="397"/>
                  </a:cubicBezTo>
                  <a:cubicBezTo>
                    <a:pt x="513" y="395"/>
                    <a:pt x="517" y="386"/>
                    <a:pt x="518" y="384"/>
                  </a:cubicBezTo>
                  <a:cubicBezTo>
                    <a:pt x="561" y="399"/>
                    <a:pt x="561" y="399"/>
                    <a:pt x="561" y="399"/>
                  </a:cubicBezTo>
                  <a:cubicBezTo>
                    <a:pt x="562" y="394"/>
                    <a:pt x="564" y="390"/>
                    <a:pt x="565" y="385"/>
                  </a:cubicBezTo>
                  <a:cubicBezTo>
                    <a:pt x="608" y="398"/>
                    <a:pt x="608" y="398"/>
                    <a:pt x="608" y="398"/>
                  </a:cubicBezTo>
                  <a:cubicBezTo>
                    <a:pt x="612" y="387"/>
                    <a:pt x="614" y="376"/>
                    <a:pt x="616" y="365"/>
                  </a:cubicBezTo>
                  <a:cubicBezTo>
                    <a:pt x="572" y="357"/>
                    <a:pt x="572" y="357"/>
                    <a:pt x="572" y="357"/>
                  </a:cubicBezTo>
                  <a:cubicBezTo>
                    <a:pt x="573" y="352"/>
                    <a:pt x="574" y="351"/>
                    <a:pt x="574" y="346"/>
                  </a:cubicBezTo>
                  <a:cubicBezTo>
                    <a:pt x="529" y="341"/>
                    <a:pt x="529" y="341"/>
                    <a:pt x="529" y="341"/>
                  </a:cubicBezTo>
                  <a:cubicBezTo>
                    <a:pt x="529" y="338"/>
                    <a:pt x="530" y="330"/>
                    <a:pt x="530" y="328"/>
                  </a:cubicBezTo>
                  <a:lnTo>
                    <a:pt x="575" y="331"/>
                  </a:lnTo>
                  <a:close/>
                  <a:moveTo>
                    <a:pt x="483" y="510"/>
                  </a:moveTo>
                  <a:cubicBezTo>
                    <a:pt x="454" y="476"/>
                    <a:pt x="454" y="476"/>
                    <a:pt x="454" y="476"/>
                  </a:cubicBezTo>
                  <a:cubicBezTo>
                    <a:pt x="445" y="484"/>
                    <a:pt x="440" y="488"/>
                    <a:pt x="430" y="494"/>
                  </a:cubicBezTo>
                  <a:cubicBezTo>
                    <a:pt x="406" y="456"/>
                    <a:pt x="406" y="456"/>
                    <a:pt x="406" y="456"/>
                  </a:cubicBezTo>
                  <a:cubicBezTo>
                    <a:pt x="403" y="457"/>
                    <a:pt x="387" y="467"/>
                    <a:pt x="387" y="467"/>
                  </a:cubicBezTo>
                  <a:cubicBezTo>
                    <a:pt x="408" y="507"/>
                    <a:pt x="408" y="507"/>
                    <a:pt x="408" y="507"/>
                  </a:cubicBezTo>
                  <a:cubicBezTo>
                    <a:pt x="408" y="507"/>
                    <a:pt x="425" y="498"/>
                    <a:pt x="425" y="498"/>
                  </a:cubicBezTo>
                  <a:cubicBezTo>
                    <a:pt x="449" y="536"/>
                    <a:pt x="449" y="536"/>
                    <a:pt x="449" y="536"/>
                  </a:cubicBezTo>
                  <a:cubicBezTo>
                    <a:pt x="459" y="531"/>
                    <a:pt x="468" y="524"/>
                    <a:pt x="477" y="517"/>
                  </a:cubicBezTo>
                  <a:cubicBezTo>
                    <a:pt x="505" y="552"/>
                    <a:pt x="505" y="552"/>
                    <a:pt x="505" y="552"/>
                  </a:cubicBezTo>
                  <a:cubicBezTo>
                    <a:pt x="511" y="547"/>
                    <a:pt x="516" y="543"/>
                    <a:pt x="522" y="538"/>
                  </a:cubicBezTo>
                  <a:cubicBezTo>
                    <a:pt x="491" y="504"/>
                    <a:pt x="491" y="504"/>
                    <a:pt x="491" y="504"/>
                  </a:cubicBezTo>
                  <a:cubicBezTo>
                    <a:pt x="488" y="506"/>
                    <a:pt x="486" y="508"/>
                    <a:pt x="483" y="510"/>
                  </a:cubicBezTo>
                  <a:close/>
                </a:path>
              </a:pathLst>
            </a:custGeom>
            <a:solidFill>
              <a:srgbClr val="FF6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6" name="Freeform 6">
              <a:extLst>
                <a:ext uri="{FF2B5EF4-FFF2-40B4-BE49-F238E27FC236}">
                  <a16:creationId xmlns:a16="http://schemas.microsoft.com/office/drawing/2014/main" id="{F39A2CB3-13B2-AC41-A4EB-12F654AE6A15}"/>
                </a:ext>
              </a:extLst>
            </p:cNvPr>
            <p:cNvSpPr>
              <a:spLocks noChangeAspect="1" noEditPoints="1"/>
            </p:cNvSpPr>
            <p:nvPr/>
          </p:nvSpPr>
          <p:spPr bwMode="auto">
            <a:xfrm>
              <a:off x="1862" y="1358"/>
              <a:ext cx="3784" cy="491"/>
            </a:xfrm>
            <a:custGeom>
              <a:avLst/>
              <a:gdLst>
                <a:gd name="T0" fmla="*/ 0 w 1600"/>
                <a:gd name="T1" fmla="*/ 202 h 207"/>
                <a:gd name="T2" fmla="*/ 81 w 1600"/>
                <a:gd name="T3" fmla="*/ 175 h 207"/>
                <a:gd name="T4" fmla="*/ 235 w 1600"/>
                <a:gd name="T5" fmla="*/ 202 h 207"/>
                <a:gd name="T6" fmla="*/ 188 w 1600"/>
                <a:gd name="T7" fmla="*/ 18 h 207"/>
                <a:gd name="T8" fmla="*/ 108 w 1600"/>
                <a:gd name="T9" fmla="*/ 131 h 207"/>
                <a:gd name="T10" fmla="*/ 190 w 1600"/>
                <a:gd name="T11" fmla="*/ 131 h 207"/>
                <a:gd name="T12" fmla="*/ 486 w 1600"/>
                <a:gd name="T13" fmla="*/ 19 h 207"/>
                <a:gd name="T14" fmla="*/ 325 w 1600"/>
                <a:gd name="T15" fmla="*/ 202 h 207"/>
                <a:gd name="T16" fmla="*/ 386 w 1600"/>
                <a:gd name="T17" fmla="*/ 158 h 207"/>
                <a:gd name="T18" fmla="*/ 571 w 1600"/>
                <a:gd name="T19" fmla="*/ 89 h 207"/>
                <a:gd name="T20" fmla="*/ 481 w 1600"/>
                <a:gd name="T21" fmla="*/ 116 h 207"/>
                <a:gd name="T22" fmla="*/ 386 w 1600"/>
                <a:gd name="T23" fmla="*/ 65 h 207"/>
                <a:gd name="T24" fmla="*/ 509 w 1600"/>
                <a:gd name="T25" fmla="*/ 90 h 207"/>
                <a:gd name="T26" fmla="*/ 763 w 1600"/>
                <a:gd name="T27" fmla="*/ 19 h 207"/>
                <a:gd name="T28" fmla="*/ 602 w 1600"/>
                <a:gd name="T29" fmla="*/ 202 h 207"/>
                <a:gd name="T30" fmla="*/ 663 w 1600"/>
                <a:gd name="T31" fmla="*/ 158 h 207"/>
                <a:gd name="T32" fmla="*/ 848 w 1600"/>
                <a:gd name="T33" fmla="*/ 89 h 207"/>
                <a:gd name="T34" fmla="*/ 758 w 1600"/>
                <a:gd name="T35" fmla="*/ 116 h 207"/>
                <a:gd name="T36" fmla="*/ 663 w 1600"/>
                <a:gd name="T37" fmla="*/ 65 h 207"/>
                <a:gd name="T38" fmla="*/ 786 w 1600"/>
                <a:gd name="T39" fmla="*/ 90 h 207"/>
                <a:gd name="T40" fmla="*/ 866 w 1600"/>
                <a:gd name="T41" fmla="*/ 19 h 207"/>
                <a:gd name="T42" fmla="*/ 1134 w 1600"/>
                <a:gd name="T43" fmla="*/ 65 h 207"/>
                <a:gd name="T44" fmla="*/ 1030 w 1600"/>
                <a:gd name="T45" fmla="*/ 202 h 207"/>
                <a:gd name="T46" fmla="*/ 969 w 1600"/>
                <a:gd name="T47" fmla="*/ 65 h 207"/>
                <a:gd name="T48" fmla="*/ 866 w 1600"/>
                <a:gd name="T49" fmla="*/ 19 h 207"/>
                <a:gd name="T50" fmla="*/ 1230 w 1600"/>
                <a:gd name="T51" fmla="*/ 19 h 207"/>
                <a:gd name="T52" fmla="*/ 1169 w 1600"/>
                <a:gd name="T53" fmla="*/ 202 h 207"/>
                <a:gd name="T54" fmla="*/ 1416 w 1600"/>
                <a:gd name="T55" fmla="*/ 14 h 207"/>
                <a:gd name="T56" fmla="*/ 1416 w 1600"/>
                <a:gd name="T57" fmla="*/ 207 h 207"/>
                <a:gd name="T58" fmla="*/ 1416 w 1600"/>
                <a:gd name="T59" fmla="*/ 14 h 207"/>
                <a:gd name="T60" fmla="*/ 1332 w 1600"/>
                <a:gd name="T61" fmla="*/ 110 h 207"/>
                <a:gd name="T62" fmla="*/ 1501 w 1600"/>
                <a:gd name="T63" fmla="*/ 111 h 207"/>
                <a:gd name="T64" fmla="*/ 1585 w 1600"/>
                <a:gd name="T65" fmla="*/ 19 h 207"/>
                <a:gd name="T66" fmla="*/ 1589 w 1600"/>
                <a:gd name="T67" fmla="*/ 15 h 207"/>
                <a:gd name="T68" fmla="*/ 1581 w 1600"/>
                <a:gd name="T69" fmla="*/ 9 h 207"/>
                <a:gd name="T70" fmla="*/ 1574 w 1600"/>
                <a:gd name="T71" fmla="*/ 28 h 207"/>
                <a:gd name="T72" fmla="*/ 1578 w 1600"/>
                <a:gd name="T73" fmla="*/ 21 h 207"/>
                <a:gd name="T74" fmla="*/ 1584 w 1600"/>
                <a:gd name="T75" fmla="*/ 23 h 207"/>
                <a:gd name="T76" fmla="*/ 1590 w 1600"/>
                <a:gd name="T77" fmla="*/ 28 h 207"/>
                <a:gd name="T78" fmla="*/ 1585 w 1600"/>
                <a:gd name="T79" fmla="*/ 19 h 207"/>
                <a:gd name="T80" fmla="*/ 1579 w 1600"/>
                <a:gd name="T81" fmla="*/ 18 h 207"/>
                <a:gd name="T82" fmla="*/ 1581 w 1600"/>
                <a:gd name="T83" fmla="*/ 12 h 207"/>
                <a:gd name="T84" fmla="*/ 1580 w 1600"/>
                <a:gd name="T85" fmla="*/ 18 h 207"/>
                <a:gd name="T86" fmla="*/ 1563 w 1600"/>
                <a:gd name="T87" fmla="*/ 18 h 207"/>
                <a:gd name="T88" fmla="*/ 1600 w 1600"/>
                <a:gd name="T89" fmla="*/ 18 h 207"/>
                <a:gd name="T90" fmla="*/ 1581 w 1600"/>
                <a:gd name="T91" fmla="*/ 33 h 207"/>
                <a:gd name="T92" fmla="*/ 1581 w 1600"/>
                <a:gd name="T93" fmla="*/ 4 h 207"/>
                <a:gd name="T94" fmla="*/ 1581 w 1600"/>
                <a:gd name="T95" fmla="*/ 3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0" h="207">
                  <a:moveTo>
                    <a:pt x="115" y="18"/>
                  </a:moveTo>
                  <a:cubicBezTo>
                    <a:pt x="0" y="202"/>
                    <a:pt x="0" y="202"/>
                    <a:pt x="0" y="202"/>
                  </a:cubicBezTo>
                  <a:cubicBezTo>
                    <a:pt x="64" y="202"/>
                    <a:pt x="64" y="202"/>
                    <a:pt x="64" y="202"/>
                  </a:cubicBezTo>
                  <a:cubicBezTo>
                    <a:pt x="81" y="175"/>
                    <a:pt x="81" y="175"/>
                    <a:pt x="81" y="175"/>
                  </a:cubicBezTo>
                  <a:cubicBezTo>
                    <a:pt x="217" y="175"/>
                    <a:pt x="217" y="175"/>
                    <a:pt x="217" y="175"/>
                  </a:cubicBezTo>
                  <a:cubicBezTo>
                    <a:pt x="235" y="202"/>
                    <a:pt x="235" y="202"/>
                    <a:pt x="235" y="202"/>
                  </a:cubicBezTo>
                  <a:cubicBezTo>
                    <a:pt x="303" y="202"/>
                    <a:pt x="303" y="202"/>
                    <a:pt x="303" y="202"/>
                  </a:cubicBezTo>
                  <a:cubicBezTo>
                    <a:pt x="188" y="18"/>
                    <a:pt x="188" y="18"/>
                    <a:pt x="188" y="18"/>
                  </a:cubicBezTo>
                  <a:lnTo>
                    <a:pt x="115" y="18"/>
                  </a:lnTo>
                  <a:close/>
                  <a:moveTo>
                    <a:pt x="108" y="131"/>
                  </a:moveTo>
                  <a:cubicBezTo>
                    <a:pt x="149" y="65"/>
                    <a:pt x="149" y="65"/>
                    <a:pt x="149" y="65"/>
                  </a:cubicBezTo>
                  <a:cubicBezTo>
                    <a:pt x="190" y="131"/>
                    <a:pt x="190" y="131"/>
                    <a:pt x="190" y="131"/>
                  </a:cubicBezTo>
                  <a:lnTo>
                    <a:pt x="108" y="131"/>
                  </a:lnTo>
                  <a:close/>
                  <a:moveTo>
                    <a:pt x="486" y="19"/>
                  </a:moveTo>
                  <a:cubicBezTo>
                    <a:pt x="325" y="19"/>
                    <a:pt x="325" y="19"/>
                    <a:pt x="325" y="19"/>
                  </a:cubicBezTo>
                  <a:cubicBezTo>
                    <a:pt x="325" y="202"/>
                    <a:pt x="325" y="202"/>
                    <a:pt x="325" y="202"/>
                  </a:cubicBezTo>
                  <a:cubicBezTo>
                    <a:pt x="386" y="202"/>
                    <a:pt x="386" y="202"/>
                    <a:pt x="386" y="202"/>
                  </a:cubicBezTo>
                  <a:cubicBezTo>
                    <a:pt x="386" y="158"/>
                    <a:pt x="386" y="158"/>
                    <a:pt x="386" y="158"/>
                  </a:cubicBezTo>
                  <a:cubicBezTo>
                    <a:pt x="396" y="158"/>
                    <a:pt x="468" y="158"/>
                    <a:pt x="485" y="158"/>
                  </a:cubicBezTo>
                  <a:cubicBezTo>
                    <a:pt x="535" y="158"/>
                    <a:pt x="571" y="146"/>
                    <a:pt x="571" y="89"/>
                  </a:cubicBezTo>
                  <a:cubicBezTo>
                    <a:pt x="571" y="31"/>
                    <a:pt x="535" y="19"/>
                    <a:pt x="486" y="19"/>
                  </a:cubicBezTo>
                  <a:close/>
                  <a:moveTo>
                    <a:pt x="481" y="116"/>
                  </a:moveTo>
                  <a:cubicBezTo>
                    <a:pt x="468" y="116"/>
                    <a:pt x="397" y="116"/>
                    <a:pt x="386" y="116"/>
                  </a:cubicBezTo>
                  <a:cubicBezTo>
                    <a:pt x="386" y="65"/>
                    <a:pt x="386" y="65"/>
                    <a:pt x="386" y="65"/>
                  </a:cubicBezTo>
                  <a:cubicBezTo>
                    <a:pt x="386" y="65"/>
                    <a:pt x="463" y="65"/>
                    <a:pt x="480" y="65"/>
                  </a:cubicBezTo>
                  <a:cubicBezTo>
                    <a:pt x="503" y="65"/>
                    <a:pt x="509" y="71"/>
                    <a:pt x="509" y="90"/>
                  </a:cubicBezTo>
                  <a:cubicBezTo>
                    <a:pt x="509" y="110"/>
                    <a:pt x="503" y="116"/>
                    <a:pt x="481" y="116"/>
                  </a:cubicBezTo>
                  <a:close/>
                  <a:moveTo>
                    <a:pt x="763" y="19"/>
                  </a:moveTo>
                  <a:cubicBezTo>
                    <a:pt x="602" y="19"/>
                    <a:pt x="602" y="19"/>
                    <a:pt x="602" y="19"/>
                  </a:cubicBezTo>
                  <a:cubicBezTo>
                    <a:pt x="602" y="202"/>
                    <a:pt x="602" y="202"/>
                    <a:pt x="602" y="202"/>
                  </a:cubicBezTo>
                  <a:cubicBezTo>
                    <a:pt x="663" y="202"/>
                    <a:pt x="663" y="202"/>
                    <a:pt x="663" y="202"/>
                  </a:cubicBezTo>
                  <a:cubicBezTo>
                    <a:pt x="663" y="158"/>
                    <a:pt x="663" y="158"/>
                    <a:pt x="663" y="158"/>
                  </a:cubicBezTo>
                  <a:cubicBezTo>
                    <a:pt x="673" y="158"/>
                    <a:pt x="745" y="158"/>
                    <a:pt x="762" y="158"/>
                  </a:cubicBezTo>
                  <a:cubicBezTo>
                    <a:pt x="812" y="158"/>
                    <a:pt x="848" y="146"/>
                    <a:pt x="848" y="89"/>
                  </a:cubicBezTo>
                  <a:cubicBezTo>
                    <a:pt x="848" y="31"/>
                    <a:pt x="812" y="19"/>
                    <a:pt x="763" y="19"/>
                  </a:cubicBezTo>
                  <a:close/>
                  <a:moveTo>
                    <a:pt x="758" y="116"/>
                  </a:moveTo>
                  <a:cubicBezTo>
                    <a:pt x="745" y="116"/>
                    <a:pt x="674" y="116"/>
                    <a:pt x="663" y="116"/>
                  </a:cubicBezTo>
                  <a:cubicBezTo>
                    <a:pt x="663" y="65"/>
                    <a:pt x="663" y="65"/>
                    <a:pt x="663" y="65"/>
                  </a:cubicBezTo>
                  <a:cubicBezTo>
                    <a:pt x="663" y="65"/>
                    <a:pt x="740" y="65"/>
                    <a:pt x="757" y="65"/>
                  </a:cubicBezTo>
                  <a:cubicBezTo>
                    <a:pt x="780" y="65"/>
                    <a:pt x="786" y="71"/>
                    <a:pt x="786" y="90"/>
                  </a:cubicBezTo>
                  <a:cubicBezTo>
                    <a:pt x="786" y="110"/>
                    <a:pt x="780" y="116"/>
                    <a:pt x="758" y="116"/>
                  </a:cubicBezTo>
                  <a:close/>
                  <a:moveTo>
                    <a:pt x="866" y="19"/>
                  </a:moveTo>
                  <a:cubicBezTo>
                    <a:pt x="1134" y="19"/>
                    <a:pt x="1134" y="19"/>
                    <a:pt x="1134" y="19"/>
                  </a:cubicBezTo>
                  <a:cubicBezTo>
                    <a:pt x="1134" y="65"/>
                    <a:pt x="1134" y="65"/>
                    <a:pt x="1134" y="65"/>
                  </a:cubicBezTo>
                  <a:cubicBezTo>
                    <a:pt x="1030" y="65"/>
                    <a:pt x="1030" y="65"/>
                    <a:pt x="1030" y="65"/>
                  </a:cubicBezTo>
                  <a:cubicBezTo>
                    <a:pt x="1030" y="202"/>
                    <a:pt x="1030" y="202"/>
                    <a:pt x="1030" y="202"/>
                  </a:cubicBezTo>
                  <a:cubicBezTo>
                    <a:pt x="969" y="202"/>
                    <a:pt x="969" y="202"/>
                    <a:pt x="969" y="202"/>
                  </a:cubicBezTo>
                  <a:cubicBezTo>
                    <a:pt x="969" y="65"/>
                    <a:pt x="969" y="65"/>
                    <a:pt x="969" y="65"/>
                  </a:cubicBezTo>
                  <a:cubicBezTo>
                    <a:pt x="866" y="65"/>
                    <a:pt x="866" y="65"/>
                    <a:pt x="866" y="65"/>
                  </a:cubicBezTo>
                  <a:lnTo>
                    <a:pt x="866" y="19"/>
                  </a:lnTo>
                  <a:close/>
                  <a:moveTo>
                    <a:pt x="1169" y="19"/>
                  </a:moveTo>
                  <a:cubicBezTo>
                    <a:pt x="1230" y="19"/>
                    <a:pt x="1230" y="19"/>
                    <a:pt x="1230" y="19"/>
                  </a:cubicBezTo>
                  <a:cubicBezTo>
                    <a:pt x="1230" y="202"/>
                    <a:pt x="1230" y="202"/>
                    <a:pt x="1230" y="202"/>
                  </a:cubicBezTo>
                  <a:cubicBezTo>
                    <a:pt x="1169" y="202"/>
                    <a:pt x="1169" y="202"/>
                    <a:pt x="1169" y="202"/>
                  </a:cubicBezTo>
                  <a:lnTo>
                    <a:pt x="1169" y="19"/>
                  </a:lnTo>
                  <a:close/>
                  <a:moveTo>
                    <a:pt x="1416" y="14"/>
                  </a:moveTo>
                  <a:cubicBezTo>
                    <a:pt x="1312" y="14"/>
                    <a:pt x="1265" y="30"/>
                    <a:pt x="1265" y="111"/>
                  </a:cubicBezTo>
                  <a:cubicBezTo>
                    <a:pt x="1265" y="191"/>
                    <a:pt x="1311" y="207"/>
                    <a:pt x="1416" y="207"/>
                  </a:cubicBezTo>
                  <a:cubicBezTo>
                    <a:pt x="1520" y="207"/>
                    <a:pt x="1567" y="191"/>
                    <a:pt x="1567" y="110"/>
                  </a:cubicBezTo>
                  <a:cubicBezTo>
                    <a:pt x="1567" y="30"/>
                    <a:pt x="1520" y="14"/>
                    <a:pt x="1416" y="14"/>
                  </a:cubicBezTo>
                  <a:close/>
                  <a:moveTo>
                    <a:pt x="1416" y="162"/>
                  </a:moveTo>
                  <a:cubicBezTo>
                    <a:pt x="1350" y="162"/>
                    <a:pt x="1332" y="158"/>
                    <a:pt x="1332" y="110"/>
                  </a:cubicBezTo>
                  <a:cubicBezTo>
                    <a:pt x="1332" y="63"/>
                    <a:pt x="1350" y="60"/>
                    <a:pt x="1416" y="60"/>
                  </a:cubicBezTo>
                  <a:cubicBezTo>
                    <a:pt x="1481" y="60"/>
                    <a:pt x="1501" y="63"/>
                    <a:pt x="1501" y="111"/>
                  </a:cubicBezTo>
                  <a:cubicBezTo>
                    <a:pt x="1501" y="158"/>
                    <a:pt x="1483" y="162"/>
                    <a:pt x="1416" y="162"/>
                  </a:cubicBezTo>
                  <a:close/>
                  <a:moveTo>
                    <a:pt x="1585" y="19"/>
                  </a:moveTo>
                  <a:cubicBezTo>
                    <a:pt x="1585" y="19"/>
                    <a:pt x="1585" y="19"/>
                    <a:pt x="1585" y="19"/>
                  </a:cubicBezTo>
                  <a:cubicBezTo>
                    <a:pt x="1588" y="18"/>
                    <a:pt x="1589" y="17"/>
                    <a:pt x="1589" y="15"/>
                  </a:cubicBezTo>
                  <a:cubicBezTo>
                    <a:pt x="1589" y="13"/>
                    <a:pt x="1588" y="11"/>
                    <a:pt x="1587" y="11"/>
                  </a:cubicBezTo>
                  <a:cubicBezTo>
                    <a:pt x="1586" y="10"/>
                    <a:pt x="1585" y="9"/>
                    <a:pt x="1581" y="9"/>
                  </a:cubicBezTo>
                  <a:cubicBezTo>
                    <a:pt x="1578" y="9"/>
                    <a:pt x="1576" y="9"/>
                    <a:pt x="1574" y="10"/>
                  </a:cubicBezTo>
                  <a:cubicBezTo>
                    <a:pt x="1574" y="28"/>
                    <a:pt x="1574" y="28"/>
                    <a:pt x="1574" y="28"/>
                  </a:cubicBezTo>
                  <a:cubicBezTo>
                    <a:pt x="1578" y="28"/>
                    <a:pt x="1578" y="28"/>
                    <a:pt x="1578" y="28"/>
                  </a:cubicBezTo>
                  <a:cubicBezTo>
                    <a:pt x="1578" y="21"/>
                    <a:pt x="1578" y="21"/>
                    <a:pt x="1578" y="21"/>
                  </a:cubicBezTo>
                  <a:cubicBezTo>
                    <a:pt x="1580" y="21"/>
                    <a:pt x="1580" y="21"/>
                    <a:pt x="1580" y="21"/>
                  </a:cubicBezTo>
                  <a:cubicBezTo>
                    <a:pt x="1583" y="21"/>
                    <a:pt x="1584" y="22"/>
                    <a:pt x="1584" y="23"/>
                  </a:cubicBezTo>
                  <a:cubicBezTo>
                    <a:pt x="1585" y="26"/>
                    <a:pt x="1585" y="27"/>
                    <a:pt x="1586" y="28"/>
                  </a:cubicBezTo>
                  <a:cubicBezTo>
                    <a:pt x="1590" y="28"/>
                    <a:pt x="1590" y="28"/>
                    <a:pt x="1590" y="28"/>
                  </a:cubicBezTo>
                  <a:cubicBezTo>
                    <a:pt x="1590" y="27"/>
                    <a:pt x="1589" y="26"/>
                    <a:pt x="1589" y="23"/>
                  </a:cubicBezTo>
                  <a:cubicBezTo>
                    <a:pt x="1588" y="21"/>
                    <a:pt x="1587" y="20"/>
                    <a:pt x="1585" y="19"/>
                  </a:cubicBezTo>
                  <a:close/>
                  <a:moveTo>
                    <a:pt x="1580" y="18"/>
                  </a:moveTo>
                  <a:cubicBezTo>
                    <a:pt x="1579" y="18"/>
                    <a:pt x="1579" y="18"/>
                    <a:pt x="1579" y="18"/>
                  </a:cubicBezTo>
                  <a:cubicBezTo>
                    <a:pt x="1579" y="12"/>
                    <a:pt x="1579" y="12"/>
                    <a:pt x="1579" y="12"/>
                  </a:cubicBezTo>
                  <a:cubicBezTo>
                    <a:pt x="1579" y="12"/>
                    <a:pt x="1580" y="12"/>
                    <a:pt x="1581" y="12"/>
                  </a:cubicBezTo>
                  <a:cubicBezTo>
                    <a:pt x="1583" y="12"/>
                    <a:pt x="1585" y="13"/>
                    <a:pt x="1585" y="15"/>
                  </a:cubicBezTo>
                  <a:cubicBezTo>
                    <a:pt x="1585" y="17"/>
                    <a:pt x="1583" y="18"/>
                    <a:pt x="1580" y="18"/>
                  </a:cubicBezTo>
                  <a:close/>
                  <a:moveTo>
                    <a:pt x="1581" y="0"/>
                  </a:moveTo>
                  <a:cubicBezTo>
                    <a:pt x="1571" y="0"/>
                    <a:pt x="1563" y="8"/>
                    <a:pt x="1563" y="18"/>
                  </a:cubicBezTo>
                  <a:cubicBezTo>
                    <a:pt x="1563" y="29"/>
                    <a:pt x="1571" y="37"/>
                    <a:pt x="1581" y="37"/>
                  </a:cubicBezTo>
                  <a:cubicBezTo>
                    <a:pt x="1592" y="37"/>
                    <a:pt x="1600" y="29"/>
                    <a:pt x="1600" y="18"/>
                  </a:cubicBezTo>
                  <a:cubicBezTo>
                    <a:pt x="1600" y="8"/>
                    <a:pt x="1592" y="0"/>
                    <a:pt x="1581" y="0"/>
                  </a:cubicBezTo>
                  <a:close/>
                  <a:moveTo>
                    <a:pt x="1581" y="33"/>
                  </a:moveTo>
                  <a:cubicBezTo>
                    <a:pt x="1573" y="33"/>
                    <a:pt x="1567" y="26"/>
                    <a:pt x="1567" y="18"/>
                  </a:cubicBezTo>
                  <a:cubicBezTo>
                    <a:pt x="1567" y="10"/>
                    <a:pt x="1573" y="4"/>
                    <a:pt x="1581" y="4"/>
                  </a:cubicBezTo>
                  <a:cubicBezTo>
                    <a:pt x="1589" y="4"/>
                    <a:pt x="1595" y="10"/>
                    <a:pt x="1595" y="19"/>
                  </a:cubicBezTo>
                  <a:cubicBezTo>
                    <a:pt x="1595" y="26"/>
                    <a:pt x="1589" y="33"/>
                    <a:pt x="1581"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grpSp>
    </p:spTree>
    <p:extLst>
      <p:ext uri="{BB962C8B-B14F-4D97-AF65-F5344CB8AC3E}">
        <p14:creationId xmlns:p14="http://schemas.microsoft.com/office/powerpoint/2010/main" val="3725675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178DC1E1-D0B7-0B4D-A3EB-2267400CEA13}"/>
              </a:ext>
            </a:extLst>
          </p:cNvPr>
          <p:cNvSpPr txBox="1">
            <a:spLocks/>
          </p:cNvSpPr>
          <p:nvPr userDrawn="1"/>
        </p:nvSpPr>
        <p:spPr>
          <a:xfrm>
            <a:off x="6838913" y="4793077"/>
            <a:ext cx="2097731" cy="262265"/>
          </a:xfrm>
          <a:prstGeom prst="rect">
            <a:avLst/>
          </a:prstGeom>
        </p:spPr>
        <p:txBody>
          <a:bodyPr vert="horz" lIns="0" tIns="0" rIns="0" bIns="0" rtlCol="0" anchor="ctr"/>
          <a:lstStyle>
            <a:defPPr>
              <a:defRPr lang="en-US"/>
            </a:defPPr>
            <a:lvl1pPr algn="l" rtl="0" fontAlgn="base">
              <a:spcBef>
                <a:spcPct val="0"/>
              </a:spcBef>
              <a:spcAft>
                <a:spcPct val="0"/>
              </a:spcAft>
              <a:defRPr sz="675" kern="1200">
                <a:solidFill>
                  <a:schemeClr val="accent2"/>
                </a:solidFill>
                <a:latin typeface="+mn-lt"/>
                <a:ea typeface="+mn-ea"/>
                <a:cs typeface="+mn-cs"/>
              </a:defRPr>
            </a:lvl1pPr>
            <a:lvl2pPr marL="456835" algn="l" rtl="0" fontAlgn="base">
              <a:spcBef>
                <a:spcPct val="0"/>
              </a:spcBef>
              <a:spcAft>
                <a:spcPct val="0"/>
              </a:spcAft>
              <a:defRPr kern="1200">
                <a:solidFill>
                  <a:schemeClr val="tx1"/>
                </a:solidFill>
                <a:latin typeface="+mj-lt"/>
                <a:ea typeface="+mj-ea"/>
                <a:cs typeface="+mj-cs"/>
              </a:defRPr>
            </a:lvl2pPr>
            <a:lvl3pPr marL="913670" algn="l" rtl="0" fontAlgn="base">
              <a:spcBef>
                <a:spcPct val="0"/>
              </a:spcBef>
              <a:spcAft>
                <a:spcPct val="0"/>
              </a:spcAft>
              <a:defRPr kern="1200">
                <a:solidFill>
                  <a:schemeClr val="tx1"/>
                </a:solidFill>
                <a:latin typeface="+mj-lt"/>
                <a:ea typeface="+mj-ea"/>
                <a:cs typeface="+mj-cs"/>
              </a:defRPr>
            </a:lvl3pPr>
            <a:lvl4pPr marL="1370505" algn="l" rtl="0" fontAlgn="base">
              <a:spcBef>
                <a:spcPct val="0"/>
              </a:spcBef>
              <a:spcAft>
                <a:spcPct val="0"/>
              </a:spcAft>
              <a:defRPr kern="1200">
                <a:solidFill>
                  <a:schemeClr val="tx1"/>
                </a:solidFill>
                <a:latin typeface="+mj-lt"/>
                <a:ea typeface="+mj-ea"/>
                <a:cs typeface="+mj-cs"/>
              </a:defRPr>
            </a:lvl4pPr>
            <a:lvl5pPr marL="1827336" algn="l" rtl="0" fontAlgn="base">
              <a:spcBef>
                <a:spcPct val="0"/>
              </a:spcBef>
              <a:spcAft>
                <a:spcPct val="0"/>
              </a:spcAft>
              <a:defRPr kern="1200">
                <a:solidFill>
                  <a:schemeClr val="tx1"/>
                </a:solidFill>
                <a:latin typeface="+mj-lt"/>
                <a:ea typeface="+mj-ea"/>
                <a:cs typeface="+mj-cs"/>
              </a:defRPr>
            </a:lvl5pPr>
            <a:lvl6pPr marL="2284166" algn="l" defTabSz="913670" rtl="0" eaLnBrk="1" latinLnBrk="0" hangingPunct="1">
              <a:defRPr kern="1200">
                <a:solidFill>
                  <a:schemeClr val="tx1"/>
                </a:solidFill>
                <a:latin typeface="+mj-lt"/>
                <a:ea typeface="+mj-ea"/>
                <a:cs typeface="+mj-cs"/>
              </a:defRPr>
            </a:lvl6pPr>
            <a:lvl7pPr marL="2741009" algn="l" defTabSz="913670" rtl="0" eaLnBrk="1" latinLnBrk="0" hangingPunct="1">
              <a:defRPr kern="1200">
                <a:solidFill>
                  <a:schemeClr val="tx1"/>
                </a:solidFill>
                <a:latin typeface="+mj-lt"/>
                <a:ea typeface="+mj-ea"/>
                <a:cs typeface="+mj-cs"/>
              </a:defRPr>
            </a:lvl7pPr>
            <a:lvl8pPr marL="3197838" algn="l" defTabSz="913670" rtl="0" eaLnBrk="1" latinLnBrk="0" hangingPunct="1">
              <a:defRPr kern="1200">
                <a:solidFill>
                  <a:schemeClr val="tx1"/>
                </a:solidFill>
                <a:latin typeface="+mj-lt"/>
                <a:ea typeface="+mj-ea"/>
                <a:cs typeface="+mj-cs"/>
              </a:defRPr>
            </a:lvl8pPr>
            <a:lvl9pPr marL="3654669" algn="l" defTabSz="913670" rtl="0" eaLnBrk="1" latinLnBrk="0" hangingPunct="1">
              <a:defRPr kern="1200">
                <a:solidFill>
                  <a:schemeClr val="tx1"/>
                </a:solidFill>
                <a:latin typeface="+mj-lt"/>
                <a:ea typeface="+mj-ea"/>
                <a:cs typeface="+mj-cs"/>
              </a:defRPr>
            </a:lvl9pPr>
          </a:lstStyle>
          <a:p>
            <a:pPr algn="r" defTabSz="913662" fontAlgn="auto">
              <a:spcBef>
                <a:spcPts val="0"/>
              </a:spcBef>
              <a:spcAft>
                <a:spcPts val="0"/>
              </a:spcAft>
            </a:pPr>
            <a:r>
              <a:rPr lang="en-US" sz="60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 2021 Apptio, all rights reserved</a:t>
            </a:r>
          </a:p>
        </p:txBody>
      </p:sp>
      <p:grpSp>
        <p:nvGrpSpPr>
          <p:cNvPr id="3" name="Group 2">
            <a:extLst>
              <a:ext uri="{FF2B5EF4-FFF2-40B4-BE49-F238E27FC236}">
                <a16:creationId xmlns:a16="http://schemas.microsoft.com/office/drawing/2014/main" id="{E0BD58BE-23FC-F446-974E-B9061552ECB1}"/>
              </a:ext>
            </a:extLst>
          </p:cNvPr>
          <p:cNvGrpSpPr/>
          <p:nvPr userDrawn="1"/>
        </p:nvGrpSpPr>
        <p:grpSpPr>
          <a:xfrm>
            <a:off x="3886631" y="2148874"/>
            <a:ext cx="1370740" cy="845753"/>
            <a:chOff x="4167213" y="2557322"/>
            <a:chExt cx="1370740" cy="845753"/>
          </a:xfrm>
        </p:grpSpPr>
        <p:sp>
          <p:nvSpPr>
            <p:cNvPr id="13" name="Freeform 23">
              <a:extLst>
                <a:ext uri="{FF2B5EF4-FFF2-40B4-BE49-F238E27FC236}">
                  <a16:creationId xmlns:a16="http://schemas.microsoft.com/office/drawing/2014/main" id="{3C95C495-13D8-1448-ABCD-5E743B1CDFEF}"/>
                </a:ext>
              </a:extLst>
            </p:cNvPr>
            <p:cNvSpPr>
              <a:spLocks noChangeAspect="1" noEditPoints="1"/>
            </p:cNvSpPr>
            <p:nvPr/>
          </p:nvSpPr>
          <p:spPr bwMode="auto">
            <a:xfrm>
              <a:off x="4578744" y="2557322"/>
              <a:ext cx="531175" cy="532206"/>
            </a:xfrm>
            <a:custGeom>
              <a:avLst/>
              <a:gdLst>
                <a:gd name="T0" fmla="*/ 529 w 620"/>
                <a:gd name="T1" fmla="*/ 341 h 621"/>
                <a:gd name="T2" fmla="*/ 571 w 620"/>
                <a:gd name="T3" fmla="*/ 358 h 621"/>
                <a:gd name="T4" fmla="*/ 608 w 620"/>
                <a:gd name="T5" fmla="*/ 398 h 621"/>
                <a:gd name="T6" fmla="*/ 560 w 620"/>
                <a:gd name="T7" fmla="*/ 399 h 621"/>
                <a:gd name="T8" fmla="*/ 512 w 620"/>
                <a:gd name="T9" fmla="*/ 398 h 621"/>
                <a:gd name="T10" fmla="*/ 533 w 620"/>
                <a:gd name="T11" fmla="*/ 454 h 621"/>
                <a:gd name="T12" fmla="*/ 537 w 620"/>
                <a:gd name="T13" fmla="*/ 522 h 621"/>
                <a:gd name="T14" fmla="*/ 513 w 620"/>
                <a:gd name="T15" fmla="*/ 481 h 621"/>
                <a:gd name="T16" fmla="*/ 496 w 620"/>
                <a:gd name="T17" fmla="*/ 427 h 621"/>
                <a:gd name="T18" fmla="*/ 484 w 620"/>
                <a:gd name="T19" fmla="*/ 311 h 621"/>
                <a:gd name="T20" fmla="*/ 518 w 620"/>
                <a:gd name="T21" fmla="*/ 241 h 621"/>
                <a:gd name="T22" fmla="*/ 470 w 620"/>
                <a:gd name="T23" fmla="*/ 240 h 621"/>
                <a:gd name="T24" fmla="*/ 424 w 620"/>
                <a:gd name="T25" fmla="*/ 123 h 621"/>
                <a:gd name="T26" fmla="*/ 388 w 620"/>
                <a:gd name="T27" fmla="*/ 155 h 621"/>
                <a:gd name="T28" fmla="*/ 136 w 620"/>
                <a:gd name="T29" fmla="*/ 311 h 621"/>
                <a:gd name="T30" fmla="*/ 310 w 620"/>
                <a:gd name="T31" fmla="*/ 530 h 621"/>
                <a:gd name="T32" fmla="*/ 335 w 620"/>
                <a:gd name="T33" fmla="*/ 574 h 621"/>
                <a:gd name="T34" fmla="*/ 362 w 620"/>
                <a:gd name="T35" fmla="*/ 617 h 621"/>
                <a:gd name="T36" fmla="*/ 332 w 620"/>
                <a:gd name="T37" fmla="*/ 575 h 621"/>
                <a:gd name="T38" fmla="*/ 318 w 620"/>
                <a:gd name="T39" fmla="*/ 621 h 621"/>
                <a:gd name="T40" fmla="*/ 0 w 620"/>
                <a:gd name="T41" fmla="*/ 311 h 621"/>
                <a:gd name="T42" fmla="*/ 320 w 620"/>
                <a:gd name="T43" fmla="*/ 0 h 621"/>
                <a:gd name="T44" fmla="*/ 329 w 620"/>
                <a:gd name="T45" fmla="*/ 47 h 621"/>
                <a:gd name="T46" fmla="*/ 338 w 620"/>
                <a:gd name="T47" fmla="*/ 92 h 621"/>
                <a:gd name="T48" fmla="*/ 356 w 620"/>
                <a:gd name="T49" fmla="*/ 49 h 621"/>
                <a:gd name="T50" fmla="*/ 397 w 620"/>
                <a:gd name="T51" fmla="*/ 12 h 621"/>
                <a:gd name="T52" fmla="*/ 402 w 620"/>
                <a:gd name="T53" fmla="*/ 62 h 621"/>
                <a:gd name="T54" fmla="*/ 398 w 620"/>
                <a:gd name="T55" fmla="*/ 109 h 621"/>
                <a:gd name="T56" fmla="*/ 453 w 620"/>
                <a:gd name="T57" fmla="*/ 87 h 621"/>
                <a:gd name="T58" fmla="*/ 521 w 620"/>
                <a:gd name="T59" fmla="*/ 83 h 621"/>
                <a:gd name="T60" fmla="*/ 483 w 620"/>
                <a:gd name="T61" fmla="*/ 110 h 621"/>
                <a:gd name="T62" fmla="*/ 475 w 620"/>
                <a:gd name="T63" fmla="*/ 166 h 621"/>
                <a:gd name="T64" fmla="*/ 503 w 620"/>
                <a:gd name="T65" fmla="*/ 130 h 621"/>
                <a:gd name="T66" fmla="*/ 565 w 620"/>
                <a:gd name="T67" fmla="*/ 133 h 621"/>
                <a:gd name="T68" fmla="*/ 521 w 620"/>
                <a:gd name="T69" fmla="*/ 150 h 621"/>
                <a:gd name="T70" fmla="*/ 509 w 620"/>
                <a:gd name="T71" fmla="*/ 217 h 621"/>
                <a:gd name="T72" fmla="*/ 542 w 620"/>
                <a:gd name="T73" fmla="*/ 183 h 621"/>
                <a:gd name="T74" fmla="*/ 597 w 620"/>
                <a:gd name="T75" fmla="*/ 191 h 621"/>
                <a:gd name="T76" fmla="*/ 568 w 620"/>
                <a:gd name="T77" fmla="*/ 247 h 621"/>
                <a:gd name="T78" fmla="*/ 529 w 620"/>
                <a:gd name="T79" fmla="*/ 293 h 621"/>
                <a:gd name="T80" fmla="*/ 575 w 620"/>
                <a:gd name="T81" fmla="*/ 301 h 621"/>
                <a:gd name="T82" fmla="*/ 620 w 620"/>
                <a:gd name="T83" fmla="*/ 311 h 621"/>
                <a:gd name="T84" fmla="*/ 575 w 620"/>
                <a:gd name="T85" fmla="*/ 320 h 621"/>
                <a:gd name="T86" fmla="*/ 529 w 620"/>
                <a:gd name="T87" fmla="*/ 328 h 621"/>
                <a:gd name="T88" fmla="*/ 453 w 620"/>
                <a:gd name="T89" fmla="*/ 477 h 621"/>
                <a:gd name="T90" fmla="*/ 405 w 620"/>
                <a:gd name="T91" fmla="*/ 456 h 621"/>
                <a:gd name="T92" fmla="*/ 408 w 620"/>
                <a:gd name="T93" fmla="*/ 507 h 621"/>
                <a:gd name="T94" fmla="*/ 448 w 620"/>
                <a:gd name="T95" fmla="*/ 537 h 621"/>
                <a:gd name="T96" fmla="*/ 504 w 620"/>
                <a:gd name="T97" fmla="*/ 553 h 621"/>
                <a:gd name="T98" fmla="*/ 490 w 620"/>
                <a:gd name="T99" fmla="*/ 505 h 621"/>
                <a:gd name="T100" fmla="*/ 386 w 620"/>
                <a:gd name="T101" fmla="*/ 565 h 621"/>
                <a:gd name="T102" fmla="*/ 438 w 620"/>
                <a:gd name="T103" fmla="*/ 593 h 621"/>
                <a:gd name="T104" fmla="*/ 445 w 620"/>
                <a:gd name="T105" fmla="*/ 539 h 621"/>
                <a:gd name="T106" fmla="*/ 408 w 620"/>
                <a:gd name="T107" fmla="*/ 507 h 621"/>
                <a:gd name="T108" fmla="*/ 386 w 620"/>
                <a:gd name="T109" fmla="*/ 565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0" h="621">
                  <a:moveTo>
                    <a:pt x="529" y="328"/>
                  </a:moveTo>
                  <a:cubicBezTo>
                    <a:pt x="529" y="331"/>
                    <a:pt x="529" y="339"/>
                    <a:pt x="529" y="341"/>
                  </a:cubicBezTo>
                  <a:cubicBezTo>
                    <a:pt x="574" y="346"/>
                    <a:pt x="574" y="346"/>
                    <a:pt x="574" y="346"/>
                  </a:cubicBezTo>
                  <a:cubicBezTo>
                    <a:pt x="573" y="352"/>
                    <a:pt x="572" y="352"/>
                    <a:pt x="571" y="358"/>
                  </a:cubicBezTo>
                  <a:cubicBezTo>
                    <a:pt x="616" y="366"/>
                    <a:pt x="616" y="366"/>
                    <a:pt x="616" y="366"/>
                  </a:cubicBezTo>
                  <a:cubicBezTo>
                    <a:pt x="614" y="377"/>
                    <a:pt x="611" y="388"/>
                    <a:pt x="608" y="398"/>
                  </a:cubicBezTo>
                  <a:cubicBezTo>
                    <a:pt x="565" y="386"/>
                    <a:pt x="565" y="386"/>
                    <a:pt x="565" y="386"/>
                  </a:cubicBezTo>
                  <a:cubicBezTo>
                    <a:pt x="563" y="390"/>
                    <a:pt x="562" y="395"/>
                    <a:pt x="560" y="399"/>
                  </a:cubicBezTo>
                  <a:cubicBezTo>
                    <a:pt x="517" y="384"/>
                    <a:pt x="517" y="384"/>
                    <a:pt x="517" y="384"/>
                  </a:cubicBezTo>
                  <a:cubicBezTo>
                    <a:pt x="517" y="386"/>
                    <a:pt x="512" y="396"/>
                    <a:pt x="512" y="398"/>
                  </a:cubicBezTo>
                  <a:cubicBezTo>
                    <a:pt x="553" y="418"/>
                    <a:pt x="553" y="418"/>
                    <a:pt x="553" y="418"/>
                  </a:cubicBezTo>
                  <a:cubicBezTo>
                    <a:pt x="547" y="430"/>
                    <a:pt x="540" y="442"/>
                    <a:pt x="533" y="454"/>
                  </a:cubicBezTo>
                  <a:cubicBezTo>
                    <a:pt x="571" y="479"/>
                    <a:pt x="571" y="479"/>
                    <a:pt x="571" y="479"/>
                  </a:cubicBezTo>
                  <a:cubicBezTo>
                    <a:pt x="561" y="494"/>
                    <a:pt x="549" y="509"/>
                    <a:pt x="537" y="522"/>
                  </a:cubicBezTo>
                  <a:cubicBezTo>
                    <a:pt x="504" y="491"/>
                    <a:pt x="504" y="491"/>
                    <a:pt x="504" y="491"/>
                  </a:cubicBezTo>
                  <a:cubicBezTo>
                    <a:pt x="507" y="488"/>
                    <a:pt x="510" y="484"/>
                    <a:pt x="513" y="481"/>
                  </a:cubicBezTo>
                  <a:cubicBezTo>
                    <a:pt x="478" y="452"/>
                    <a:pt x="478" y="452"/>
                    <a:pt x="478" y="452"/>
                  </a:cubicBezTo>
                  <a:cubicBezTo>
                    <a:pt x="485" y="444"/>
                    <a:pt x="491" y="435"/>
                    <a:pt x="496" y="427"/>
                  </a:cubicBezTo>
                  <a:cubicBezTo>
                    <a:pt x="458" y="403"/>
                    <a:pt x="458" y="403"/>
                    <a:pt x="458" y="403"/>
                  </a:cubicBezTo>
                  <a:cubicBezTo>
                    <a:pt x="475" y="375"/>
                    <a:pt x="484" y="343"/>
                    <a:pt x="484" y="311"/>
                  </a:cubicBezTo>
                  <a:cubicBezTo>
                    <a:pt x="484" y="293"/>
                    <a:pt x="482" y="275"/>
                    <a:pt x="476" y="258"/>
                  </a:cubicBezTo>
                  <a:cubicBezTo>
                    <a:pt x="518" y="241"/>
                    <a:pt x="518" y="241"/>
                    <a:pt x="518" y="241"/>
                  </a:cubicBezTo>
                  <a:cubicBezTo>
                    <a:pt x="517" y="238"/>
                    <a:pt x="512" y="225"/>
                    <a:pt x="511" y="222"/>
                  </a:cubicBezTo>
                  <a:cubicBezTo>
                    <a:pt x="470" y="240"/>
                    <a:pt x="470" y="240"/>
                    <a:pt x="470" y="240"/>
                  </a:cubicBezTo>
                  <a:cubicBezTo>
                    <a:pt x="456" y="209"/>
                    <a:pt x="432" y="181"/>
                    <a:pt x="402" y="163"/>
                  </a:cubicBezTo>
                  <a:cubicBezTo>
                    <a:pt x="424" y="123"/>
                    <a:pt x="424" y="123"/>
                    <a:pt x="424" y="123"/>
                  </a:cubicBezTo>
                  <a:cubicBezTo>
                    <a:pt x="421" y="121"/>
                    <a:pt x="411" y="116"/>
                    <a:pt x="408" y="114"/>
                  </a:cubicBezTo>
                  <a:cubicBezTo>
                    <a:pt x="388" y="155"/>
                    <a:pt x="388" y="155"/>
                    <a:pt x="388" y="155"/>
                  </a:cubicBezTo>
                  <a:cubicBezTo>
                    <a:pt x="364" y="142"/>
                    <a:pt x="337" y="136"/>
                    <a:pt x="310" y="136"/>
                  </a:cubicBezTo>
                  <a:cubicBezTo>
                    <a:pt x="214" y="136"/>
                    <a:pt x="136" y="214"/>
                    <a:pt x="136" y="311"/>
                  </a:cubicBezTo>
                  <a:cubicBezTo>
                    <a:pt x="136" y="407"/>
                    <a:pt x="214" y="485"/>
                    <a:pt x="310" y="485"/>
                  </a:cubicBezTo>
                  <a:cubicBezTo>
                    <a:pt x="310" y="530"/>
                    <a:pt x="310" y="530"/>
                    <a:pt x="310" y="530"/>
                  </a:cubicBezTo>
                  <a:cubicBezTo>
                    <a:pt x="317" y="530"/>
                    <a:pt x="324" y="530"/>
                    <a:pt x="331" y="529"/>
                  </a:cubicBezTo>
                  <a:cubicBezTo>
                    <a:pt x="335" y="574"/>
                    <a:pt x="335" y="574"/>
                    <a:pt x="335" y="574"/>
                  </a:cubicBezTo>
                  <a:cubicBezTo>
                    <a:pt x="340" y="574"/>
                    <a:pt x="351" y="572"/>
                    <a:pt x="353" y="572"/>
                  </a:cubicBezTo>
                  <a:cubicBezTo>
                    <a:pt x="362" y="617"/>
                    <a:pt x="362" y="617"/>
                    <a:pt x="362" y="617"/>
                  </a:cubicBezTo>
                  <a:cubicBezTo>
                    <a:pt x="360" y="617"/>
                    <a:pt x="340" y="620"/>
                    <a:pt x="338" y="620"/>
                  </a:cubicBezTo>
                  <a:cubicBezTo>
                    <a:pt x="332" y="575"/>
                    <a:pt x="332" y="575"/>
                    <a:pt x="332" y="575"/>
                  </a:cubicBezTo>
                  <a:cubicBezTo>
                    <a:pt x="327" y="575"/>
                    <a:pt x="321" y="576"/>
                    <a:pt x="316" y="576"/>
                  </a:cubicBezTo>
                  <a:cubicBezTo>
                    <a:pt x="318" y="621"/>
                    <a:pt x="318" y="621"/>
                    <a:pt x="318" y="621"/>
                  </a:cubicBezTo>
                  <a:cubicBezTo>
                    <a:pt x="315" y="621"/>
                    <a:pt x="313" y="621"/>
                    <a:pt x="310" y="621"/>
                  </a:cubicBezTo>
                  <a:cubicBezTo>
                    <a:pt x="139" y="621"/>
                    <a:pt x="0" y="482"/>
                    <a:pt x="0" y="311"/>
                  </a:cubicBezTo>
                  <a:cubicBezTo>
                    <a:pt x="0" y="139"/>
                    <a:pt x="139" y="0"/>
                    <a:pt x="310" y="0"/>
                  </a:cubicBezTo>
                  <a:cubicBezTo>
                    <a:pt x="313" y="0"/>
                    <a:pt x="317" y="0"/>
                    <a:pt x="320" y="0"/>
                  </a:cubicBezTo>
                  <a:cubicBezTo>
                    <a:pt x="318" y="46"/>
                    <a:pt x="318" y="46"/>
                    <a:pt x="318" y="46"/>
                  </a:cubicBezTo>
                  <a:cubicBezTo>
                    <a:pt x="324" y="46"/>
                    <a:pt x="323" y="46"/>
                    <a:pt x="329" y="47"/>
                  </a:cubicBezTo>
                  <a:cubicBezTo>
                    <a:pt x="324" y="92"/>
                    <a:pt x="324" y="92"/>
                    <a:pt x="324" y="92"/>
                  </a:cubicBezTo>
                  <a:cubicBezTo>
                    <a:pt x="327" y="92"/>
                    <a:pt x="335" y="92"/>
                    <a:pt x="338" y="92"/>
                  </a:cubicBezTo>
                  <a:cubicBezTo>
                    <a:pt x="344" y="47"/>
                    <a:pt x="344" y="47"/>
                    <a:pt x="344" y="47"/>
                  </a:cubicBezTo>
                  <a:cubicBezTo>
                    <a:pt x="348" y="48"/>
                    <a:pt x="352" y="49"/>
                    <a:pt x="356" y="49"/>
                  </a:cubicBezTo>
                  <a:cubicBezTo>
                    <a:pt x="364" y="5"/>
                    <a:pt x="364" y="5"/>
                    <a:pt x="364" y="5"/>
                  </a:cubicBezTo>
                  <a:cubicBezTo>
                    <a:pt x="375" y="7"/>
                    <a:pt x="386" y="9"/>
                    <a:pt x="397" y="12"/>
                  </a:cubicBezTo>
                  <a:cubicBezTo>
                    <a:pt x="384" y="56"/>
                    <a:pt x="384" y="56"/>
                    <a:pt x="384" y="56"/>
                  </a:cubicBezTo>
                  <a:cubicBezTo>
                    <a:pt x="390" y="58"/>
                    <a:pt x="396" y="60"/>
                    <a:pt x="402" y="62"/>
                  </a:cubicBezTo>
                  <a:cubicBezTo>
                    <a:pt x="386" y="104"/>
                    <a:pt x="386" y="104"/>
                    <a:pt x="386" y="104"/>
                  </a:cubicBezTo>
                  <a:cubicBezTo>
                    <a:pt x="388" y="105"/>
                    <a:pt x="396" y="108"/>
                    <a:pt x="398" y="109"/>
                  </a:cubicBezTo>
                  <a:cubicBezTo>
                    <a:pt x="416" y="67"/>
                    <a:pt x="416" y="67"/>
                    <a:pt x="416" y="67"/>
                  </a:cubicBezTo>
                  <a:cubicBezTo>
                    <a:pt x="431" y="73"/>
                    <a:pt x="439" y="78"/>
                    <a:pt x="453" y="87"/>
                  </a:cubicBezTo>
                  <a:cubicBezTo>
                    <a:pt x="477" y="49"/>
                    <a:pt x="477" y="49"/>
                    <a:pt x="477" y="49"/>
                  </a:cubicBezTo>
                  <a:cubicBezTo>
                    <a:pt x="493" y="59"/>
                    <a:pt x="507" y="70"/>
                    <a:pt x="521" y="83"/>
                  </a:cubicBezTo>
                  <a:cubicBezTo>
                    <a:pt x="490" y="116"/>
                    <a:pt x="490" y="116"/>
                    <a:pt x="490" y="116"/>
                  </a:cubicBezTo>
                  <a:cubicBezTo>
                    <a:pt x="488" y="114"/>
                    <a:pt x="485" y="112"/>
                    <a:pt x="483" y="110"/>
                  </a:cubicBezTo>
                  <a:cubicBezTo>
                    <a:pt x="453" y="144"/>
                    <a:pt x="453" y="144"/>
                    <a:pt x="453" y="144"/>
                  </a:cubicBezTo>
                  <a:cubicBezTo>
                    <a:pt x="462" y="152"/>
                    <a:pt x="468" y="157"/>
                    <a:pt x="475" y="166"/>
                  </a:cubicBezTo>
                  <a:cubicBezTo>
                    <a:pt x="510" y="137"/>
                    <a:pt x="510" y="137"/>
                    <a:pt x="510" y="137"/>
                  </a:cubicBezTo>
                  <a:cubicBezTo>
                    <a:pt x="506" y="134"/>
                    <a:pt x="507" y="133"/>
                    <a:pt x="503" y="130"/>
                  </a:cubicBezTo>
                  <a:cubicBezTo>
                    <a:pt x="537" y="99"/>
                    <a:pt x="537" y="99"/>
                    <a:pt x="537" y="99"/>
                  </a:cubicBezTo>
                  <a:cubicBezTo>
                    <a:pt x="547" y="109"/>
                    <a:pt x="556" y="121"/>
                    <a:pt x="565" y="133"/>
                  </a:cubicBezTo>
                  <a:cubicBezTo>
                    <a:pt x="527" y="159"/>
                    <a:pt x="527" y="159"/>
                    <a:pt x="527" y="159"/>
                  </a:cubicBezTo>
                  <a:cubicBezTo>
                    <a:pt x="524" y="155"/>
                    <a:pt x="524" y="154"/>
                    <a:pt x="521" y="150"/>
                  </a:cubicBezTo>
                  <a:cubicBezTo>
                    <a:pt x="486" y="178"/>
                    <a:pt x="486" y="178"/>
                    <a:pt x="486" y="178"/>
                  </a:cubicBezTo>
                  <a:cubicBezTo>
                    <a:pt x="496" y="191"/>
                    <a:pt x="502" y="202"/>
                    <a:pt x="509" y="217"/>
                  </a:cubicBezTo>
                  <a:cubicBezTo>
                    <a:pt x="550" y="198"/>
                    <a:pt x="550" y="198"/>
                    <a:pt x="550" y="198"/>
                  </a:cubicBezTo>
                  <a:cubicBezTo>
                    <a:pt x="547" y="193"/>
                    <a:pt x="545" y="188"/>
                    <a:pt x="542" y="183"/>
                  </a:cubicBezTo>
                  <a:cubicBezTo>
                    <a:pt x="582" y="161"/>
                    <a:pt x="582" y="161"/>
                    <a:pt x="582" y="161"/>
                  </a:cubicBezTo>
                  <a:cubicBezTo>
                    <a:pt x="588" y="171"/>
                    <a:pt x="592" y="181"/>
                    <a:pt x="597" y="191"/>
                  </a:cubicBezTo>
                  <a:cubicBezTo>
                    <a:pt x="555" y="209"/>
                    <a:pt x="555" y="209"/>
                    <a:pt x="555" y="209"/>
                  </a:cubicBezTo>
                  <a:cubicBezTo>
                    <a:pt x="560" y="221"/>
                    <a:pt x="564" y="234"/>
                    <a:pt x="568" y="247"/>
                  </a:cubicBezTo>
                  <a:cubicBezTo>
                    <a:pt x="524" y="258"/>
                    <a:pt x="524" y="258"/>
                    <a:pt x="524" y="258"/>
                  </a:cubicBezTo>
                  <a:cubicBezTo>
                    <a:pt x="526" y="269"/>
                    <a:pt x="528" y="281"/>
                    <a:pt x="529" y="293"/>
                  </a:cubicBezTo>
                  <a:cubicBezTo>
                    <a:pt x="574" y="289"/>
                    <a:pt x="574" y="289"/>
                    <a:pt x="574" y="289"/>
                  </a:cubicBezTo>
                  <a:cubicBezTo>
                    <a:pt x="575" y="293"/>
                    <a:pt x="575" y="297"/>
                    <a:pt x="575" y="301"/>
                  </a:cubicBezTo>
                  <a:cubicBezTo>
                    <a:pt x="620" y="300"/>
                    <a:pt x="620" y="300"/>
                    <a:pt x="620" y="300"/>
                  </a:cubicBezTo>
                  <a:cubicBezTo>
                    <a:pt x="620" y="303"/>
                    <a:pt x="620" y="307"/>
                    <a:pt x="620" y="311"/>
                  </a:cubicBezTo>
                  <a:cubicBezTo>
                    <a:pt x="620" y="314"/>
                    <a:pt x="620" y="318"/>
                    <a:pt x="620" y="322"/>
                  </a:cubicBezTo>
                  <a:cubicBezTo>
                    <a:pt x="575" y="320"/>
                    <a:pt x="575" y="320"/>
                    <a:pt x="575" y="320"/>
                  </a:cubicBezTo>
                  <a:cubicBezTo>
                    <a:pt x="575" y="324"/>
                    <a:pt x="575" y="328"/>
                    <a:pt x="574" y="332"/>
                  </a:cubicBezTo>
                  <a:lnTo>
                    <a:pt x="529" y="328"/>
                  </a:lnTo>
                  <a:close/>
                  <a:moveTo>
                    <a:pt x="483" y="511"/>
                  </a:moveTo>
                  <a:cubicBezTo>
                    <a:pt x="453" y="477"/>
                    <a:pt x="453" y="477"/>
                    <a:pt x="453" y="477"/>
                  </a:cubicBezTo>
                  <a:cubicBezTo>
                    <a:pt x="444" y="485"/>
                    <a:pt x="439" y="489"/>
                    <a:pt x="429" y="495"/>
                  </a:cubicBezTo>
                  <a:cubicBezTo>
                    <a:pt x="405" y="456"/>
                    <a:pt x="405" y="456"/>
                    <a:pt x="405" y="456"/>
                  </a:cubicBezTo>
                  <a:cubicBezTo>
                    <a:pt x="403" y="458"/>
                    <a:pt x="386" y="468"/>
                    <a:pt x="386" y="468"/>
                  </a:cubicBezTo>
                  <a:cubicBezTo>
                    <a:pt x="408" y="507"/>
                    <a:pt x="408" y="507"/>
                    <a:pt x="408" y="507"/>
                  </a:cubicBezTo>
                  <a:cubicBezTo>
                    <a:pt x="408" y="507"/>
                    <a:pt x="424" y="499"/>
                    <a:pt x="425" y="498"/>
                  </a:cubicBezTo>
                  <a:cubicBezTo>
                    <a:pt x="448" y="537"/>
                    <a:pt x="448" y="537"/>
                    <a:pt x="448" y="537"/>
                  </a:cubicBezTo>
                  <a:cubicBezTo>
                    <a:pt x="458" y="531"/>
                    <a:pt x="467" y="524"/>
                    <a:pt x="476" y="517"/>
                  </a:cubicBezTo>
                  <a:cubicBezTo>
                    <a:pt x="504" y="553"/>
                    <a:pt x="504" y="553"/>
                    <a:pt x="504" y="553"/>
                  </a:cubicBezTo>
                  <a:cubicBezTo>
                    <a:pt x="510" y="548"/>
                    <a:pt x="516" y="543"/>
                    <a:pt x="521" y="538"/>
                  </a:cubicBezTo>
                  <a:cubicBezTo>
                    <a:pt x="490" y="505"/>
                    <a:pt x="490" y="505"/>
                    <a:pt x="490" y="505"/>
                  </a:cubicBezTo>
                  <a:cubicBezTo>
                    <a:pt x="488" y="507"/>
                    <a:pt x="485" y="509"/>
                    <a:pt x="483" y="511"/>
                  </a:cubicBezTo>
                  <a:close/>
                  <a:moveTo>
                    <a:pt x="386" y="565"/>
                  </a:moveTo>
                  <a:cubicBezTo>
                    <a:pt x="397" y="561"/>
                    <a:pt x="409" y="557"/>
                    <a:pt x="420" y="552"/>
                  </a:cubicBezTo>
                  <a:cubicBezTo>
                    <a:pt x="438" y="593"/>
                    <a:pt x="438" y="593"/>
                    <a:pt x="438" y="593"/>
                  </a:cubicBezTo>
                  <a:cubicBezTo>
                    <a:pt x="448" y="589"/>
                    <a:pt x="458" y="584"/>
                    <a:pt x="468" y="578"/>
                  </a:cubicBezTo>
                  <a:cubicBezTo>
                    <a:pt x="445" y="539"/>
                    <a:pt x="445" y="539"/>
                    <a:pt x="445" y="539"/>
                  </a:cubicBezTo>
                  <a:cubicBezTo>
                    <a:pt x="443" y="539"/>
                    <a:pt x="431" y="546"/>
                    <a:pt x="430" y="547"/>
                  </a:cubicBezTo>
                  <a:cubicBezTo>
                    <a:pt x="408" y="507"/>
                    <a:pt x="408" y="507"/>
                    <a:pt x="408" y="507"/>
                  </a:cubicBezTo>
                  <a:cubicBezTo>
                    <a:pt x="397" y="513"/>
                    <a:pt x="385" y="518"/>
                    <a:pt x="373" y="521"/>
                  </a:cubicBezTo>
                  <a:lnTo>
                    <a:pt x="386" y="565"/>
                  </a:lnTo>
                  <a:close/>
                </a:path>
              </a:pathLst>
            </a:custGeom>
            <a:solidFill>
              <a:srgbClr val="FF6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7" name="Freeform 24">
              <a:extLst>
                <a:ext uri="{FF2B5EF4-FFF2-40B4-BE49-F238E27FC236}">
                  <a16:creationId xmlns:a16="http://schemas.microsoft.com/office/drawing/2014/main" id="{8F5188F8-BD6E-0241-86F0-B02CC12EBD42}"/>
                </a:ext>
              </a:extLst>
            </p:cNvPr>
            <p:cNvSpPr>
              <a:spLocks noChangeAspect="1" noEditPoints="1"/>
            </p:cNvSpPr>
            <p:nvPr/>
          </p:nvSpPr>
          <p:spPr bwMode="auto">
            <a:xfrm>
              <a:off x="4167213" y="3217422"/>
              <a:ext cx="1370740" cy="185653"/>
            </a:xfrm>
            <a:custGeom>
              <a:avLst/>
              <a:gdLst>
                <a:gd name="T0" fmla="*/ 0 w 1601"/>
                <a:gd name="T1" fmla="*/ 212 h 217"/>
                <a:gd name="T2" fmla="*/ 80 w 1601"/>
                <a:gd name="T3" fmla="*/ 185 h 217"/>
                <a:gd name="T4" fmla="*/ 234 w 1601"/>
                <a:gd name="T5" fmla="*/ 212 h 217"/>
                <a:gd name="T6" fmla="*/ 187 w 1601"/>
                <a:gd name="T7" fmla="*/ 28 h 217"/>
                <a:gd name="T8" fmla="*/ 107 w 1601"/>
                <a:gd name="T9" fmla="*/ 141 h 217"/>
                <a:gd name="T10" fmla="*/ 190 w 1601"/>
                <a:gd name="T11" fmla="*/ 141 h 217"/>
                <a:gd name="T12" fmla="*/ 485 w 1601"/>
                <a:gd name="T13" fmla="*/ 29 h 217"/>
                <a:gd name="T14" fmla="*/ 324 w 1601"/>
                <a:gd name="T15" fmla="*/ 212 h 217"/>
                <a:gd name="T16" fmla="*/ 385 w 1601"/>
                <a:gd name="T17" fmla="*/ 169 h 217"/>
                <a:gd name="T18" fmla="*/ 570 w 1601"/>
                <a:gd name="T19" fmla="*/ 99 h 217"/>
                <a:gd name="T20" fmla="*/ 480 w 1601"/>
                <a:gd name="T21" fmla="*/ 126 h 217"/>
                <a:gd name="T22" fmla="*/ 385 w 1601"/>
                <a:gd name="T23" fmla="*/ 75 h 217"/>
                <a:gd name="T24" fmla="*/ 509 w 1601"/>
                <a:gd name="T25" fmla="*/ 101 h 217"/>
                <a:gd name="T26" fmla="*/ 762 w 1601"/>
                <a:gd name="T27" fmla="*/ 29 h 217"/>
                <a:gd name="T28" fmla="*/ 601 w 1601"/>
                <a:gd name="T29" fmla="*/ 212 h 217"/>
                <a:gd name="T30" fmla="*/ 662 w 1601"/>
                <a:gd name="T31" fmla="*/ 169 h 217"/>
                <a:gd name="T32" fmla="*/ 847 w 1601"/>
                <a:gd name="T33" fmla="*/ 99 h 217"/>
                <a:gd name="T34" fmla="*/ 757 w 1601"/>
                <a:gd name="T35" fmla="*/ 126 h 217"/>
                <a:gd name="T36" fmla="*/ 662 w 1601"/>
                <a:gd name="T37" fmla="*/ 75 h 217"/>
                <a:gd name="T38" fmla="*/ 786 w 1601"/>
                <a:gd name="T39" fmla="*/ 101 h 217"/>
                <a:gd name="T40" fmla="*/ 865 w 1601"/>
                <a:gd name="T41" fmla="*/ 29 h 217"/>
                <a:gd name="T42" fmla="*/ 1133 w 1601"/>
                <a:gd name="T43" fmla="*/ 75 h 217"/>
                <a:gd name="T44" fmla="*/ 1030 w 1601"/>
                <a:gd name="T45" fmla="*/ 212 h 217"/>
                <a:gd name="T46" fmla="*/ 968 w 1601"/>
                <a:gd name="T47" fmla="*/ 75 h 217"/>
                <a:gd name="T48" fmla="*/ 865 w 1601"/>
                <a:gd name="T49" fmla="*/ 29 h 217"/>
                <a:gd name="T50" fmla="*/ 1230 w 1601"/>
                <a:gd name="T51" fmla="*/ 29 h 217"/>
                <a:gd name="T52" fmla="*/ 1168 w 1601"/>
                <a:gd name="T53" fmla="*/ 212 h 217"/>
                <a:gd name="T54" fmla="*/ 1415 w 1601"/>
                <a:gd name="T55" fmla="*/ 24 h 217"/>
                <a:gd name="T56" fmla="*/ 1415 w 1601"/>
                <a:gd name="T57" fmla="*/ 217 h 217"/>
                <a:gd name="T58" fmla="*/ 1415 w 1601"/>
                <a:gd name="T59" fmla="*/ 24 h 217"/>
                <a:gd name="T60" fmla="*/ 1331 w 1601"/>
                <a:gd name="T61" fmla="*/ 120 h 217"/>
                <a:gd name="T62" fmla="*/ 1500 w 1601"/>
                <a:gd name="T63" fmla="*/ 121 h 217"/>
                <a:gd name="T64" fmla="*/ 1580 w 1601"/>
                <a:gd name="T65" fmla="*/ 0 h 217"/>
                <a:gd name="T66" fmla="*/ 1580 w 1601"/>
                <a:gd name="T67" fmla="*/ 41 h 217"/>
                <a:gd name="T68" fmla="*/ 1580 w 1601"/>
                <a:gd name="T69" fmla="*/ 0 h 217"/>
                <a:gd name="T70" fmla="*/ 1564 w 1601"/>
                <a:gd name="T71" fmla="*/ 20 h 217"/>
                <a:gd name="T72" fmla="*/ 1595 w 1601"/>
                <a:gd name="T73" fmla="*/ 20 h 217"/>
                <a:gd name="T74" fmla="*/ 1584 w 1601"/>
                <a:gd name="T75" fmla="*/ 21 h 217"/>
                <a:gd name="T76" fmla="*/ 1589 w 1601"/>
                <a:gd name="T77" fmla="*/ 16 h 217"/>
                <a:gd name="T78" fmla="*/ 1580 w 1601"/>
                <a:gd name="T79" fmla="*/ 10 h 217"/>
                <a:gd name="T80" fmla="*/ 1572 w 1601"/>
                <a:gd name="T81" fmla="*/ 31 h 217"/>
                <a:gd name="T82" fmla="*/ 1577 w 1601"/>
                <a:gd name="T83" fmla="*/ 23 h 217"/>
                <a:gd name="T84" fmla="*/ 1583 w 1601"/>
                <a:gd name="T85" fmla="*/ 26 h 217"/>
                <a:gd name="T86" fmla="*/ 1590 w 1601"/>
                <a:gd name="T87" fmla="*/ 31 h 217"/>
                <a:gd name="T88" fmla="*/ 1584 w 1601"/>
                <a:gd name="T89" fmla="*/ 21 h 217"/>
                <a:gd name="T90" fmla="*/ 1577 w 1601"/>
                <a:gd name="T91" fmla="*/ 19 h 217"/>
                <a:gd name="T92" fmla="*/ 1579 w 1601"/>
                <a:gd name="T93" fmla="*/ 13 h 217"/>
                <a:gd name="T94" fmla="*/ 1579 w 1601"/>
                <a:gd name="T95" fmla="*/ 1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1" h="217">
                  <a:moveTo>
                    <a:pt x="115" y="28"/>
                  </a:moveTo>
                  <a:cubicBezTo>
                    <a:pt x="0" y="212"/>
                    <a:pt x="0" y="212"/>
                    <a:pt x="0" y="212"/>
                  </a:cubicBezTo>
                  <a:cubicBezTo>
                    <a:pt x="63" y="212"/>
                    <a:pt x="63" y="212"/>
                    <a:pt x="63" y="212"/>
                  </a:cubicBezTo>
                  <a:cubicBezTo>
                    <a:pt x="80" y="185"/>
                    <a:pt x="80" y="185"/>
                    <a:pt x="80" y="185"/>
                  </a:cubicBezTo>
                  <a:cubicBezTo>
                    <a:pt x="217" y="185"/>
                    <a:pt x="217" y="185"/>
                    <a:pt x="217" y="185"/>
                  </a:cubicBezTo>
                  <a:cubicBezTo>
                    <a:pt x="234" y="212"/>
                    <a:pt x="234" y="212"/>
                    <a:pt x="234" y="212"/>
                  </a:cubicBezTo>
                  <a:cubicBezTo>
                    <a:pt x="302" y="212"/>
                    <a:pt x="302" y="212"/>
                    <a:pt x="302" y="212"/>
                  </a:cubicBezTo>
                  <a:cubicBezTo>
                    <a:pt x="187" y="28"/>
                    <a:pt x="187" y="28"/>
                    <a:pt x="187" y="28"/>
                  </a:cubicBezTo>
                  <a:lnTo>
                    <a:pt x="115" y="28"/>
                  </a:lnTo>
                  <a:close/>
                  <a:moveTo>
                    <a:pt x="107" y="141"/>
                  </a:moveTo>
                  <a:cubicBezTo>
                    <a:pt x="148" y="75"/>
                    <a:pt x="148" y="75"/>
                    <a:pt x="148" y="75"/>
                  </a:cubicBezTo>
                  <a:cubicBezTo>
                    <a:pt x="190" y="141"/>
                    <a:pt x="190" y="141"/>
                    <a:pt x="190" y="141"/>
                  </a:cubicBezTo>
                  <a:lnTo>
                    <a:pt x="107" y="141"/>
                  </a:lnTo>
                  <a:close/>
                  <a:moveTo>
                    <a:pt x="485" y="29"/>
                  </a:moveTo>
                  <a:cubicBezTo>
                    <a:pt x="324" y="29"/>
                    <a:pt x="324" y="29"/>
                    <a:pt x="324" y="29"/>
                  </a:cubicBezTo>
                  <a:cubicBezTo>
                    <a:pt x="324" y="212"/>
                    <a:pt x="324" y="212"/>
                    <a:pt x="324" y="212"/>
                  </a:cubicBezTo>
                  <a:cubicBezTo>
                    <a:pt x="385" y="212"/>
                    <a:pt x="385" y="212"/>
                    <a:pt x="385" y="212"/>
                  </a:cubicBezTo>
                  <a:cubicBezTo>
                    <a:pt x="385" y="169"/>
                    <a:pt x="385" y="169"/>
                    <a:pt x="385" y="169"/>
                  </a:cubicBezTo>
                  <a:cubicBezTo>
                    <a:pt x="395" y="169"/>
                    <a:pt x="467" y="169"/>
                    <a:pt x="485" y="169"/>
                  </a:cubicBezTo>
                  <a:cubicBezTo>
                    <a:pt x="534" y="169"/>
                    <a:pt x="570" y="156"/>
                    <a:pt x="570" y="99"/>
                  </a:cubicBezTo>
                  <a:cubicBezTo>
                    <a:pt x="570" y="41"/>
                    <a:pt x="535" y="29"/>
                    <a:pt x="485" y="29"/>
                  </a:cubicBezTo>
                  <a:close/>
                  <a:moveTo>
                    <a:pt x="480" y="126"/>
                  </a:moveTo>
                  <a:cubicBezTo>
                    <a:pt x="467" y="126"/>
                    <a:pt x="396" y="126"/>
                    <a:pt x="385" y="126"/>
                  </a:cubicBezTo>
                  <a:cubicBezTo>
                    <a:pt x="385" y="75"/>
                    <a:pt x="385" y="75"/>
                    <a:pt x="385" y="75"/>
                  </a:cubicBezTo>
                  <a:cubicBezTo>
                    <a:pt x="385" y="75"/>
                    <a:pt x="463" y="75"/>
                    <a:pt x="480" y="75"/>
                  </a:cubicBezTo>
                  <a:cubicBezTo>
                    <a:pt x="502" y="75"/>
                    <a:pt x="509" y="81"/>
                    <a:pt x="509" y="101"/>
                  </a:cubicBezTo>
                  <a:cubicBezTo>
                    <a:pt x="509" y="120"/>
                    <a:pt x="503" y="126"/>
                    <a:pt x="480" y="126"/>
                  </a:cubicBezTo>
                  <a:close/>
                  <a:moveTo>
                    <a:pt x="762" y="29"/>
                  </a:moveTo>
                  <a:cubicBezTo>
                    <a:pt x="601" y="29"/>
                    <a:pt x="601" y="29"/>
                    <a:pt x="601" y="29"/>
                  </a:cubicBezTo>
                  <a:cubicBezTo>
                    <a:pt x="601" y="212"/>
                    <a:pt x="601" y="212"/>
                    <a:pt x="601" y="212"/>
                  </a:cubicBezTo>
                  <a:cubicBezTo>
                    <a:pt x="662" y="212"/>
                    <a:pt x="662" y="212"/>
                    <a:pt x="662" y="212"/>
                  </a:cubicBezTo>
                  <a:cubicBezTo>
                    <a:pt x="662" y="169"/>
                    <a:pt x="662" y="169"/>
                    <a:pt x="662" y="169"/>
                  </a:cubicBezTo>
                  <a:cubicBezTo>
                    <a:pt x="672" y="169"/>
                    <a:pt x="744" y="169"/>
                    <a:pt x="762" y="169"/>
                  </a:cubicBezTo>
                  <a:cubicBezTo>
                    <a:pt x="811" y="169"/>
                    <a:pt x="847" y="156"/>
                    <a:pt x="847" y="99"/>
                  </a:cubicBezTo>
                  <a:cubicBezTo>
                    <a:pt x="847" y="41"/>
                    <a:pt x="812" y="29"/>
                    <a:pt x="762" y="29"/>
                  </a:cubicBezTo>
                  <a:close/>
                  <a:moveTo>
                    <a:pt x="757" y="126"/>
                  </a:moveTo>
                  <a:cubicBezTo>
                    <a:pt x="744" y="126"/>
                    <a:pt x="673" y="126"/>
                    <a:pt x="662" y="126"/>
                  </a:cubicBezTo>
                  <a:cubicBezTo>
                    <a:pt x="662" y="75"/>
                    <a:pt x="662" y="75"/>
                    <a:pt x="662" y="75"/>
                  </a:cubicBezTo>
                  <a:cubicBezTo>
                    <a:pt x="662" y="75"/>
                    <a:pt x="740" y="75"/>
                    <a:pt x="757" y="75"/>
                  </a:cubicBezTo>
                  <a:cubicBezTo>
                    <a:pt x="779" y="75"/>
                    <a:pt x="786" y="81"/>
                    <a:pt x="786" y="101"/>
                  </a:cubicBezTo>
                  <a:cubicBezTo>
                    <a:pt x="786" y="120"/>
                    <a:pt x="780" y="126"/>
                    <a:pt x="757" y="126"/>
                  </a:cubicBezTo>
                  <a:close/>
                  <a:moveTo>
                    <a:pt x="865" y="29"/>
                  </a:moveTo>
                  <a:cubicBezTo>
                    <a:pt x="1133" y="29"/>
                    <a:pt x="1133" y="29"/>
                    <a:pt x="1133" y="29"/>
                  </a:cubicBezTo>
                  <a:cubicBezTo>
                    <a:pt x="1133" y="75"/>
                    <a:pt x="1133" y="75"/>
                    <a:pt x="1133" y="75"/>
                  </a:cubicBezTo>
                  <a:cubicBezTo>
                    <a:pt x="1030" y="75"/>
                    <a:pt x="1030" y="75"/>
                    <a:pt x="1030" y="75"/>
                  </a:cubicBezTo>
                  <a:cubicBezTo>
                    <a:pt x="1030" y="212"/>
                    <a:pt x="1030" y="212"/>
                    <a:pt x="1030" y="212"/>
                  </a:cubicBezTo>
                  <a:cubicBezTo>
                    <a:pt x="968" y="212"/>
                    <a:pt x="968" y="212"/>
                    <a:pt x="968" y="212"/>
                  </a:cubicBezTo>
                  <a:cubicBezTo>
                    <a:pt x="968" y="75"/>
                    <a:pt x="968" y="75"/>
                    <a:pt x="968" y="75"/>
                  </a:cubicBezTo>
                  <a:cubicBezTo>
                    <a:pt x="865" y="75"/>
                    <a:pt x="865" y="75"/>
                    <a:pt x="865" y="75"/>
                  </a:cubicBezTo>
                  <a:lnTo>
                    <a:pt x="865" y="29"/>
                  </a:lnTo>
                  <a:close/>
                  <a:moveTo>
                    <a:pt x="1168" y="29"/>
                  </a:moveTo>
                  <a:cubicBezTo>
                    <a:pt x="1230" y="29"/>
                    <a:pt x="1230" y="29"/>
                    <a:pt x="1230" y="29"/>
                  </a:cubicBezTo>
                  <a:cubicBezTo>
                    <a:pt x="1230" y="212"/>
                    <a:pt x="1230" y="212"/>
                    <a:pt x="1230" y="212"/>
                  </a:cubicBezTo>
                  <a:cubicBezTo>
                    <a:pt x="1168" y="212"/>
                    <a:pt x="1168" y="212"/>
                    <a:pt x="1168" y="212"/>
                  </a:cubicBezTo>
                  <a:lnTo>
                    <a:pt x="1168" y="29"/>
                  </a:lnTo>
                  <a:close/>
                  <a:moveTo>
                    <a:pt x="1415" y="24"/>
                  </a:moveTo>
                  <a:cubicBezTo>
                    <a:pt x="1311" y="24"/>
                    <a:pt x="1265" y="40"/>
                    <a:pt x="1265" y="121"/>
                  </a:cubicBezTo>
                  <a:cubicBezTo>
                    <a:pt x="1265" y="201"/>
                    <a:pt x="1310" y="217"/>
                    <a:pt x="1415" y="217"/>
                  </a:cubicBezTo>
                  <a:cubicBezTo>
                    <a:pt x="1519" y="217"/>
                    <a:pt x="1566" y="201"/>
                    <a:pt x="1566" y="120"/>
                  </a:cubicBezTo>
                  <a:cubicBezTo>
                    <a:pt x="1566" y="40"/>
                    <a:pt x="1520" y="24"/>
                    <a:pt x="1415" y="24"/>
                  </a:cubicBezTo>
                  <a:close/>
                  <a:moveTo>
                    <a:pt x="1415" y="172"/>
                  </a:moveTo>
                  <a:cubicBezTo>
                    <a:pt x="1350" y="172"/>
                    <a:pt x="1331" y="168"/>
                    <a:pt x="1331" y="120"/>
                  </a:cubicBezTo>
                  <a:cubicBezTo>
                    <a:pt x="1331" y="73"/>
                    <a:pt x="1350" y="70"/>
                    <a:pt x="1415" y="70"/>
                  </a:cubicBezTo>
                  <a:cubicBezTo>
                    <a:pt x="1480" y="70"/>
                    <a:pt x="1500" y="73"/>
                    <a:pt x="1500" y="121"/>
                  </a:cubicBezTo>
                  <a:cubicBezTo>
                    <a:pt x="1500" y="168"/>
                    <a:pt x="1482" y="172"/>
                    <a:pt x="1415" y="172"/>
                  </a:cubicBezTo>
                  <a:close/>
                  <a:moveTo>
                    <a:pt x="1580" y="0"/>
                  </a:moveTo>
                  <a:cubicBezTo>
                    <a:pt x="1568" y="0"/>
                    <a:pt x="1559" y="9"/>
                    <a:pt x="1559" y="20"/>
                  </a:cubicBezTo>
                  <a:cubicBezTo>
                    <a:pt x="1559" y="32"/>
                    <a:pt x="1568" y="41"/>
                    <a:pt x="1580" y="41"/>
                  </a:cubicBezTo>
                  <a:cubicBezTo>
                    <a:pt x="1592" y="41"/>
                    <a:pt x="1601" y="32"/>
                    <a:pt x="1601" y="20"/>
                  </a:cubicBezTo>
                  <a:cubicBezTo>
                    <a:pt x="1601" y="9"/>
                    <a:pt x="1592" y="0"/>
                    <a:pt x="1580" y="0"/>
                  </a:cubicBezTo>
                  <a:close/>
                  <a:moveTo>
                    <a:pt x="1580" y="37"/>
                  </a:moveTo>
                  <a:cubicBezTo>
                    <a:pt x="1571" y="37"/>
                    <a:pt x="1564" y="29"/>
                    <a:pt x="1564" y="20"/>
                  </a:cubicBezTo>
                  <a:cubicBezTo>
                    <a:pt x="1564" y="11"/>
                    <a:pt x="1571" y="4"/>
                    <a:pt x="1580" y="4"/>
                  </a:cubicBezTo>
                  <a:cubicBezTo>
                    <a:pt x="1589" y="4"/>
                    <a:pt x="1595" y="11"/>
                    <a:pt x="1595" y="20"/>
                  </a:cubicBezTo>
                  <a:cubicBezTo>
                    <a:pt x="1595" y="29"/>
                    <a:pt x="1589" y="37"/>
                    <a:pt x="1580" y="37"/>
                  </a:cubicBezTo>
                  <a:close/>
                  <a:moveTo>
                    <a:pt x="1584" y="21"/>
                  </a:moveTo>
                  <a:cubicBezTo>
                    <a:pt x="1584" y="21"/>
                    <a:pt x="1584" y="21"/>
                    <a:pt x="1584" y="21"/>
                  </a:cubicBezTo>
                  <a:cubicBezTo>
                    <a:pt x="1587" y="20"/>
                    <a:pt x="1589" y="18"/>
                    <a:pt x="1589" y="16"/>
                  </a:cubicBezTo>
                  <a:cubicBezTo>
                    <a:pt x="1589" y="14"/>
                    <a:pt x="1588" y="12"/>
                    <a:pt x="1587" y="12"/>
                  </a:cubicBezTo>
                  <a:cubicBezTo>
                    <a:pt x="1585" y="11"/>
                    <a:pt x="1583" y="10"/>
                    <a:pt x="1580" y="10"/>
                  </a:cubicBezTo>
                  <a:cubicBezTo>
                    <a:pt x="1576" y="10"/>
                    <a:pt x="1574" y="10"/>
                    <a:pt x="1572" y="11"/>
                  </a:cubicBezTo>
                  <a:cubicBezTo>
                    <a:pt x="1572" y="31"/>
                    <a:pt x="1572" y="31"/>
                    <a:pt x="1572" y="31"/>
                  </a:cubicBezTo>
                  <a:cubicBezTo>
                    <a:pt x="1577" y="31"/>
                    <a:pt x="1577" y="31"/>
                    <a:pt x="1577" y="31"/>
                  </a:cubicBezTo>
                  <a:cubicBezTo>
                    <a:pt x="1577" y="23"/>
                    <a:pt x="1577" y="23"/>
                    <a:pt x="1577" y="23"/>
                  </a:cubicBezTo>
                  <a:cubicBezTo>
                    <a:pt x="1579" y="23"/>
                    <a:pt x="1579" y="23"/>
                    <a:pt x="1579" y="23"/>
                  </a:cubicBezTo>
                  <a:cubicBezTo>
                    <a:pt x="1581" y="23"/>
                    <a:pt x="1583" y="24"/>
                    <a:pt x="1583" y="26"/>
                  </a:cubicBezTo>
                  <a:cubicBezTo>
                    <a:pt x="1584" y="28"/>
                    <a:pt x="1584" y="30"/>
                    <a:pt x="1585" y="31"/>
                  </a:cubicBezTo>
                  <a:cubicBezTo>
                    <a:pt x="1590" y="31"/>
                    <a:pt x="1590" y="31"/>
                    <a:pt x="1590" y="31"/>
                  </a:cubicBezTo>
                  <a:cubicBezTo>
                    <a:pt x="1589" y="30"/>
                    <a:pt x="1589" y="29"/>
                    <a:pt x="1588" y="26"/>
                  </a:cubicBezTo>
                  <a:cubicBezTo>
                    <a:pt x="1588" y="23"/>
                    <a:pt x="1586" y="22"/>
                    <a:pt x="1584" y="21"/>
                  </a:cubicBezTo>
                  <a:close/>
                  <a:moveTo>
                    <a:pt x="1579" y="19"/>
                  </a:moveTo>
                  <a:cubicBezTo>
                    <a:pt x="1577" y="19"/>
                    <a:pt x="1577" y="19"/>
                    <a:pt x="1577" y="19"/>
                  </a:cubicBezTo>
                  <a:cubicBezTo>
                    <a:pt x="1577" y="14"/>
                    <a:pt x="1577" y="14"/>
                    <a:pt x="1577" y="14"/>
                  </a:cubicBezTo>
                  <a:cubicBezTo>
                    <a:pt x="1577" y="14"/>
                    <a:pt x="1578" y="13"/>
                    <a:pt x="1579" y="13"/>
                  </a:cubicBezTo>
                  <a:cubicBezTo>
                    <a:pt x="1582" y="13"/>
                    <a:pt x="1584" y="15"/>
                    <a:pt x="1584" y="16"/>
                  </a:cubicBezTo>
                  <a:cubicBezTo>
                    <a:pt x="1584" y="19"/>
                    <a:pt x="1582" y="19"/>
                    <a:pt x="1579"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grpSp>
    </p:spTree>
    <p:extLst>
      <p:ext uri="{BB962C8B-B14F-4D97-AF65-F5344CB8AC3E}">
        <p14:creationId xmlns:p14="http://schemas.microsoft.com/office/powerpoint/2010/main" val="186720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hasCustomPrompt="1"/>
          </p:nvPr>
        </p:nvSpPr>
        <p:spPr>
          <a:xfrm>
            <a:off x="457201" y="1909482"/>
            <a:ext cx="8229602" cy="2719668"/>
          </a:xfrm>
          <a:prstGeom prst="rect">
            <a:avLst/>
          </a:prstGeom>
        </p:spPr>
        <p:txBody>
          <a:bodyPr>
            <a:normAutofit/>
          </a:bodyPr>
          <a:lstStyle>
            <a:lvl1pPr>
              <a:buClr>
                <a:schemeClr val="accent3"/>
              </a:buClr>
              <a:buSzPct val="80000"/>
              <a:defRPr sz="1300">
                <a:solidFill>
                  <a:srgbClr val="1E2124"/>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defRPr sz="1300">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defRPr sz="1300">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defRPr sz="1300">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defRPr sz="130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C9E49A67-3315-AE41-A7F8-382950DA3DDD}"/>
              </a:ext>
            </a:extLst>
          </p:cNvPr>
          <p:cNvSpPr>
            <a:spLocks noGrp="1"/>
          </p:cNvSpPr>
          <p:nvPr>
            <p:ph type="body" sz="quarter" idx="11" hasCustomPrompt="1"/>
          </p:nvPr>
        </p:nvSpPr>
        <p:spPr>
          <a:xfrm>
            <a:off x="457200" y="1371600"/>
            <a:ext cx="8229602" cy="403414"/>
          </a:xfrm>
          <a:prstGeom prst="rect">
            <a:avLst/>
          </a:prstGeom>
        </p:spPr>
        <p:txBody>
          <a:bodyPr anchor="b">
            <a:normAutofit/>
          </a:bodyPr>
          <a:lstStyle>
            <a:lvl1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Tree>
    <p:extLst>
      <p:ext uri="{BB962C8B-B14F-4D97-AF65-F5344CB8AC3E}">
        <p14:creationId xmlns:p14="http://schemas.microsoft.com/office/powerpoint/2010/main" val="247183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16">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2CFD24-CCD9-43BD-B31A-FDE9AF0B4739}"/>
              </a:ext>
            </a:extLst>
          </p:cNvPr>
          <p:cNvSpPr>
            <a:spLocks noGrp="1"/>
          </p:cNvSpPr>
          <p:nvPr>
            <p:ph type="title"/>
          </p:nvPr>
        </p:nvSpPr>
        <p:spPr/>
        <p:txBody>
          <a:bodyPr/>
          <a:lstStyle/>
          <a:p>
            <a:r>
              <a:rPr lang="en-US"/>
              <a:t>Click to edit Master title style</a:t>
            </a:r>
          </a:p>
        </p:txBody>
      </p:sp>
      <p:sp>
        <p:nvSpPr>
          <p:cNvPr id="10" name="Text Placeholder 4">
            <a:extLst>
              <a:ext uri="{FF2B5EF4-FFF2-40B4-BE49-F238E27FC236}">
                <a16:creationId xmlns:a16="http://schemas.microsoft.com/office/drawing/2014/main" id="{1A520200-324E-4C97-85BA-874C5F375A51}"/>
              </a:ext>
            </a:extLst>
          </p:cNvPr>
          <p:cNvSpPr>
            <a:spLocks noGrp="1"/>
          </p:cNvSpPr>
          <p:nvPr>
            <p:ph idx="1"/>
          </p:nvPr>
        </p:nvSpPr>
        <p:spPr>
          <a:xfrm>
            <a:off x="457203" y="1123950"/>
            <a:ext cx="8229600" cy="35052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782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1" name="Chart Placeholder 20">
            <a:extLst>
              <a:ext uri="{FF2B5EF4-FFF2-40B4-BE49-F238E27FC236}">
                <a16:creationId xmlns:a16="http://schemas.microsoft.com/office/drawing/2014/main" id="{34CAD660-1C2D-7C4D-97EA-DE88B2A965CC}"/>
              </a:ext>
            </a:extLst>
          </p:cNvPr>
          <p:cNvSpPr>
            <a:spLocks noGrp="1"/>
          </p:cNvSpPr>
          <p:nvPr>
            <p:ph type="chart" sz="quarter" idx="15"/>
          </p:nvPr>
        </p:nvSpPr>
        <p:spPr>
          <a:xfrm>
            <a:off x="282637" y="1419487"/>
            <a:ext cx="2935349" cy="2844781"/>
          </a:xfrm>
          <a:prstGeom prst="rect">
            <a:avLst/>
          </a:prstGeom>
        </p:spPr>
        <p:txBody>
          <a:bodyPr/>
          <a:lstStyle>
            <a:lvl1pPr>
              <a:defRPr b="0" i="0">
                <a:latin typeface="Lato" panose="020F0502020204030203" pitchFamily="34" charset="0"/>
              </a:defRPr>
            </a:lvl1pPr>
          </a:lstStyle>
          <a:p>
            <a:endParaRPr lang="en-US"/>
          </a:p>
        </p:txBody>
      </p:sp>
      <p:sp>
        <p:nvSpPr>
          <p:cNvPr id="18" name="Text Placeholder 6">
            <a:extLst>
              <a:ext uri="{FF2B5EF4-FFF2-40B4-BE49-F238E27FC236}">
                <a16:creationId xmlns:a16="http://schemas.microsoft.com/office/drawing/2014/main" id="{003BFFA0-4B52-9C48-B0FC-A5915ADFCF59}"/>
              </a:ext>
            </a:extLst>
          </p:cNvPr>
          <p:cNvSpPr>
            <a:spLocks noGrp="1"/>
          </p:cNvSpPr>
          <p:nvPr>
            <p:ph type="body" sz="quarter" idx="12" hasCustomPrompt="1"/>
          </p:nvPr>
        </p:nvSpPr>
        <p:spPr>
          <a:xfrm>
            <a:off x="1046375" y="2760386"/>
            <a:ext cx="1398801" cy="721557"/>
          </a:xfrm>
          <a:prstGeom prst="rect">
            <a:avLst/>
          </a:prstGeom>
        </p:spPr>
        <p:txBody>
          <a:bodyPr lIns="45720" rIns="45720">
            <a:normAutofit/>
          </a:bodyPr>
          <a:lstStyle>
            <a:lvl1pPr marL="0" indent="0">
              <a:spcBef>
                <a:spcPts val="0"/>
              </a:spcBef>
              <a:buClr>
                <a:schemeClr val="accent3"/>
              </a:buClr>
              <a:buSzPct val="80000"/>
              <a:buNone/>
              <a:defRPr sz="1100">
                <a:solidFill>
                  <a:srgbClr val="1E2124"/>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100">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100">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100">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10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19" name="Text Placeholder 6">
            <a:extLst>
              <a:ext uri="{FF2B5EF4-FFF2-40B4-BE49-F238E27FC236}">
                <a16:creationId xmlns:a16="http://schemas.microsoft.com/office/drawing/2014/main" id="{F6B57A01-01B1-FD44-8F87-7C69C99142F5}"/>
              </a:ext>
            </a:extLst>
          </p:cNvPr>
          <p:cNvSpPr>
            <a:spLocks noGrp="1"/>
          </p:cNvSpPr>
          <p:nvPr>
            <p:ph type="body" sz="quarter" idx="13" hasCustomPrompt="1"/>
          </p:nvPr>
        </p:nvSpPr>
        <p:spPr>
          <a:xfrm>
            <a:off x="838108" y="1949988"/>
            <a:ext cx="938474" cy="914096"/>
          </a:xfrm>
          <a:prstGeom prst="rect">
            <a:avLst/>
          </a:prstGeom>
        </p:spPr>
        <p:txBody>
          <a:bodyPr lIns="45720" rIns="45720" anchor="b">
            <a:normAutofit/>
          </a:bodyPr>
          <a:lstStyle>
            <a:lvl1pPr marL="0" indent="0" algn="r">
              <a:spcBef>
                <a:spcPts val="0"/>
              </a:spcBef>
              <a:buClr>
                <a:schemeClr val="accent3"/>
              </a:buClr>
              <a:buSzPct val="80000"/>
              <a:buNone/>
              <a:defRPr sz="4800" b="1" spc="-150">
                <a:solidFill>
                  <a:srgbClr val="1E2124"/>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99</a:t>
            </a:r>
          </a:p>
        </p:txBody>
      </p:sp>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hasCustomPrompt="1"/>
          </p:nvPr>
        </p:nvSpPr>
        <p:spPr>
          <a:xfrm>
            <a:off x="4016803" y="2376484"/>
            <a:ext cx="4669998" cy="2194560"/>
          </a:xfrm>
          <a:prstGeom prst="rect">
            <a:avLst/>
          </a:prstGeom>
        </p:spPr>
        <p:txBody>
          <a:bodyPr>
            <a:normAutofit/>
          </a:bodyPr>
          <a:lstStyle>
            <a:lvl1pPr>
              <a:lnSpc>
                <a:spcPct val="114000"/>
              </a:lnSpc>
              <a:spcBef>
                <a:spcPts val="400"/>
              </a:spcBef>
              <a:spcAft>
                <a:spcPts val="400"/>
              </a:spcAft>
              <a:buClr>
                <a:schemeClr val="accent3"/>
              </a:buClr>
              <a:buSzPct val="80000"/>
              <a:defRPr sz="120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400"/>
              </a:spcBef>
              <a:spcAft>
                <a:spcPts val="400"/>
              </a:spcAft>
              <a:buClr>
                <a:schemeClr val="accent3"/>
              </a:buClr>
              <a:buSzPct val="80000"/>
              <a:defRPr sz="120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400"/>
              </a:spcBef>
              <a:spcAft>
                <a:spcPts val="400"/>
              </a:spcAft>
              <a:buClr>
                <a:schemeClr val="accent3"/>
              </a:buClr>
              <a:buSzPct val="80000"/>
              <a:defRPr sz="120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400"/>
              </a:spcBef>
              <a:spcAft>
                <a:spcPts val="400"/>
              </a:spcAft>
              <a:buClr>
                <a:schemeClr val="accent3"/>
              </a:buClr>
              <a:buSzPct val="80000"/>
              <a:defRPr sz="120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400"/>
              </a:spcBef>
              <a:spcAft>
                <a:spcPts val="400"/>
              </a:spcAft>
              <a:buClr>
                <a:schemeClr val="accent3"/>
              </a:buClr>
              <a:buSzPct val="80000"/>
              <a:defRPr sz="120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C9E49A67-3315-AE41-A7F8-382950DA3DDD}"/>
              </a:ext>
            </a:extLst>
          </p:cNvPr>
          <p:cNvSpPr>
            <a:spLocks noGrp="1"/>
          </p:cNvSpPr>
          <p:nvPr>
            <p:ph type="body" sz="quarter" idx="11" hasCustomPrompt="1"/>
          </p:nvPr>
        </p:nvSpPr>
        <p:spPr>
          <a:xfrm>
            <a:off x="4294633" y="1548205"/>
            <a:ext cx="4392168" cy="651672"/>
          </a:xfrm>
          <a:prstGeom prst="rect">
            <a:avLst/>
          </a:prstGeom>
        </p:spPr>
        <p:txBody>
          <a:bodyPr>
            <a:normAutofit/>
          </a:bodyPr>
          <a:lstStyle>
            <a:lvl1pPr marL="0" indent="0">
              <a:lnSpc>
                <a:spcPct val="114000"/>
              </a:lnSpc>
              <a:buClr>
                <a:schemeClr val="accent3"/>
              </a:buClr>
              <a:buSzPct val="80000"/>
              <a:buNone/>
              <a:defRPr sz="18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20" name="Text Placeholder 6">
            <a:extLst>
              <a:ext uri="{FF2B5EF4-FFF2-40B4-BE49-F238E27FC236}">
                <a16:creationId xmlns:a16="http://schemas.microsoft.com/office/drawing/2014/main" id="{357A2F6D-AA71-0747-9FCA-80C1DC31A346}"/>
              </a:ext>
            </a:extLst>
          </p:cNvPr>
          <p:cNvSpPr>
            <a:spLocks noGrp="1"/>
          </p:cNvSpPr>
          <p:nvPr>
            <p:ph type="body" sz="quarter" idx="14" hasCustomPrompt="1"/>
          </p:nvPr>
        </p:nvSpPr>
        <p:spPr>
          <a:xfrm>
            <a:off x="1723687" y="1931134"/>
            <a:ext cx="561584" cy="904670"/>
          </a:xfrm>
          <a:prstGeom prst="rect">
            <a:avLst/>
          </a:prstGeom>
        </p:spPr>
        <p:txBody>
          <a:bodyPr lIns="45720" rIns="45720" anchor="b">
            <a:normAutofit/>
          </a:bodyPr>
          <a:lstStyle>
            <a:lvl1pPr marL="0" indent="0">
              <a:spcBef>
                <a:spcPts val="0"/>
              </a:spcBef>
              <a:buClr>
                <a:schemeClr val="accent3"/>
              </a:buClr>
              <a:buSzPct val="80000"/>
              <a:buNone/>
              <a:defRPr sz="3600" b="1" spc="-300">
                <a:solidFill>
                  <a:srgbClr val="1E2124"/>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a:t>
            </a:r>
          </a:p>
        </p:txBody>
      </p:sp>
    </p:spTree>
    <p:extLst>
      <p:ext uri="{BB962C8B-B14F-4D97-AF65-F5344CB8AC3E}">
        <p14:creationId xmlns:p14="http://schemas.microsoft.com/office/powerpoint/2010/main" val="51630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16">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9C8EDB-01EC-234D-BEEE-1562FD7C5026}"/>
              </a:ext>
            </a:extLst>
          </p:cNvPr>
          <p:cNvSpPr>
            <a:spLocks noGrp="1"/>
          </p:cNvSpPr>
          <p:nvPr>
            <p:ph type="pic" sz="quarter" idx="10"/>
          </p:nvPr>
        </p:nvSpPr>
        <p:spPr>
          <a:xfrm>
            <a:off x="1" y="0"/>
            <a:ext cx="5553075" cy="5143500"/>
          </a:xfrm>
          <a:prstGeom prst="rect">
            <a:avLst/>
          </a:prstGeom>
        </p:spPr>
        <p:txBody>
          <a:bodyPr/>
          <a:lstStyle>
            <a:lvl1pPr>
              <a:defRPr b="0" i="0">
                <a:latin typeface="Lato" panose="020F0502020204030203" pitchFamily="34" charset="0"/>
              </a:defRPr>
            </a:lvl1pPr>
          </a:lstStyle>
          <a:p>
            <a:endParaRPr lang="en-US"/>
          </a:p>
        </p:txBody>
      </p:sp>
      <p:sp>
        <p:nvSpPr>
          <p:cNvPr id="2" name="Title 1"/>
          <p:cNvSpPr>
            <a:spLocks noGrp="1"/>
          </p:cNvSpPr>
          <p:nvPr>
            <p:ph type="title"/>
          </p:nvPr>
        </p:nvSpPr>
        <p:spPr>
          <a:xfrm>
            <a:off x="5923005" y="529788"/>
            <a:ext cx="2763799" cy="3935122"/>
          </a:xfrm>
        </p:spPr>
        <p:txBody>
          <a:bodyPr/>
          <a:lstStyle>
            <a:lvl1pPr>
              <a:lnSpc>
                <a:spcPct val="114000"/>
              </a:lnSpc>
              <a:defRPr sz="1800" b="0" i="0">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p>
        </p:txBody>
      </p:sp>
    </p:spTree>
    <p:extLst>
      <p:ext uri="{BB962C8B-B14F-4D97-AF65-F5344CB8AC3E}">
        <p14:creationId xmlns:p14="http://schemas.microsoft.com/office/powerpoint/2010/main" val="1405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16">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(Goals)</a:t>
            </a:r>
          </a:p>
        </p:txBody>
      </p:sp>
      <p:sp>
        <p:nvSpPr>
          <p:cNvPr id="7" name="Text Placeholder 6"/>
          <p:cNvSpPr>
            <a:spLocks noGrp="1"/>
          </p:cNvSpPr>
          <p:nvPr>
            <p:ph type="body" sz="quarter" idx="10" hasCustomPrompt="1"/>
          </p:nvPr>
        </p:nvSpPr>
        <p:spPr>
          <a:xfrm>
            <a:off x="457200" y="2711796"/>
            <a:ext cx="2286000" cy="1586828"/>
          </a:xfrm>
          <a:prstGeom prst="rect">
            <a:avLst/>
          </a:prstGeom>
        </p:spPr>
        <p:txBody>
          <a:bodyPr>
            <a:normAutofit/>
          </a:bodyPr>
          <a:lstStyle>
            <a:lvl1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6">
            <a:extLst>
              <a:ext uri="{FF2B5EF4-FFF2-40B4-BE49-F238E27FC236}">
                <a16:creationId xmlns:a16="http://schemas.microsoft.com/office/drawing/2014/main" id="{C9E49A67-3315-AE41-A7F8-382950DA3DDD}"/>
              </a:ext>
            </a:extLst>
          </p:cNvPr>
          <p:cNvSpPr>
            <a:spLocks noGrp="1"/>
          </p:cNvSpPr>
          <p:nvPr>
            <p:ph type="body" sz="quarter" idx="11" hasCustomPrompt="1"/>
          </p:nvPr>
        </p:nvSpPr>
        <p:spPr>
          <a:xfrm>
            <a:off x="457198" y="2259886"/>
            <a:ext cx="2286000" cy="465989"/>
          </a:xfrm>
          <a:prstGeom prst="rect">
            <a:avLst/>
          </a:prstGeom>
        </p:spPr>
        <p:txBody>
          <a:bodyPr anchor="b">
            <a:normAutofit/>
          </a:bodyPr>
          <a:lstStyle>
            <a:lvl1pPr marL="0" indent="0">
              <a:lnSpc>
                <a:spcPct val="114000"/>
              </a:lnSpc>
              <a:spcBef>
                <a:spcPts val="0"/>
              </a:spcBef>
              <a:buClr>
                <a:schemeClr val="accent3"/>
              </a:buClr>
              <a:buSzPct val="80000"/>
              <a:buNone/>
              <a:defRPr sz="13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17" name="Text Placeholder 6">
            <a:extLst>
              <a:ext uri="{FF2B5EF4-FFF2-40B4-BE49-F238E27FC236}">
                <a16:creationId xmlns:a16="http://schemas.microsoft.com/office/drawing/2014/main" id="{AC7FC77A-CDA3-FD4D-A7E2-70F2BF627E38}"/>
              </a:ext>
            </a:extLst>
          </p:cNvPr>
          <p:cNvSpPr>
            <a:spLocks noGrp="1"/>
          </p:cNvSpPr>
          <p:nvPr>
            <p:ph type="body" sz="quarter" idx="12" hasCustomPrompt="1"/>
          </p:nvPr>
        </p:nvSpPr>
        <p:spPr>
          <a:xfrm>
            <a:off x="374378" y="1371599"/>
            <a:ext cx="894393" cy="913805"/>
          </a:xfrm>
          <a:prstGeom prst="rect">
            <a:avLst/>
          </a:prstGeom>
        </p:spPr>
        <p:txBody>
          <a:bodyPr anchor="b">
            <a:normAutofit/>
          </a:bodyPr>
          <a:lstStyle>
            <a:lvl1pPr marL="0" indent="0">
              <a:lnSpc>
                <a:spcPct val="114000"/>
              </a:lnSpc>
              <a:spcBef>
                <a:spcPts val="0"/>
              </a:spcBef>
              <a:buClr>
                <a:schemeClr val="accent3"/>
              </a:buClr>
              <a:buSzPct val="80000"/>
              <a:buNone/>
              <a:defRPr sz="4500" b="1">
                <a:solidFill>
                  <a:srgbClr val="006AFF"/>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1</a:t>
            </a:r>
          </a:p>
        </p:txBody>
      </p:sp>
      <p:sp>
        <p:nvSpPr>
          <p:cNvPr id="18" name="Text Placeholder 6">
            <a:extLst>
              <a:ext uri="{FF2B5EF4-FFF2-40B4-BE49-F238E27FC236}">
                <a16:creationId xmlns:a16="http://schemas.microsoft.com/office/drawing/2014/main" id="{A6D43541-8324-F34F-92F9-47ADDE61E94E}"/>
              </a:ext>
            </a:extLst>
          </p:cNvPr>
          <p:cNvSpPr>
            <a:spLocks noGrp="1"/>
          </p:cNvSpPr>
          <p:nvPr>
            <p:ph type="body" sz="quarter" idx="13" hasCustomPrompt="1"/>
          </p:nvPr>
        </p:nvSpPr>
        <p:spPr>
          <a:xfrm>
            <a:off x="3107705" y="2694513"/>
            <a:ext cx="2286000" cy="1586828"/>
          </a:xfrm>
          <a:prstGeom prst="rect">
            <a:avLst/>
          </a:prstGeom>
        </p:spPr>
        <p:txBody>
          <a:bodyPr>
            <a:normAutofit/>
          </a:bodyPr>
          <a:lstStyle>
            <a:lvl1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6">
            <a:extLst>
              <a:ext uri="{FF2B5EF4-FFF2-40B4-BE49-F238E27FC236}">
                <a16:creationId xmlns:a16="http://schemas.microsoft.com/office/drawing/2014/main" id="{0EB417A3-E6CA-AA4F-8591-75D06ECECD04}"/>
              </a:ext>
            </a:extLst>
          </p:cNvPr>
          <p:cNvSpPr>
            <a:spLocks noGrp="1"/>
          </p:cNvSpPr>
          <p:nvPr>
            <p:ph type="body" sz="quarter" idx="14" hasCustomPrompt="1"/>
          </p:nvPr>
        </p:nvSpPr>
        <p:spPr>
          <a:xfrm>
            <a:off x="3107703" y="2242603"/>
            <a:ext cx="2286000" cy="465989"/>
          </a:xfrm>
          <a:prstGeom prst="rect">
            <a:avLst/>
          </a:prstGeom>
        </p:spPr>
        <p:txBody>
          <a:bodyPr anchor="b">
            <a:normAutofit/>
          </a:bodyPr>
          <a:lstStyle>
            <a:lvl1pPr marL="0" indent="0">
              <a:lnSpc>
                <a:spcPct val="114000"/>
              </a:lnSpc>
              <a:spcBef>
                <a:spcPts val="0"/>
              </a:spcBef>
              <a:buClr>
                <a:schemeClr val="accent3"/>
              </a:buClr>
              <a:buSzPct val="80000"/>
              <a:buNone/>
              <a:defRPr sz="13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20" name="Text Placeholder 6">
            <a:extLst>
              <a:ext uri="{FF2B5EF4-FFF2-40B4-BE49-F238E27FC236}">
                <a16:creationId xmlns:a16="http://schemas.microsoft.com/office/drawing/2014/main" id="{E511953C-F83A-344E-9179-2A85628C4AD7}"/>
              </a:ext>
            </a:extLst>
          </p:cNvPr>
          <p:cNvSpPr>
            <a:spLocks noGrp="1"/>
          </p:cNvSpPr>
          <p:nvPr>
            <p:ph type="body" sz="quarter" idx="15" hasCustomPrompt="1"/>
          </p:nvPr>
        </p:nvSpPr>
        <p:spPr>
          <a:xfrm>
            <a:off x="3090872" y="1371598"/>
            <a:ext cx="894393" cy="896522"/>
          </a:xfrm>
          <a:prstGeom prst="rect">
            <a:avLst/>
          </a:prstGeom>
        </p:spPr>
        <p:txBody>
          <a:bodyPr anchor="b">
            <a:normAutofit/>
          </a:bodyPr>
          <a:lstStyle>
            <a:lvl1pPr marL="0" indent="0">
              <a:lnSpc>
                <a:spcPct val="114000"/>
              </a:lnSpc>
              <a:spcBef>
                <a:spcPts val="0"/>
              </a:spcBef>
              <a:buClr>
                <a:schemeClr val="accent3"/>
              </a:buClr>
              <a:buSzPct val="80000"/>
              <a:buNone/>
              <a:defRPr sz="4500" b="1">
                <a:solidFill>
                  <a:srgbClr val="006AFF"/>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2</a:t>
            </a:r>
          </a:p>
        </p:txBody>
      </p:sp>
      <p:sp>
        <p:nvSpPr>
          <p:cNvPr id="21" name="Text Placeholder 6">
            <a:extLst>
              <a:ext uri="{FF2B5EF4-FFF2-40B4-BE49-F238E27FC236}">
                <a16:creationId xmlns:a16="http://schemas.microsoft.com/office/drawing/2014/main" id="{7B3B49D5-2197-7147-A935-435192923C16}"/>
              </a:ext>
            </a:extLst>
          </p:cNvPr>
          <p:cNvSpPr>
            <a:spLocks noGrp="1"/>
          </p:cNvSpPr>
          <p:nvPr>
            <p:ph type="body" sz="quarter" idx="16" hasCustomPrompt="1"/>
          </p:nvPr>
        </p:nvSpPr>
        <p:spPr>
          <a:xfrm>
            <a:off x="5767642" y="2705508"/>
            <a:ext cx="2286000" cy="1586828"/>
          </a:xfrm>
          <a:prstGeom prst="rect">
            <a:avLst/>
          </a:prstGeom>
        </p:spPr>
        <p:txBody>
          <a:bodyPr>
            <a:normAutofit/>
          </a:bodyPr>
          <a:lstStyle>
            <a:lvl1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6">
            <a:extLst>
              <a:ext uri="{FF2B5EF4-FFF2-40B4-BE49-F238E27FC236}">
                <a16:creationId xmlns:a16="http://schemas.microsoft.com/office/drawing/2014/main" id="{87073B23-6E20-994E-BCF7-983352C19CE7}"/>
              </a:ext>
            </a:extLst>
          </p:cNvPr>
          <p:cNvSpPr>
            <a:spLocks noGrp="1"/>
          </p:cNvSpPr>
          <p:nvPr>
            <p:ph type="body" sz="quarter" idx="17" hasCustomPrompt="1"/>
          </p:nvPr>
        </p:nvSpPr>
        <p:spPr>
          <a:xfrm>
            <a:off x="5767640" y="2253598"/>
            <a:ext cx="2286000" cy="465989"/>
          </a:xfrm>
          <a:prstGeom prst="rect">
            <a:avLst/>
          </a:prstGeom>
        </p:spPr>
        <p:txBody>
          <a:bodyPr anchor="b">
            <a:normAutofit/>
          </a:bodyPr>
          <a:lstStyle>
            <a:lvl1pPr marL="0" indent="0">
              <a:lnSpc>
                <a:spcPct val="114000"/>
              </a:lnSpc>
              <a:spcBef>
                <a:spcPts val="0"/>
              </a:spcBef>
              <a:buClr>
                <a:schemeClr val="accent3"/>
              </a:buClr>
              <a:buSzPct val="80000"/>
              <a:buNone/>
              <a:defRPr sz="13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23" name="Text Placeholder 6">
            <a:extLst>
              <a:ext uri="{FF2B5EF4-FFF2-40B4-BE49-F238E27FC236}">
                <a16:creationId xmlns:a16="http://schemas.microsoft.com/office/drawing/2014/main" id="{3B9F2FF7-332E-AC40-A90F-651681C60B7D}"/>
              </a:ext>
            </a:extLst>
          </p:cNvPr>
          <p:cNvSpPr>
            <a:spLocks noGrp="1"/>
          </p:cNvSpPr>
          <p:nvPr>
            <p:ph type="body" sz="quarter" idx="18" hasCustomPrompt="1"/>
          </p:nvPr>
        </p:nvSpPr>
        <p:spPr>
          <a:xfrm>
            <a:off x="5750810" y="1382593"/>
            <a:ext cx="894393" cy="896522"/>
          </a:xfrm>
          <a:prstGeom prst="rect">
            <a:avLst/>
          </a:prstGeom>
        </p:spPr>
        <p:txBody>
          <a:bodyPr anchor="b">
            <a:normAutofit/>
          </a:bodyPr>
          <a:lstStyle>
            <a:lvl1pPr marL="0" indent="0">
              <a:lnSpc>
                <a:spcPct val="114000"/>
              </a:lnSpc>
              <a:spcBef>
                <a:spcPts val="0"/>
              </a:spcBef>
              <a:buClr>
                <a:schemeClr val="accent3"/>
              </a:buClr>
              <a:buSzPct val="80000"/>
              <a:buNone/>
              <a:defRPr sz="4500" b="1">
                <a:solidFill>
                  <a:srgbClr val="006AFF"/>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3</a:t>
            </a:r>
          </a:p>
        </p:txBody>
      </p:sp>
    </p:spTree>
    <p:extLst>
      <p:ext uri="{BB962C8B-B14F-4D97-AF65-F5344CB8AC3E}">
        <p14:creationId xmlns:p14="http://schemas.microsoft.com/office/powerpoint/2010/main" val="410375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16">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(Challenges)</a:t>
            </a:r>
          </a:p>
        </p:txBody>
      </p:sp>
      <p:sp>
        <p:nvSpPr>
          <p:cNvPr id="7" name="Text Placeholder 6"/>
          <p:cNvSpPr>
            <a:spLocks noGrp="1"/>
          </p:cNvSpPr>
          <p:nvPr>
            <p:ph type="body" sz="quarter" idx="10" hasCustomPrompt="1"/>
          </p:nvPr>
        </p:nvSpPr>
        <p:spPr>
          <a:xfrm>
            <a:off x="457200" y="2711796"/>
            <a:ext cx="1965960" cy="1586828"/>
          </a:xfrm>
          <a:prstGeom prst="rect">
            <a:avLst/>
          </a:prstGeom>
        </p:spPr>
        <p:txBody>
          <a:bodyPr>
            <a:normAutofit/>
          </a:bodyPr>
          <a:lstStyle>
            <a:lvl1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10" name="Text Placeholder 6">
            <a:extLst>
              <a:ext uri="{FF2B5EF4-FFF2-40B4-BE49-F238E27FC236}">
                <a16:creationId xmlns:a16="http://schemas.microsoft.com/office/drawing/2014/main" id="{C9E49A67-3315-AE41-A7F8-382950DA3DDD}"/>
              </a:ext>
            </a:extLst>
          </p:cNvPr>
          <p:cNvSpPr>
            <a:spLocks noGrp="1"/>
          </p:cNvSpPr>
          <p:nvPr>
            <p:ph type="body" sz="quarter" idx="11" hasCustomPrompt="1"/>
          </p:nvPr>
        </p:nvSpPr>
        <p:spPr>
          <a:xfrm>
            <a:off x="457198" y="2259886"/>
            <a:ext cx="1965960" cy="465989"/>
          </a:xfrm>
          <a:prstGeom prst="rect">
            <a:avLst/>
          </a:prstGeom>
        </p:spPr>
        <p:txBody>
          <a:bodyPr anchor="b">
            <a:normAutofit/>
          </a:bodyPr>
          <a:lstStyle>
            <a:lvl1pPr marL="0" indent="0">
              <a:lnSpc>
                <a:spcPct val="114000"/>
              </a:lnSpc>
              <a:spcBef>
                <a:spcPts val="0"/>
              </a:spcBef>
              <a:buClr>
                <a:schemeClr val="accent3"/>
              </a:buClr>
              <a:buSzPct val="80000"/>
              <a:buNone/>
              <a:defRPr sz="13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17" name="Text Placeholder 6">
            <a:extLst>
              <a:ext uri="{FF2B5EF4-FFF2-40B4-BE49-F238E27FC236}">
                <a16:creationId xmlns:a16="http://schemas.microsoft.com/office/drawing/2014/main" id="{AC7FC77A-CDA3-FD4D-A7E2-70F2BF627E38}"/>
              </a:ext>
            </a:extLst>
          </p:cNvPr>
          <p:cNvSpPr>
            <a:spLocks noGrp="1"/>
          </p:cNvSpPr>
          <p:nvPr>
            <p:ph type="body" sz="quarter" idx="12" hasCustomPrompt="1"/>
          </p:nvPr>
        </p:nvSpPr>
        <p:spPr>
          <a:xfrm>
            <a:off x="374378" y="1371599"/>
            <a:ext cx="894393" cy="913805"/>
          </a:xfrm>
          <a:prstGeom prst="rect">
            <a:avLst/>
          </a:prstGeom>
        </p:spPr>
        <p:txBody>
          <a:bodyPr anchor="b">
            <a:normAutofit/>
          </a:bodyPr>
          <a:lstStyle>
            <a:lvl1pPr marL="0" indent="0">
              <a:lnSpc>
                <a:spcPct val="114000"/>
              </a:lnSpc>
              <a:spcBef>
                <a:spcPts val="0"/>
              </a:spcBef>
              <a:buClr>
                <a:schemeClr val="accent3"/>
              </a:buClr>
              <a:buSzPct val="80000"/>
              <a:buNone/>
              <a:defRPr sz="4500" b="1">
                <a:solidFill>
                  <a:srgbClr val="EC5A5F"/>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1</a:t>
            </a:r>
          </a:p>
        </p:txBody>
      </p:sp>
      <p:sp>
        <p:nvSpPr>
          <p:cNvPr id="18" name="Text Placeholder 6">
            <a:extLst>
              <a:ext uri="{FF2B5EF4-FFF2-40B4-BE49-F238E27FC236}">
                <a16:creationId xmlns:a16="http://schemas.microsoft.com/office/drawing/2014/main" id="{A6D43541-8324-F34F-92F9-47ADDE61E94E}"/>
              </a:ext>
            </a:extLst>
          </p:cNvPr>
          <p:cNvSpPr>
            <a:spLocks noGrp="1"/>
          </p:cNvSpPr>
          <p:nvPr>
            <p:ph type="body" sz="quarter" idx="13" hasCustomPrompt="1"/>
          </p:nvPr>
        </p:nvSpPr>
        <p:spPr>
          <a:xfrm>
            <a:off x="2533825" y="2694513"/>
            <a:ext cx="1965960" cy="1586828"/>
          </a:xfrm>
          <a:prstGeom prst="rect">
            <a:avLst/>
          </a:prstGeom>
        </p:spPr>
        <p:txBody>
          <a:bodyPr>
            <a:normAutofit/>
          </a:bodyPr>
          <a:lstStyle>
            <a:lvl1pPr marL="0" indent="0">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19" name="Text Placeholder 6">
            <a:extLst>
              <a:ext uri="{FF2B5EF4-FFF2-40B4-BE49-F238E27FC236}">
                <a16:creationId xmlns:a16="http://schemas.microsoft.com/office/drawing/2014/main" id="{0EB417A3-E6CA-AA4F-8591-75D06ECECD04}"/>
              </a:ext>
            </a:extLst>
          </p:cNvPr>
          <p:cNvSpPr>
            <a:spLocks noGrp="1"/>
          </p:cNvSpPr>
          <p:nvPr>
            <p:ph type="body" sz="quarter" idx="14" hasCustomPrompt="1"/>
          </p:nvPr>
        </p:nvSpPr>
        <p:spPr>
          <a:xfrm>
            <a:off x="2533823" y="2242603"/>
            <a:ext cx="1965960" cy="465989"/>
          </a:xfrm>
          <a:prstGeom prst="rect">
            <a:avLst/>
          </a:prstGeom>
        </p:spPr>
        <p:txBody>
          <a:bodyPr anchor="b">
            <a:normAutofit/>
          </a:bodyPr>
          <a:lstStyle>
            <a:lvl1pPr marL="0" indent="0">
              <a:lnSpc>
                <a:spcPct val="114000"/>
              </a:lnSpc>
              <a:spcBef>
                <a:spcPts val="0"/>
              </a:spcBef>
              <a:buClr>
                <a:schemeClr val="accent3"/>
              </a:buClr>
              <a:buSzPct val="80000"/>
              <a:buNone/>
              <a:defRPr sz="13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20" name="Text Placeholder 6">
            <a:extLst>
              <a:ext uri="{FF2B5EF4-FFF2-40B4-BE49-F238E27FC236}">
                <a16:creationId xmlns:a16="http://schemas.microsoft.com/office/drawing/2014/main" id="{E511953C-F83A-344E-9179-2A85628C4AD7}"/>
              </a:ext>
            </a:extLst>
          </p:cNvPr>
          <p:cNvSpPr>
            <a:spLocks noGrp="1"/>
          </p:cNvSpPr>
          <p:nvPr>
            <p:ph type="body" sz="quarter" idx="15" hasCustomPrompt="1"/>
          </p:nvPr>
        </p:nvSpPr>
        <p:spPr>
          <a:xfrm>
            <a:off x="2516993" y="1371598"/>
            <a:ext cx="894393" cy="896522"/>
          </a:xfrm>
          <a:prstGeom prst="rect">
            <a:avLst/>
          </a:prstGeom>
        </p:spPr>
        <p:txBody>
          <a:bodyPr anchor="b">
            <a:normAutofit/>
          </a:bodyPr>
          <a:lstStyle>
            <a:lvl1pPr marL="0" indent="0">
              <a:lnSpc>
                <a:spcPct val="114000"/>
              </a:lnSpc>
              <a:spcBef>
                <a:spcPts val="0"/>
              </a:spcBef>
              <a:buClr>
                <a:schemeClr val="accent3"/>
              </a:buClr>
              <a:buSzPct val="80000"/>
              <a:buNone/>
              <a:defRPr sz="4500" b="1">
                <a:solidFill>
                  <a:srgbClr val="EC5A5F"/>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2</a:t>
            </a:r>
          </a:p>
        </p:txBody>
      </p:sp>
      <p:sp>
        <p:nvSpPr>
          <p:cNvPr id="21" name="Text Placeholder 6">
            <a:extLst>
              <a:ext uri="{FF2B5EF4-FFF2-40B4-BE49-F238E27FC236}">
                <a16:creationId xmlns:a16="http://schemas.microsoft.com/office/drawing/2014/main" id="{7B3B49D5-2197-7147-A935-435192923C16}"/>
              </a:ext>
            </a:extLst>
          </p:cNvPr>
          <p:cNvSpPr>
            <a:spLocks noGrp="1"/>
          </p:cNvSpPr>
          <p:nvPr>
            <p:ph type="body" sz="quarter" idx="16" hasCustomPrompt="1"/>
          </p:nvPr>
        </p:nvSpPr>
        <p:spPr>
          <a:xfrm>
            <a:off x="4618118" y="2705508"/>
            <a:ext cx="1965960" cy="1586828"/>
          </a:xfrm>
          <a:prstGeom prst="rect">
            <a:avLst/>
          </a:prstGeom>
        </p:spPr>
        <p:txBody>
          <a:bodyPr>
            <a:normAutofit/>
          </a:bodyPr>
          <a:lstStyle>
            <a:lvl1pPr marL="0" indent="0">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22" name="Text Placeholder 6">
            <a:extLst>
              <a:ext uri="{FF2B5EF4-FFF2-40B4-BE49-F238E27FC236}">
                <a16:creationId xmlns:a16="http://schemas.microsoft.com/office/drawing/2014/main" id="{87073B23-6E20-994E-BCF7-983352C19CE7}"/>
              </a:ext>
            </a:extLst>
          </p:cNvPr>
          <p:cNvSpPr>
            <a:spLocks noGrp="1"/>
          </p:cNvSpPr>
          <p:nvPr>
            <p:ph type="body" sz="quarter" idx="17" hasCustomPrompt="1"/>
          </p:nvPr>
        </p:nvSpPr>
        <p:spPr>
          <a:xfrm>
            <a:off x="4618116" y="2253598"/>
            <a:ext cx="1965960" cy="465989"/>
          </a:xfrm>
          <a:prstGeom prst="rect">
            <a:avLst/>
          </a:prstGeom>
        </p:spPr>
        <p:txBody>
          <a:bodyPr anchor="b">
            <a:normAutofit/>
          </a:bodyPr>
          <a:lstStyle>
            <a:lvl1pPr marL="0" indent="0">
              <a:lnSpc>
                <a:spcPct val="114000"/>
              </a:lnSpc>
              <a:spcBef>
                <a:spcPts val="0"/>
              </a:spcBef>
              <a:buClr>
                <a:schemeClr val="accent3"/>
              </a:buClr>
              <a:buSzPct val="80000"/>
              <a:buNone/>
              <a:defRPr sz="13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23" name="Text Placeholder 6">
            <a:extLst>
              <a:ext uri="{FF2B5EF4-FFF2-40B4-BE49-F238E27FC236}">
                <a16:creationId xmlns:a16="http://schemas.microsoft.com/office/drawing/2014/main" id="{3B9F2FF7-332E-AC40-A90F-651681C60B7D}"/>
              </a:ext>
            </a:extLst>
          </p:cNvPr>
          <p:cNvSpPr>
            <a:spLocks noGrp="1"/>
          </p:cNvSpPr>
          <p:nvPr>
            <p:ph type="body" sz="quarter" idx="18" hasCustomPrompt="1"/>
          </p:nvPr>
        </p:nvSpPr>
        <p:spPr>
          <a:xfrm>
            <a:off x="4601285" y="1382593"/>
            <a:ext cx="894393" cy="896522"/>
          </a:xfrm>
          <a:prstGeom prst="rect">
            <a:avLst/>
          </a:prstGeom>
        </p:spPr>
        <p:txBody>
          <a:bodyPr anchor="b">
            <a:normAutofit/>
          </a:bodyPr>
          <a:lstStyle>
            <a:lvl1pPr marL="0" indent="0">
              <a:lnSpc>
                <a:spcPct val="114000"/>
              </a:lnSpc>
              <a:spcBef>
                <a:spcPts val="0"/>
              </a:spcBef>
              <a:buClr>
                <a:schemeClr val="accent3"/>
              </a:buClr>
              <a:buSzPct val="80000"/>
              <a:buNone/>
              <a:defRPr sz="4500" b="1">
                <a:solidFill>
                  <a:srgbClr val="EC5A5F"/>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3</a:t>
            </a:r>
          </a:p>
        </p:txBody>
      </p:sp>
      <p:sp>
        <p:nvSpPr>
          <p:cNvPr id="32" name="Text Placeholder 6">
            <a:extLst>
              <a:ext uri="{FF2B5EF4-FFF2-40B4-BE49-F238E27FC236}">
                <a16:creationId xmlns:a16="http://schemas.microsoft.com/office/drawing/2014/main" id="{417207B3-3099-9D47-8CB1-B2EBA9AA3643}"/>
              </a:ext>
            </a:extLst>
          </p:cNvPr>
          <p:cNvSpPr>
            <a:spLocks noGrp="1"/>
          </p:cNvSpPr>
          <p:nvPr>
            <p:ph type="body" sz="quarter" idx="19" hasCustomPrompt="1"/>
          </p:nvPr>
        </p:nvSpPr>
        <p:spPr>
          <a:xfrm>
            <a:off x="6706898" y="2705508"/>
            <a:ext cx="1965960" cy="1586828"/>
          </a:xfrm>
          <a:prstGeom prst="rect">
            <a:avLst/>
          </a:prstGeom>
        </p:spPr>
        <p:txBody>
          <a:bodyPr>
            <a:normAutofit/>
          </a:bodyPr>
          <a:lstStyle>
            <a:lvl1pPr marL="0" indent="0">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33" name="Text Placeholder 6">
            <a:extLst>
              <a:ext uri="{FF2B5EF4-FFF2-40B4-BE49-F238E27FC236}">
                <a16:creationId xmlns:a16="http://schemas.microsoft.com/office/drawing/2014/main" id="{9DED7DC2-2D0D-6B48-A39D-8E4508E2939F}"/>
              </a:ext>
            </a:extLst>
          </p:cNvPr>
          <p:cNvSpPr>
            <a:spLocks noGrp="1"/>
          </p:cNvSpPr>
          <p:nvPr>
            <p:ph type="body" sz="quarter" idx="20" hasCustomPrompt="1"/>
          </p:nvPr>
        </p:nvSpPr>
        <p:spPr>
          <a:xfrm>
            <a:off x="6706896" y="2253599"/>
            <a:ext cx="1965960" cy="465989"/>
          </a:xfrm>
          <a:prstGeom prst="rect">
            <a:avLst/>
          </a:prstGeom>
        </p:spPr>
        <p:txBody>
          <a:bodyPr anchor="b">
            <a:normAutofit/>
          </a:bodyPr>
          <a:lstStyle>
            <a:lvl1pPr marL="0" indent="0">
              <a:lnSpc>
                <a:spcPct val="114000"/>
              </a:lnSpc>
              <a:spcBef>
                <a:spcPts val="0"/>
              </a:spcBef>
              <a:buClr>
                <a:schemeClr val="accent3"/>
              </a:buClr>
              <a:buSzPct val="80000"/>
              <a:buNone/>
              <a:defRPr sz="13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34" name="Text Placeholder 6">
            <a:extLst>
              <a:ext uri="{FF2B5EF4-FFF2-40B4-BE49-F238E27FC236}">
                <a16:creationId xmlns:a16="http://schemas.microsoft.com/office/drawing/2014/main" id="{B0F78303-C3CD-0245-B0D6-DD7F255E31EF}"/>
              </a:ext>
            </a:extLst>
          </p:cNvPr>
          <p:cNvSpPr>
            <a:spLocks noGrp="1"/>
          </p:cNvSpPr>
          <p:nvPr>
            <p:ph type="body" sz="quarter" idx="21" hasCustomPrompt="1"/>
          </p:nvPr>
        </p:nvSpPr>
        <p:spPr>
          <a:xfrm>
            <a:off x="6690065" y="1382595"/>
            <a:ext cx="894393" cy="896522"/>
          </a:xfrm>
          <a:prstGeom prst="rect">
            <a:avLst/>
          </a:prstGeom>
        </p:spPr>
        <p:txBody>
          <a:bodyPr anchor="b">
            <a:normAutofit/>
          </a:bodyPr>
          <a:lstStyle>
            <a:lvl1pPr marL="0" indent="0">
              <a:lnSpc>
                <a:spcPct val="114000"/>
              </a:lnSpc>
              <a:spcBef>
                <a:spcPts val="0"/>
              </a:spcBef>
              <a:buClr>
                <a:schemeClr val="accent3"/>
              </a:buClr>
              <a:buSzPct val="80000"/>
              <a:buNone/>
              <a:defRPr sz="4500" b="1">
                <a:solidFill>
                  <a:srgbClr val="EC5A5F"/>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4</a:t>
            </a:r>
          </a:p>
        </p:txBody>
      </p:sp>
    </p:spTree>
    <p:extLst>
      <p:ext uri="{BB962C8B-B14F-4D97-AF65-F5344CB8AC3E}">
        <p14:creationId xmlns:p14="http://schemas.microsoft.com/office/powerpoint/2010/main" val="171536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16">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5" name="Chord 4">
            <a:extLst>
              <a:ext uri="{FF2B5EF4-FFF2-40B4-BE49-F238E27FC236}">
                <a16:creationId xmlns:a16="http://schemas.microsoft.com/office/drawing/2014/main" id="{1BB7E008-6E5F-0B49-B765-A12E53CE239B}"/>
              </a:ext>
            </a:extLst>
          </p:cNvPr>
          <p:cNvSpPr/>
          <p:nvPr userDrawn="1"/>
        </p:nvSpPr>
        <p:spPr>
          <a:xfrm rot="6739222">
            <a:off x="-977072" y="2233483"/>
            <a:ext cx="5011412" cy="5011412"/>
          </a:xfrm>
          <a:prstGeom prst="chord">
            <a:avLst/>
          </a:prstGeom>
          <a:gradFill flip="none" rotWithShape="1">
            <a:gsLst>
              <a:gs pos="0">
                <a:srgbClr val="6DC8EC">
                  <a:tint val="44500"/>
                  <a:satMod val="160000"/>
                </a:srgbClr>
              </a:gs>
              <a:gs pos="100000">
                <a:schemeClr val="bg1"/>
              </a:gs>
            </a:gsLst>
            <a:path path="circle">
              <a:fillToRect t="100000" r="100000"/>
            </a:path>
            <a:tileRect l="-100000" b="-100000"/>
          </a:gra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27" name="Chord 26">
            <a:extLst>
              <a:ext uri="{FF2B5EF4-FFF2-40B4-BE49-F238E27FC236}">
                <a16:creationId xmlns:a16="http://schemas.microsoft.com/office/drawing/2014/main" id="{7BF89A32-6E7D-F14A-B872-39826B7B4ECE}"/>
              </a:ext>
            </a:extLst>
          </p:cNvPr>
          <p:cNvSpPr/>
          <p:nvPr userDrawn="1"/>
        </p:nvSpPr>
        <p:spPr>
          <a:xfrm rot="12100042">
            <a:off x="-2311887" y="-902229"/>
            <a:ext cx="5011412" cy="5011412"/>
          </a:xfrm>
          <a:prstGeom prst="chord">
            <a:avLst/>
          </a:prstGeom>
          <a:gradFill flip="none" rotWithShape="1">
            <a:gsLst>
              <a:gs pos="0">
                <a:srgbClr val="6DC8EC">
                  <a:tint val="44500"/>
                  <a:satMod val="160000"/>
                </a:srgbClr>
              </a:gs>
              <a:gs pos="100000">
                <a:schemeClr val="bg1"/>
              </a:gs>
            </a:gsLst>
            <a:path path="circle">
              <a:fillToRect t="100000" r="100000"/>
            </a:path>
            <a:tileRect l="-100000" b="-100000"/>
          </a:gra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21" name="Text Placeholder 6">
            <a:extLst>
              <a:ext uri="{FF2B5EF4-FFF2-40B4-BE49-F238E27FC236}">
                <a16:creationId xmlns:a16="http://schemas.microsoft.com/office/drawing/2014/main" id="{7B3B49D5-2197-7147-A935-435192923C16}"/>
              </a:ext>
            </a:extLst>
          </p:cNvPr>
          <p:cNvSpPr>
            <a:spLocks noGrp="1"/>
          </p:cNvSpPr>
          <p:nvPr>
            <p:ph type="body" sz="quarter" idx="16" hasCustomPrompt="1"/>
          </p:nvPr>
        </p:nvSpPr>
        <p:spPr>
          <a:xfrm>
            <a:off x="5767642" y="2288863"/>
            <a:ext cx="2744346" cy="1792211"/>
          </a:xfrm>
          <a:prstGeom prst="rect">
            <a:avLst/>
          </a:prstGeom>
        </p:spPr>
        <p:txBody>
          <a:bodyPr>
            <a:normAutofit/>
          </a:bodyPr>
          <a:lstStyle>
            <a:lvl1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Font typeface="Wingdings" pitchFamily="2" charset="2"/>
              <a:buChar char="§"/>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Font typeface="Wingdings" pitchFamily="2" charset="2"/>
              <a:buChar char="§"/>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Font typeface="Wingdings" pitchFamily="2" charset="2"/>
              <a:buChar char="§"/>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Font typeface="Wingdings" pitchFamily="2" charset="2"/>
              <a:buChar char="§"/>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6">
            <a:extLst>
              <a:ext uri="{FF2B5EF4-FFF2-40B4-BE49-F238E27FC236}">
                <a16:creationId xmlns:a16="http://schemas.microsoft.com/office/drawing/2014/main" id="{87073B23-6E20-994E-BCF7-983352C19CE7}"/>
              </a:ext>
            </a:extLst>
          </p:cNvPr>
          <p:cNvSpPr>
            <a:spLocks noGrp="1"/>
          </p:cNvSpPr>
          <p:nvPr>
            <p:ph type="body" sz="quarter" idx="17" hasCustomPrompt="1"/>
          </p:nvPr>
        </p:nvSpPr>
        <p:spPr>
          <a:xfrm>
            <a:off x="5767640" y="1626988"/>
            <a:ext cx="2744346" cy="675956"/>
          </a:xfrm>
          <a:prstGeom prst="rect">
            <a:avLst/>
          </a:prstGeom>
        </p:spPr>
        <p:txBody>
          <a:bodyPr anchor="b">
            <a:normAutofit/>
          </a:bodyPr>
          <a:lstStyle>
            <a:lvl1pPr marL="0" indent="0">
              <a:lnSpc>
                <a:spcPct val="114000"/>
              </a:lnSpc>
              <a:spcBef>
                <a:spcPts val="0"/>
              </a:spcBef>
              <a:buClr>
                <a:schemeClr val="accent3"/>
              </a:buClr>
              <a:buSzPct val="80000"/>
              <a:buNone/>
              <a:defRPr sz="13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8" name="Picture Placeholder 7">
            <a:extLst>
              <a:ext uri="{FF2B5EF4-FFF2-40B4-BE49-F238E27FC236}">
                <a16:creationId xmlns:a16="http://schemas.microsoft.com/office/drawing/2014/main" id="{47743126-B0CB-9349-83A6-F342FC1A416F}"/>
              </a:ext>
            </a:extLst>
          </p:cNvPr>
          <p:cNvSpPr>
            <a:spLocks noGrp="1"/>
          </p:cNvSpPr>
          <p:nvPr>
            <p:ph type="pic" sz="quarter" idx="18"/>
          </p:nvPr>
        </p:nvSpPr>
        <p:spPr>
          <a:xfrm>
            <a:off x="369938" y="1626987"/>
            <a:ext cx="4105275" cy="2040517"/>
          </a:xfrm>
          <a:prstGeom prst="rect">
            <a:avLst/>
          </a:prstGeom>
          <a:effectLst>
            <a:outerShdw blurRad="50800" sx="102000" sy="102000" algn="ctr" rotWithShape="0">
              <a:prstClr val="black">
                <a:alpha val="10000"/>
              </a:prstClr>
            </a:outerShdw>
          </a:effectLst>
        </p:spPr>
        <p:txBody>
          <a:bodyPr/>
          <a:lstStyle>
            <a:lvl1pPr>
              <a:defRPr b="0" i="0">
                <a:latin typeface="Lato" panose="020F0502020204030203" pitchFamily="34" charset="0"/>
              </a:defRPr>
            </a:lvl1pPr>
          </a:lstStyle>
          <a:p>
            <a:endParaRPr lang="en-US"/>
          </a:p>
        </p:txBody>
      </p:sp>
      <p:sp>
        <p:nvSpPr>
          <p:cNvPr id="28" name="Text Placeholder 6">
            <a:extLst>
              <a:ext uri="{FF2B5EF4-FFF2-40B4-BE49-F238E27FC236}">
                <a16:creationId xmlns:a16="http://schemas.microsoft.com/office/drawing/2014/main" id="{AE339FC2-8993-0242-B82A-CEA6F7BFE246}"/>
              </a:ext>
            </a:extLst>
          </p:cNvPr>
          <p:cNvSpPr>
            <a:spLocks noGrp="1"/>
          </p:cNvSpPr>
          <p:nvPr>
            <p:ph type="body" sz="quarter" idx="11" hasCustomPrompt="1"/>
          </p:nvPr>
        </p:nvSpPr>
        <p:spPr>
          <a:xfrm>
            <a:off x="5767641" y="685689"/>
            <a:ext cx="2817560" cy="883216"/>
          </a:xfrm>
          <a:prstGeom prst="rect">
            <a:avLst/>
          </a:prstGeom>
        </p:spPr>
        <p:txBody>
          <a:bodyPr anchor="b">
            <a:normAutofit/>
          </a:bodyPr>
          <a:lstStyle>
            <a:lvl1pPr marL="0" indent="0">
              <a:lnSpc>
                <a:spcPct val="100000"/>
              </a:lnSpc>
              <a:spcBef>
                <a:spcPts val="0"/>
              </a:spcBef>
              <a:buClr>
                <a:schemeClr val="accent3"/>
              </a:buClr>
              <a:buSzPct val="80000"/>
              <a:buNone/>
              <a:defRPr sz="2800" b="1">
                <a:solidFill>
                  <a:srgbClr val="1E2124"/>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Product Name</a:t>
            </a:r>
          </a:p>
        </p:txBody>
      </p:sp>
    </p:spTree>
    <p:extLst>
      <p:ext uri="{BB962C8B-B14F-4D97-AF65-F5344CB8AC3E}">
        <p14:creationId xmlns:p14="http://schemas.microsoft.com/office/powerpoint/2010/main" val="123624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16">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57201" y="2447635"/>
            <a:ext cx="4044224" cy="2074592"/>
          </a:xfrm>
          <a:prstGeom prst="rect">
            <a:avLst/>
          </a:prstGeom>
        </p:spPr>
        <p:txBody>
          <a:bodyPr>
            <a:normAutofit/>
          </a:bodyPr>
          <a:lstStyle>
            <a:lvl1pPr marL="0" indent="-274307">
              <a:lnSpc>
                <a:spcPct val="114000"/>
              </a:lnSpc>
              <a:spcBef>
                <a:spcPts val="0"/>
              </a:spcBef>
              <a:buClr>
                <a:schemeClr val="accent3"/>
              </a:buClr>
              <a:buSzPct val="80000"/>
              <a:buNone/>
              <a:defRPr sz="100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None/>
              <a:defRPr sz="130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10" name="Text Placeholder 6">
            <a:extLst>
              <a:ext uri="{FF2B5EF4-FFF2-40B4-BE49-F238E27FC236}">
                <a16:creationId xmlns:a16="http://schemas.microsoft.com/office/drawing/2014/main" id="{C9E49A67-3315-AE41-A7F8-382950DA3DDD}"/>
              </a:ext>
            </a:extLst>
          </p:cNvPr>
          <p:cNvSpPr>
            <a:spLocks noGrp="1"/>
          </p:cNvSpPr>
          <p:nvPr>
            <p:ph type="body" sz="quarter" idx="11" hasCustomPrompt="1"/>
          </p:nvPr>
        </p:nvSpPr>
        <p:spPr>
          <a:xfrm>
            <a:off x="457199" y="1751786"/>
            <a:ext cx="4044226" cy="709929"/>
          </a:xfrm>
          <a:prstGeom prst="rect">
            <a:avLst/>
          </a:prstGeom>
        </p:spPr>
        <p:txBody>
          <a:bodyPr anchor="b">
            <a:normAutofit/>
          </a:bodyPr>
          <a:lstStyle>
            <a:lvl1pPr marL="0" indent="0">
              <a:lnSpc>
                <a:spcPct val="114000"/>
              </a:lnSpc>
              <a:spcBef>
                <a:spcPts val="0"/>
              </a:spcBef>
              <a:buClr>
                <a:schemeClr val="accent3"/>
              </a:buClr>
              <a:buSzPct val="80000"/>
              <a:buNone/>
              <a:defRPr sz="13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21" name="Text Placeholder 6">
            <a:extLst>
              <a:ext uri="{FF2B5EF4-FFF2-40B4-BE49-F238E27FC236}">
                <a16:creationId xmlns:a16="http://schemas.microsoft.com/office/drawing/2014/main" id="{7B3B49D5-2197-7147-A935-435192923C16}"/>
              </a:ext>
            </a:extLst>
          </p:cNvPr>
          <p:cNvSpPr>
            <a:spLocks noGrp="1"/>
          </p:cNvSpPr>
          <p:nvPr>
            <p:ph type="body" sz="quarter" idx="16" hasCustomPrompt="1"/>
          </p:nvPr>
        </p:nvSpPr>
        <p:spPr>
          <a:xfrm>
            <a:off x="4618118" y="2441347"/>
            <a:ext cx="1965960" cy="2074591"/>
          </a:xfrm>
          <a:prstGeom prst="rect">
            <a:avLst/>
          </a:prstGeom>
        </p:spPr>
        <p:txBody>
          <a:bodyPr>
            <a:normAutofit/>
          </a:bodyPr>
          <a:lstStyle>
            <a:lvl1pPr marL="0" indent="-274313">
              <a:lnSpc>
                <a:spcPct val="114000"/>
              </a:lnSpc>
              <a:spcBef>
                <a:spcPts val="400"/>
              </a:spcBef>
              <a:spcAft>
                <a:spcPts val="400"/>
              </a:spcAft>
              <a:buClr>
                <a:schemeClr val="accent3"/>
              </a:buClr>
              <a:buSzPct val="80000"/>
              <a:buNone/>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6">
            <a:extLst>
              <a:ext uri="{FF2B5EF4-FFF2-40B4-BE49-F238E27FC236}">
                <a16:creationId xmlns:a16="http://schemas.microsoft.com/office/drawing/2014/main" id="{87073B23-6E20-994E-BCF7-983352C19CE7}"/>
              </a:ext>
            </a:extLst>
          </p:cNvPr>
          <p:cNvSpPr>
            <a:spLocks noGrp="1"/>
          </p:cNvSpPr>
          <p:nvPr>
            <p:ph type="body" sz="quarter" idx="17" hasCustomPrompt="1"/>
          </p:nvPr>
        </p:nvSpPr>
        <p:spPr>
          <a:xfrm>
            <a:off x="4618116" y="1745500"/>
            <a:ext cx="1965960" cy="709928"/>
          </a:xfrm>
          <a:prstGeom prst="rect">
            <a:avLst/>
          </a:prstGeom>
        </p:spPr>
        <p:txBody>
          <a:bodyPr anchor="b">
            <a:normAutofit/>
          </a:bodyPr>
          <a:lstStyle>
            <a:lvl1pPr marL="0" indent="0">
              <a:lnSpc>
                <a:spcPct val="114000"/>
              </a:lnSpc>
              <a:spcBef>
                <a:spcPts val="0"/>
              </a:spcBef>
              <a:buClr>
                <a:schemeClr val="accent3"/>
              </a:buClr>
              <a:buSzPct val="80000"/>
              <a:buNone/>
              <a:defRPr sz="13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32" name="Text Placeholder 6">
            <a:extLst>
              <a:ext uri="{FF2B5EF4-FFF2-40B4-BE49-F238E27FC236}">
                <a16:creationId xmlns:a16="http://schemas.microsoft.com/office/drawing/2014/main" id="{417207B3-3099-9D47-8CB1-B2EBA9AA3643}"/>
              </a:ext>
            </a:extLst>
          </p:cNvPr>
          <p:cNvSpPr>
            <a:spLocks noGrp="1"/>
          </p:cNvSpPr>
          <p:nvPr>
            <p:ph type="body" sz="quarter" idx="19" hasCustomPrompt="1"/>
          </p:nvPr>
        </p:nvSpPr>
        <p:spPr>
          <a:xfrm>
            <a:off x="6706898" y="2441348"/>
            <a:ext cx="1965960" cy="2074589"/>
          </a:xfrm>
          <a:prstGeom prst="rect">
            <a:avLst/>
          </a:prstGeom>
        </p:spPr>
        <p:txBody>
          <a:bodyPr>
            <a:normAutofit/>
          </a:bodyPr>
          <a:lstStyle>
            <a:lvl1pPr marL="0" indent="-274313">
              <a:lnSpc>
                <a:spcPct val="114000"/>
              </a:lnSpc>
              <a:spcBef>
                <a:spcPts val="400"/>
              </a:spcBef>
              <a:spcAft>
                <a:spcPts val="400"/>
              </a:spcAft>
              <a:buClr>
                <a:schemeClr val="accent3"/>
              </a:buClr>
              <a:buSzPct val="80000"/>
              <a:buNone/>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ext Placeholder 6">
            <a:extLst>
              <a:ext uri="{FF2B5EF4-FFF2-40B4-BE49-F238E27FC236}">
                <a16:creationId xmlns:a16="http://schemas.microsoft.com/office/drawing/2014/main" id="{9DED7DC2-2D0D-6B48-A39D-8E4508E2939F}"/>
              </a:ext>
            </a:extLst>
          </p:cNvPr>
          <p:cNvSpPr>
            <a:spLocks noGrp="1"/>
          </p:cNvSpPr>
          <p:nvPr>
            <p:ph type="body" sz="quarter" idx="20" hasCustomPrompt="1"/>
          </p:nvPr>
        </p:nvSpPr>
        <p:spPr>
          <a:xfrm>
            <a:off x="6706896" y="1745500"/>
            <a:ext cx="1965960" cy="709929"/>
          </a:xfrm>
          <a:prstGeom prst="rect">
            <a:avLst/>
          </a:prstGeom>
        </p:spPr>
        <p:txBody>
          <a:bodyPr anchor="b">
            <a:normAutofit/>
          </a:bodyPr>
          <a:lstStyle>
            <a:lvl1pPr marL="0" indent="0">
              <a:lnSpc>
                <a:spcPct val="114000"/>
              </a:lnSpc>
              <a:spcBef>
                <a:spcPts val="0"/>
              </a:spcBef>
              <a:buClr>
                <a:schemeClr val="accent3"/>
              </a:buClr>
              <a:buSzPct val="80000"/>
              <a:buNone/>
              <a:defRPr sz="13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38" name="Text Placeholder 6">
            <a:extLst>
              <a:ext uri="{FF2B5EF4-FFF2-40B4-BE49-F238E27FC236}">
                <a16:creationId xmlns:a16="http://schemas.microsoft.com/office/drawing/2014/main" id="{8C0244BA-F08B-DF4F-B5E0-4F403A7BD44B}"/>
              </a:ext>
            </a:extLst>
          </p:cNvPr>
          <p:cNvSpPr>
            <a:spLocks noGrp="1"/>
          </p:cNvSpPr>
          <p:nvPr>
            <p:ph type="body" sz="quarter" idx="21" hasCustomPrompt="1"/>
          </p:nvPr>
        </p:nvSpPr>
        <p:spPr>
          <a:xfrm>
            <a:off x="4931933" y="899471"/>
            <a:ext cx="3380781" cy="588281"/>
          </a:xfrm>
          <a:prstGeom prst="rect">
            <a:avLst/>
          </a:prstGeom>
        </p:spPr>
        <p:txBody>
          <a:bodyPr>
            <a:normAutofit/>
          </a:bodyPr>
          <a:lstStyle>
            <a:lvl1pPr marL="0" indent="0">
              <a:lnSpc>
                <a:spcPct val="114000"/>
              </a:lnSpc>
              <a:spcBef>
                <a:spcPts val="0"/>
              </a:spcBef>
              <a:buClr>
                <a:schemeClr val="accent3"/>
              </a:buClr>
              <a:buSzPct val="80000"/>
              <a:buNone/>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39" name="Text Placeholder 6">
            <a:extLst>
              <a:ext uri="{FF2B5EF4-FFF2-40B4-BE49-F238E27FC236}">
                <a16:creationId xmlns:a16="http://schemas.microsoft.com/office/drawing/2014/main" id="{B6E83EDB-81A2-1B4C-9337-4B43F6B14FFA}"/>
              </a:ext>
            </a:extLst>
          </p:cNvPr>
          <p:cNvSpPr>
            <a:spLocks noGrp="1"/>
          </p:cNvSpPr>
          <p:nvPr>
            <p:ph type="body" sz="quarter" idx="22" hasCustomPrompt="1"/>
          </p:nvPr>
        </p:nvSpPr>
        <p:spPr>
          <a:xfrm>
            <a:off x="4931931" y="323095"/>
            <a:ext cx="3355847" cy="590457"/>
          </a:xfrm>
          <a:prstGeom prst="rect">
            <a:avLst/>
          </a:prstGeom>
        </p:spPr>
        <p:txBody>
          <a:bodyPr anchor="b">
            <a:normAutofit/>
          </a:bodyPr>
          <a:lstStyle>
            <a:lvl1pPr marL="0" indent="0">
              <a:lnSpc>
                <a:spcPct val="114000"/>
              </a:lnSpc>
              <a:spcBef>
                <a:spcPts val="0"/>
              </a:spcBef>
              <a:buClr>
                <a:schemeClr val="accent3"/>
              </a:buClr>
              <a:buSzPct val="80000"/>
              <a:buNone/>
              <a:defRPr sz="1000" b="1">
                <a:solidFill>
                  <a:srgbClr val="1E2124"/>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40" name="Picture Placeholder 7">
            <a:extLst>
              <a:ext uri="{FF2B5EF4-FFF2-40B4-BE49-F238E27FC236}">
                <a16:creationId xmlns:a16="http://schemas.microsoft.com/office/drawing/2014/main" id="{DD3805BD-1698-6547-BF09-F2135D038B69}"/>
              </a:ext>
            </a:extLst>
          </p:cNvPr>
          <p:cNvSpPr>
            <a:spLocks noGrp="1"/>
          </p:cNvSpPr>
          <p:nvPr>
            <p:ph type="pic" sz="quarter" idx="18"/>
          </p:nvPr>
        </p:nvSpPr>
        <p:spPr>
          <a:xfrm>
            <a:off x="451432" y="569668"/>
            <a:ext cx="3595782" cy="588281"/>
          </a:xfrm>
          <a:prstGeom prst="rect">
            <a:avLst/>
          </a:prstGeom>
          <a:effectLst/>
        </p:spPr>
        <p:txBody>
          <a:bodyPr/>
          <a:lstStyle>
            <a:lvl1pPr>
              <a:defRPr b="0" i="0">
                <a:latin typeface="Lato" panose="020F0502020204030203" pitchFamily="34" charset="0"/>
              </a:defRPr>
            </a:lvl1pPr>
          </a:lstStyle>
          <a:p>
            <a:endParaRPr lang="en-US"/>
          </a:p>
        </p:txBody>
      </p:sp>
    </p:spTree>
    <p:extLst>
      <p:ext uri="{BB962C8B-B14F-4D97-AF65-F5344CB8AC3E}">
        <p14:creationId xmlns:p14="http://schemas.microsoft.com/office/powerpoint/2010/main" val="390196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16">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C9E49A67-3315-AE41-A7F8-382950DA3DDD}"/>
              </a:ext>
            </a:extLst>
          </p:cNvPr>
          <p:cNvSpPr>
            <a:spLocks noGrp="1"/>
          </p:cNvSpPr>
          <p:nvPr>
            <p:ph type="body" sz="quarter" idx="11" hasCustomPrompt="1"/>
          </p:nvPr>
        </p:nvSpPr>
        <p:spPr>
          <a:xfrm>
            <a:off x="457200" y="193102"/>
            <a:ext cx="8229602" cy="534527"/>
          </a:xfrm>
          <a:prstGeom prst="rect">
            <a:avLst/>
          </a:prstGeom>
        </p:spPr>
        <p:txBody>
          <a:bodyPr anchor="b">
            <a:normAutofit/>
          </a:bodyPr>
          <a:lstStyle>
            <a:lvl1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4" name="Table Placeholder 3">
            <a:extLst>
              <a:ext uri="{FF2B5EF4-FFF2-40B4-BE49-F238E27FC236}">
                <a16:creationId xmlns:a16="http://schemas.microsoft.com/office/drawing/2014/main" id="{9938133D-18AF-634A-BD3C-48E6229B2DDD}"/>
              </a:ext>
            </a:extLst>
          </p:cNvPr>
          <p:cNvSpPr>
            <a:spLocks noGrp="1"/>
          </p:cNvSpPr>
          <p:nvPr>
            <p:ph type="tbl" sz="quarter" idx="12"/>
          </p:nvPr>
        </p:nvSpPr>
        <p:spPr>
          <a:xfrm>
            <a:off x="457200" y="923926"/>
            <a:ext cx="8229600" cy="3648075"/>
          </a:xfrm>
          <a:prstGeom prst="rect">
            <a:avLst/>
          </a:prstGeom>
        </p:spPr>
        <p:txBody>
          <a:bodyPr/>
          <a:lstStyle>
            <a:lvl1pPr>
              <a:defRPr b="0" i="0">
                <a:latin typeface="Lato" panose="020F0502020204030203" pitchFamily="34" charset="0"/>
              </a:defRPr>
            </a:lvl1pPr>
          </a:lstStyle>
          <a:p>
            <a:endParaRPr lang="en-US"/>
          </a:p>
        </p:txBody>
      </p:sp>
    </p:spTree>
    <p:extLst>
      <p:ext uri="{BB962C8B-B14F-4D97-AF65-F5344CB8AC3E}">
        <p14:creationId xmlns:p14="http://schemas.microsoft.com/office/powerpoint/2010/main" val="96353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16">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4713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16">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1911A62E-7B71-9148-94C5-B660CC8A7036}"/>
              </a:ext>
            </a:extLst>
          </p:cNvPr>
          <p:cNvGrpSpPr/>
          <p:nvPr userDrawn="1"/>
        </p:nvGrpSpPr>
        <p:grpSpPr>
          <a:xfrm>
            <a:off x="457203" y="1463041"/>
            <a:ext cx="8229598" cy="3188360"/>
            <a:chOff x="457202" y="1371599"/>
            <a:chExt cx="8229598" cy="3279801"/>
          </a:xfrm>
        </p:grpSpPr>
        <p:sp>
          <p:nvSpPr>
            <p:cNvPr id="48" name="Rounded Rectangle 47">
              <a:extLst>
                <a:ext uri="{FF2B5EF4-FFF2-40B4-BE49-F238E27FC236}">
                  <a16:creationId xmlns:a16="http://schemas.microsoft.com/office/drawing/2014/main" id="{C5A9BB02-BCF0-0F4D-815F-5AA18E6B2541}"/>
                </a:ext>
              </a:extLst>
            </p:cNvPr>
            <p:cNvSpPr/>
            <p:nvPr/>
          </p:nvSpPr>
          <p:spPr>
            <a:xfrm>
              <a:off x="2566263" y="1374398"/>
              <a:ext cx="1904087" cy="3277002"/>
            </a:xfrm>
            <a:prstGeom prst="roundRect">
              <a:avLst>
                <a:gd name="adj" fmla="val 7498"/>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r>
                <a:rPr lang="en-US" sz="751" b="0" i="0">
                  <a:solidFill>
                    <a:prstClr val="white"/>
                  </a:solidFill>
                  <a:latin typeface="Lato" panose="020F0502020204030203" pitchFamily="34" charset="0"/>
                  <a:ea typeface="Lato" panose="020F0502020204030203" pitchFamily="34" charset="0"/>
                  <a:cs typeface="Lato" panose="020F0502020204030203" pitchFamily="34" charset="0"/>
                </a:rPr>
                <a:t> </a:t>
              </a:r>
            </a:p>
          </p:txBody>
        </p:sp>
        <p:sp>
          <p:nvSpPr>
            <p:cNvPr id="49" name="Rounded Rectangle 48">
              <a:extLst>
                <a:ext uri="{FF2B5EF4-FFF2-40B4-BE49-F238E27FC236}">
                  <a16:creationId xmlns:a16="http://schemas.microsoft.com/office/drawing/2014/main" id="{A457C06D-AA9A-7147-916E-14DA3AB89576}"/>
                </a:ext>
              </a:extLst>
            </p:cNvPr>
            <p:cNvSpPr/>
            <p:nvPr/>
          </p:nvSpPr>
          <p:spPr>
            <a:xfrm>
              <a:off x="457202" y="1374398"/>
              <a:ext cx="1904087" cy="3277002"/>
            </a:xfrm>
            <a:prstGeom prst="roundRect">
              <a:avLst>
                <a:gd name="adj" fmla="val 7498"/>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r>
                <a:rPr lang="en-US" sz="751" b="0" i="0">
                  <a:solidFill>
                    <a:prstClr val="white"/>
                  </a:solidFill>
                  <a:latin typeface="Lato" panose="020F0502020204030203" pitchFamily="34" charset="0"/>
                  <a:ea typeface="Lato" panose="020F0502020204030203" pitchFamily="34" charset="0"/>
                  <a:cs typeface="Lato" panose="020F0502020204030203" pitchFamily="34" charset="0"/>
                </a:rPr>
                <a:t> </a:t>
              </a:r>
            </a:p>
          </p:txBody>
        </p:sp>
        <p:sp>
          <p:nvSpPr>
            <p:cNvPr id="50" name="Rounded Rectangle 49">
              <a:extLst>
                <a:ext uri="{FF2B5EF4-FFF2-40B4-BE49-F238E27FC236}">
                  <a16:creationId xmlns:a16="http://schemas.microsoft.com/office/drawing/2014/main" id="{642691BF-76F3-9042-BB5D-A2F3CEAE899E}"/>
                </a:ext>
              </a:extLst>
            </p:cNvPr>
            <p:cNvSpPr/>
            <p:nvPr/>
          </p:nvSpPr>
          <p:spPr>
            <a:xfrm>
              <a:off x="6782713" y="1371599"/>
              <a:ext cx="1904087" cy="3277002"/>
            </a:xfrm>
            <a:prstGeom prst="roundRect">
              <a:avLst>
                <a:gd name="adj" fmla="val 7498"/>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r>
                <a:rPr lang="en-US" sz="751" b="0" i="0">
                  <a:solidFill>
                    <a:prstClr val="white"/>
                  </a:solidFill>
                  <a:latin typeface="Lato" panose="020F0502020204030203" pitchFamily="34" charset="0"/>
                  <a:ea typeface="Lato" panose="020F0502020204030203" pitchFamily="34" charset="0"/>
                  <a:cs typeface="Lato" panose="020F0502020204030203" pitchFamily="34" charset="0"/>
                </a:rPr>
                <a:t> </a:t>
              </a:r>
            </a:p>
          </p:txBody>
        </p:sp>
        <p:sp>
          <p:nvSpPr>
            <p:cNvPr id="51" name="Rounded Rectangle 50">
              <a:extLst>
                <a:ext uri="{FF2B5EF4-FFF2-40B4-BE49-F238E27FC236}">
                  <a16:creationId xmlns:a16="http://schemas.microsoft.com/office/drawing/2014/main" id="{E344FCB5-8C72-9A40-B246-50B000846C26}"/>
                </a:ext>
              </a:extLst>
            </p:cNvPr>
            <p:cNvSpPr/>
            <p:nvPr/>
          </p:nvSpPr>
          <p:spPr>
            <a:xfrm>
              <a:off x="4673653" y="1371599"/>
              <a:ext cx="1904087" cy="3277002"/>
            </a:xfrm>
            <a:prstGeom prst="roundRect">
              <a:avLst>
                <a:gd name="adj" fmla="val 7498"/>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r>
                <a:rPr lang="en-US" sz="751" b="0" i="0">
                  <a:solidFill>
                    <a:prstClr val="white"/>
                  </a:solidFill>
                  <a:latin typeface="Lato" panose="020F0502020204030203" pitchFamily="34" charset="0"/>
                  <a:ea typeface="Lato" panose="020F0502020204030203" pitchFamily="34" charset="0"/>
                  <a:cs typeface="Lato" panose="020F0502020204030203" pitchFamily="34" charset="0"/>
                </a:rPr>
                <a:t> </a:t>
              </a:r>
            </a:p>
          </p:txBody>
        </p:sp>
      </p:grpSp>
      <p:sp>
        <p:nvSpPr>
          <p:cNvPr id="17" name="Text Placeholder 6">
            <a:extLst>
              <a:ext uri="{FF2B5EF4-FFF2-40B4-BE49-F238E27FC236}">
                <a16:creationId xmlns:a16="http://schemas.microsoft.com/office/drawing/2014/main" id="{AC7FC77A-CDA3-FD4D-A7E2-70F2BF627E38}"/>
              </a:ext>
            </a:extLst>
          </p:cNvPr>
          <p:cNvSpPr>
            <a:spLocks noGrp="1"/>
          </p:cNvSpPr>
          <p:nvPr>
            <p:ph type="body" sz="quarter" idx="12" hasCustomPrompt="1"/>
          </p:nvPr>
        </p:nvSpPr>
        <p:spPr>
          <a:xfrm>
            <a:off x="484107" y="1414897"/>
            <a:ext cx="430294" cy="459325"/>
          </a:xfrm>
          <a:prstGeom prst="rect">
            <a:avLst/>
          </a:prstGeom>
        </p:spPr>
        <p:txBody>
          <a:bodyPr anchor="b">
            <a:normAutofit/>
          </a:bodyPr>
          <a:lstStyle>
            <a:lvl1pPr marL="0" indent="0">
              <a:lnSpc>
                <a:spcPct val="114000"/>
              </a:lnSpc>
              <a:spcBef>
                <a:spcPts val="0"/>
              </a:spcBef>
              <a:buClr>
                <a:schemeClr val="accent3"/>
              </a:buClr>
              <a:buSzPct val="80000"/>
              <a:buNone/>
              <a:defRPr sz="1800" b="1">
                <a:solidFill>
                  <a:srgbClr val="006AFF"/>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1</a:t>
            </a:r>
          </a:p>
        </p:txBody>
      </p:sp>
      <p:sp>
        <p:nvSpPr>
          <p:cNvPr id="69" name="Text Placeholder 6">
            <a:extLst>
              <a:ext uri="{FF2B5EF4-FFF2-40B4-BE49-F238E27FC236}">
                <a16:creationId xmlns:a16="http://schemas.microsoft.com/office/drawing/2014/main" id="{1DF8B6A2-CB42-B34C-9180-6050FCE158D1}"/>
              </a:ext>
            </a:extLst>
          </p:cNvPr>
          <p:cNvSpPr>
            <a:spLocks noGrp="1"/>
          </p:cNvSpPr>
          <p:nvPr>
            <p:ph type="body" sz="quarter" idx="22" hasCustomPrompt="1"/>
          </p:nvPr>
        </p:nvSpPr>
        <p:spPr>
          <a:xfrm>
            <a:off x="484443" y="2276093"/>
            <a:ext cx="1848989" cy="1816350"/>
          </a:xfrm>
          <a:prstGeom prst="rect">
            <a:avLst/>
          </a:prstGeom>
        </p:spPr>
        <p:txBody>
          <a:bodyPr>
            <a:normAutofit/>
          </a:bodyPr>
          <a:lstStyle>
            <a:lvl1pPr marL="0" indent="-274313">
              <a:lnSpc>
                <a:spcPct val="114000"/>
              </a:lnSpc>
              <a:spcBef>
                <a:spcPts val="400"/>
              </a:spcBef>
              <a:spcAft>
                <a:spcPts val="400"/>
              </a:spcAft>
              <a:buClr>
                <a:schemeClr val="accent3"/>
              </a:buClr>
              <a:buSzPct val="80000"/>
              <a:buNone/>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0" name="Text Placeholder 6">
            <a:extLst>
              <a:ext uri="{FF2B5EF4-FFF2-40B4-BE49-F238E27FC236}">
                <a16:creationId xmlns:a16="http://schemas.microsoft.com/office/drawing/2014/main" id="{59A67E97-DA53-5C4D-9994-162AE670AB8F}"/>
              </a:ext>
            </a:extLst>
          </p:cNvPr>
          <p:cNvSpPr>
            <a:spLocks noGrp="1"/>
          </p:cNvSpPr>
          <p:nvPr>
            <p:ph type="body" sz="quarter" idx="23" hasCustomPrompt="1"/>
          </p:nvPr>
        </p:nvSpPr>
        <p:spPr>
          <a:xfrm>
            <a:off x="484440" y="1878959"/>
            <a:ext cx="1848989" cy="411213"/>
          </a:xfrm>
          <a:prstGeom prst="rect">
            <a:avLst/>
          </a:prstGeom>
        </p:spPr>
        <p:txBody>
          <a:bodyPr anchor="b">
            <a:normAutofit/>
          </a:bodyPr>
          <a:lstStyle>
            <a:lvl1pPr marL="0" indent="0">
              <a:lnSpc>
                <a:spcPct val="114000"/>
              </a:lnSpc>
              <a:spcBef>
                <a:spcPts val="0"/>
              </a:spcBef>
              <a:buClr>
                <a:schemeClr val="accent3"/>
              </a:buClr>
              <a:buSzPct val="80000"/>
              <a:buNone/>
              <a:defRPr sz="10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71" name="Text Placeholder 6">
            <a:extLst>
              <a:ext uri="{FF2B5EF4-FFF2-40B4-BE49-F238E27FC236}">
                <a16:creationId xmlns:a16="http://schemas.microsoft.com/office/drawing/2014/main" id="{AE51BF9E-FD5A-6943-8E46-539D8187E96B}"/>
              </a:ext>
            </a:extLst>
          </p:cNvPr>
          <p:cNvSpPr>
            <a:spLocks noGrp="1"/>
          </p:cNvSpPr>
          <p:nvPr>
            <p:ph type="body" sz="quarter" idx="24" hasCustomPrompt="1"/>
          </p:nvPr>
        </p:nvSpPr>
        <p:spPr>
          <a:xfrm>
            <a:off x="480287" y="4108342"/>
            <a:ext cx="1848989" cy="411213"/>
          </a:xfrm>
          <a:prstGeom prst="rect">
            <a:avLst/>
          </a:prstGeom>
        </p:spPr>
        <p:txBody>
          <a:bodyPr anchor="t">
            <a:normAutofit/>
          </a:bodyPr>
          <a:lstStyle>
            <a:lvl1pPr marL="0" indent="0">
              <a:lnSpc>
                <a:spcPct val="114000"/>
              </a:lnSpc>
              <a:spcBef>
                <a:spcPts val="0"/>
              </a:spcBef>
              <a:buClr>
                <a:schemeClr val="accent3"/>
              </a:buClr>
              <a:buSzPct val="80000"/>
              <a:buNone/>
              <a:defRPr sz="1000" b="1">
                <a:solidFill>
                  <a:srgbClr val="006AFF"/>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72" name="Text Placeholder 6">
            <a:extLst>
              <a:ext uri="{FF2B5EF4-FFF2-40B4-BE49-F238E27FC236}">
                <a16:creationId xmlns:a16="http://schemas.microsoft.com/office/drawing/2014/main" id="{5886AB3A-EB1D-D64E-876A-BFB09F09B0D0}"/>
              </a:ext>
            </a:extLst>
          </p:cNvPr>
          <p:cNvSpPr>
            <a:spLocks noGrp="1"/>
          </p:cNvSpPr>
          <p:nvPr>
            <p:ph type="body" sz="quarter" idx="25" hasCustomPrompt="1"/>
          </p:nvPr>
        </p:nvSpPr>
        <p:spPr>
          <a:xfrm>
            <a:off x="2590566" y="1417321"/>
            <a:ext cx="430294" cy="459325"/>
          </a:xfrm>
          <a:prstGeom prst="rect">
            <a:avLst/>
          </a:prstGeom>
        </p:spPr>
        <p:txBody>
          <a:bodyPr anchor="b">
            <a:normAutofit/>
          </a:bodyPr>
          <a:lstStyle>
            <a:lvl1pPr marL="0" indent="0">
              <a:lnSpc>
                <a:spcPct val="114000"/>
              </a:lnSpc>
              <a:spcBef>
                <a:spcPts val="0"/>
              </a:spcBef>
              <a:buClr>
                <a:schemeClr val="accent3"/>
              </a:buClr>
              <a:buSzPct val="80000"/>
              <a:buNone/>
              <a:defRPr sz="1800" b="1">
                <a:solidFill>
                  <a:srgbClr val="006AFF"/>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2</a:t>
            </a:r>
          </a:p>
        </p:txBody>
      </p:sp>
      <p:sp>
        <p:nvSpPr>
          <p:cNvPr id="73" name="Text Placeholder 6">
            <a:extLst>
              <a:ext uri="{FF2B5EF4-FFF2-40B4-BE49-F238E27FC236}">
                <a16:creationId xmlns:a16="http://schemas.microsoft.com/office/drawing/2014/main" id="{A9EA5B7C-04AE-B545-9493-55D6B7D0AAA6}"/>
              </a:ext>
            </a:extLst>
          </p:cNvPr>
          <p:cNvSpPr>
            <a:spLocks noGrp="1"/>
          </p:cNvSpPr>
          <p:nvPr>
            <p:ph type="body" sz="quarter" idx="26" hasCustomPrompt="1"/>
          </p:nvPr>
        </p:nvSpPr>
        <p:spPr>
          <a:xfrm>
            <a:off x="2590901" y="2276856"/>
            <a:ext cx="1848989" cy="1816350"/>
          </a:xfrm>
          <a:prstGeom prst="rect">
            <a:avLst/>
          </a:prstGeom>
        </p:spPr>
        <p:txBody>
          <a:bodyPr>
            <a:normAutofit/>
          </a:bodyPr>
          <a:lstStyle>
            <a:lvl1pPr marL="0" indent="-274313">
              <a:lnSpc>
                <a:spcPct val="114000"/>
              </a:lnSpc>
              <a:spcBef>
                <a:spcPts val="400"/>
              </a:spcBef>
              <a:spcAft>
                <a:spcPts val="400"/>
              </a:spcAft>
              <a:buClr>
                <a:schemeClr val="accent3"/>
              </a:buClr>
              <a:buSzPct val="80000"/>
              <a:buNone/>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4" name="Text Placeholder 6">
            <a:extLst>
              <a:ext uri="{FF2B5EF4-FFF2-40B4-BE49-F238E27FC236}">
                <a16:creationId xmlns:a16="http://schemas.microsoft.com/office/drawing/2014/main" id="{F93D52EB-89A4-E84A-9B19-C9AB1B62CE7D}"/>
              </a:ext>
            </a:extLst>
          </p:cNvPr>
          <p:cNvSpPr>
            <a:spLocks noGrp="1"/>
          </p:cNvSpPr>
          <p:nvPr>
            <p:ph type="body" sz="quarter" idx="27" hasCustomPrompt="1"/>
          </p:nvPr>
        </p:nvSpPr>
        <p:spPr>
          <a:xfrm>
            <a:off x="2590899" y="1874222"/>
            <a:ext cx="1848989" cy="411213"/>
          </a:xfrm>
          <a:prstGeom prst="rect">
            <a:avLst/>
          </a:prstGeom>
        </p:spPr>
        <p:txBody>
          <a:bodyPr anchor="b">
            <a:normAutofit/>
          </a:bodyPr>
          <a:lstStyle>
            <a:lvl1pPr marL="0" indent="0">
              <a:lnSpc>
                <a:spcPct val="114000"/>
              </a:lnSpc>
              <a:spcBef>
                <a:spcPts val="0"/>
              </a:spcBef>
              <a:buClr>
                <a:schemeClr val="accent3"/>
              </a:buClr>
              <a:buSzPct val="80000"/>
              <a:buNone/>
              <a:defRPr sz="10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75" name="Text Placeholder 6">
            <a:extLst>
              <a:ext uri="{FF2B5EF4-FFF2-40B4-BE49-F238E27FC236}">
                <a16:creationId xmlns:a16="http://schemas.microsoft.com/office/drawing/2014/main" id="{40701CDD-754C-2348-9AE3-B00E57560ED3}"/>
              </a:ext>
            </a:extLst>
          </p:cNvPr>
          <p:cNvSpPr>
            <a:spLocks noGrp="1"/>
          </p:cNvSpPr>
          <p:nvPr>
            <p:ph type="body" sz="quarter" idx="28" hasCustomPrompt="1"/>
          </p:nvPr>
        </p:nvSpPr>
        <p:spPr>
          <a:xfrm>
            <a:off x="2586745" y="4103603"/>
            <a:ext cx="1848989" cy="411213"/>
          </a:xfrm>
          <a:prstGeom prst="rect">
            <a:avLst/>
          </a:prstGeom>
        </p:spPr>
        <p:txBody>
          <a:bodyPr anchor="t">
            <a:normAutofit/>
          </a:bodyPr>
          <a:lstStyle>
            <a:lvl1pPr marL="0" indent="0">
              <a:lnSpc>
                <a:spcPct val="114000"/>
              </a:lnSpc>
              <a:spcBef>
                <a:spcPts val="0"/>
              </a:spcBef>
              <a:buClr>
                <a:schemeClr val="accent3"/>
              </a:buClr>
              <a:buSzPct val="80000"/>
              <a:buNone/>
              <a:defRPr sz="1000" b="1">
                <a:solidFill>
                  <a:srgbClr val="006AFF"/>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76" name="Text Placeholder 6">
            <a:extLst>
              <a:ext uri="{FF2B5EF4-FFF2-40B4-BE49-F238E27FC236}">
                <a16:creationId xmlns:a16="http://schemas.microsoft.com/office/drawing/2014/main" id="{18E5A387-11FF-B242-9664-BAF6DEE67C5D}"/>
              </a:ext>
            </a:extLst>
          </p:cNvPr>
          <p:cNvSpPr>
            <a:spLocks noGrp="1"/>
          </p:cNvSpPr>
          <p:nvPr>
            <p:ph type="body" sz="quarter" idx="29" hasCustomPrompt="1"/>
          </p:nvPr>
        </p:nvSpPr>
        <p:spPr>
          <a:xfrm>
            <a:off x="4687745" y="1414273"/>
            <a:ext cx="430294" cy="459325"/>
          </a:xfrm>
          <a:prstGeom prst="rect">
            <a:avLst/>
          </a:prstGeom>
        </p:spPr>
        <p:txBody>
          <a:bodyPr anchor="b">
            <a:normAutofit/>
          </a:bodyPr>
          <a:lstStyle>
            <a:lvl1pPr marL="0" indent="0">
              <a:lnSpc>
                <a:spcPct val="114000"/>
              </a:lnSpc>
              <a:spcBef>
                <a:spcPts val="0"/>
              </a:spcBef>
              <a:buClr>
                <a:schemeClr val="accent3"/>
              </a:buClr>
              <a:buSzPct val="80000"/>
              <a:buNone/>
              <a:defRPr sz="1800" b="1">
                <a:solidFill>
                  <a:srgbClr val="006AFF"/>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3</a:t>
            </a:r>
          </a:p>
        </p:txBody>
      </p:sp>
      <p:sp>
        <p:nvSpPr>
          <p:cNvPr id="77" name="Text Placeholder 6">
            <a:extLst>
              <a:ext uri="{FF2B5EF4-FFF2-40B4-BE49-F238E27FC236}">
                <a16:creationId xmlns:a16="http://schemas.microsoft.com/office/drawing/2014/main" id="{E5925169-8216-DE42-9844-44CACF13FD9E}"/>
              </a:ext>
            </a:extLst>
          </p:cNvPr>
          <p:cNvSpPr>
            <a:spLocks noGrp="1"/>
          </p:cNvSpPr>
          <p:nvPr>
            <p:ph type="body" sz="quarter" idx="30" hasCustomPrompt="1"/>
          </p:nvPr>
        </p:nvSpPr>
        <p:spPr>
          <a:xfrm>
            <a:off x="4688080" y="2273808"/>
            <a:ext cx="1848989" cy="1816350"/>
          </a:xfrm>
          <a:prstGeom prst="rect">
            <a:avLst/>
          </a:prstGeom>
        </p:spPr>
        <p:txBody>
          <a:bodyPr>
            <a:normAutofit/>
          </a:bodyPr>
          <a:lstStyle>
            <a:lvl1pPr marL="0" indent="-274313">
              <a:lnSpc>
                <a:spcPct val="114000"/>
              </a:lnSpc>
              <a:spcBef>
                <a:spcPts val="400"/>
              </a:spcBef>
              <a:spcAft>
                <a:spcPts val="400"/>
              </a:spcAft>
              <a:buClr>
                <a:schemeClr val="accent3"/>
              </a:buClr>
              <a:buSzPct val="80000"/>
              <a:buNone/>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8" name="Text Placeholder 6">
            <a:extLst>
              <a:ext uri="{FF2B5EF4-FFF2-40B4-BE49-F238E27FC236}">
                <a16:creationId xmlns:a16="http://schemas.microsoft.com/office/drawing/2014/main" id="{E15C4150-EA7E-C64B-847F-5600881E8081}"/>
              </a:ext>
            </a:extLst>
          </p:cNvPr>
          <p:cNvSpPr>
            <a:spLocks noGrp="1"/>
          </p:cNvSpPr>
          <p:nvPr>
            <p:ph type="body" sz="quarter" idx="31" hasCustomPrompt="1"/>
          </p:nvPr>
        </p:nvSpPr>
        <p:spPr>
          <a:xfrm>
            <a:off x="4688078" y="1871174"/>
            <a:ext cx="1848989" cy="411213"/>
          </a:xfrm>
          <a:prstGeom prst="rect">
            <a:avLst/>
          </a:prstGeom>
        </p:spPr>
        <p:txBody>
          <a:bodyPr anchor="b">
            <a:normAutofit/>
          </a:bodyPr>
          <a:lstStyle>
            <a:lvl1pPr marL="0" indent="0">
              <a:lnSpc>
                <a:spcPct val="114000"/>
              </a:lnSpc>
              <a:spcBef>
                <a:spcPts val="0"/>
              </a:spcBef>
              <a:buClr>
                <a:schemeClr val="accent3"/>
              </a:buClr>
              <a:buSzPct val="80000"/>
              <a:buNone/>
              <a:defRPr sz="10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79" name="Text Placeholder 6">
            <a:extLst>
              <a:ext uri="{FF2B5EF4-FFF2-40B4-BE49-F238E27FC236}">
                <a16:creationId xmlns:a16="http://schemas.microsoft.com/office/drawing/2014/main" id="{036094D6-B7B5-C849-89CD-C442100072E4}"/>
              </a:ext>
            </a:extLst>
          </p:cNvPr>
          <p:cNvSpPr>
            <a:spLocks noGrp="1"/>
          </p:cNvSpPr>
          <p:nvPr>
            <p:ph type="body" sz="quarter" idx="32" hasCustomPrompt="1"/>
          </p:nvPr>
        </p:nvSpPr>
        <p:spPr>
          <a:xfrm>
            <a:off x="4683924" y="4100555"/>
            <a:ext cx="1848989" cy="411213"/>
          </a:xfrm>
          <a:prstGeom prst="rect">
            <a:avLst/>
          </a:prstGeom>
        </p:spPr>
        <p:txBody>
          <a:bodyPr anchor="t">
            <a:normAutofit/>
          </a:bodyPr>
          <a:lstStyle>
            <a:lvl1pPr marL="0" indent="0">
              <a:lnSpc>
                <a:spcPct val="114000"/>
              </a:lnSpc>
              <a:spcBef>
                <a:spcPts val="0"/>
              </a:spcBef>
              <a:buClr>
                <a:schemeClr val="accent3"/>
              </a:buClr>
              <a:buSzPct val="80000"/>
              <a:buNone/>
              <a:defRPr sz="1000" b="1">
                <a:solidFill>
                  <a:srgbClr val="006AFF"/>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80" name="Text Placeholder 6">
            <a:extLst>
              <a:ext uri="{FF2B5EF4-FFF2-40B4-BE49-F238E27FC236}">
                <a16:creationId xmlns:a16="http://schemas.microsoft.com/office/drawing/2014/main" id="{D167F3F6-3D79-D74E-8315-30888E80C70D}"/>
              </a:ext>
            </a:extLst>
          </p:cNvPr>
          <p:cNvSpPr>
            <a:spLocks noGrp="1"/>
          </p:cNvSpPr>
          <p:nvPr>
            <p:ph type="body" sz="quarter" idx="33" hasCustomPrompt="1"/>
          </p:nvPr>
        </p:nvSpPr>
        <p:spPr>
          <a:xfrm>
            <a:off x="6813482" y="1417321"/>
            <a:ext cx="430294" cy="459325"/>
          </a:xfrm>
          <a:prstGeom prst="rect">
            <a:avLst/>
          </a:prstGeom>
        </p:spPr>
        <p:txBody>
          <a:bodyPr anchor="b">
            <a:normAutofit/>
          </a:bodyPr>
          <a:lstStyle>
            <a:lvl1pPr marL="0" indent="0">
              <a:lnSpc>
                <a:spcPct val="114000"/>
              </a:lnSpc>
              <a:spcBef>
                <a:spcPts val="0"/>
              </a:spcBef>
              <a:buClr>
                <a:schemeClr val="accent3"/>
              </a:buClr>
              <a:buSzPct val="80000"/>
              <a:buNone/>
              <a:defRPr sz="1800" b="1">
                <a:solidFill>
                  <a:srgbClr val="006AFF"/>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4</a:t>
            </a:r>
          </a:p>
        </p:txBody>
      </p:sp>
      <p:sp>
        <p:nvSpPr>
          <p:cNvPr id="81" name="Text Placeholder 6">
            <a:extLst>
              <a:ext uri="{FF2B5EF4-FFF2-40B4-BE49-F238E27FC236}">
                <a16:creationId xmlns:a16="http://schemas.microsoft.com/office/drawing/2014/main" id="{8333F82F-F859-7743-A1D4-FE99DAB0CF46}"/>
              </a:ext>
            </a:extLst>
          </p:cNvPr>
          <p:cNvSpPr>
            <a:spLocks noGrp="1"/>
          </p:cNvSpPr>
          <p:nvPr>
            <p:ph type="body" sz="quarter" idx="34" hasCustomPrompt="1"/>
          </p:nvPr>
        </p:nvSpPr>
        <p:spPr>
          <a:xfrm>
            <a:off x="6813817" y="2276856"/>
            <a:ext cx="1848989" cy="1816350"/>
          </a:xfrm>
          <a:prstGeom prst="rect">
            <a:avLst/>
          </a:prstGeom>
        </p:spPr>
        <p:txBody>
          <a:bodyPr>
            <a:normAutofit/>
          </a:bodyPr>
          <a:lstStyle>
            <a:lvl1pPr marL="0" indent="-274313">
              <a:lnSpc>
                <a:spcPct val="114000"/>
              </a:lnSpc>
              <a:spcBef>
                <a:spcPts val="400"/>
              </a:spcBef>
              <a:spcAft>
                <a:spcPts val="400"/>
              </a:spcAft>
              <a:buClr>
                <a:schemeClr val="accent3"/>
              </a:buClr>
              <a:buSzPct val="80000"/>
              <a:buNone/>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2" name="Text Placeholder 6">
            <a:extLst>
              <a:ext uri="{FF2B5EF4-FFF2-40B4-BE49-F238E27FC236}">
                <a16:creationId xmlns:a16="http://schemas.microsoft.com/office/drawing/2014/main" id="{24C80F6A-23FD-3E4F-B943-1C7FC83A871E}"/>
              </a:ext>
            </a:extLst>
          </p:cNvPr>
          <p:cNvSpPr>
            <a:spLocks noGrp="1"/>
          </p:cNvSpPr>
          <p:nvPr>
            <p:ph type="body" sz="quarter" idx="35" hasCustomPrompt="1"/>
          </p:nvPr>
        </p:nvSpPr>
        <p:spPr>
          <a:xfrm>
            <a:off x="6813815" y="1874521"/>
            <a:ext cx="1848989" cy="411213"/>
          </a:xfrm>
          <a:prstGeom prst="rect">
            <a:avLst/>
          </a:prstGeom>
        </p:spPr>
        <p:txBody>
          <a:bodyPr anchor="b">
            <a:normAutofit/>
          </a:bodyPr>
          <a:lstStyle>
            <a:lvl1pPr marL="0" indent="0">
              <a:lnSpc>
                <a:spcPct val="114000"/>
              </a:lnSpc>
              <a:spcBef>
                <a:spcPts val="0"/>
              </a:spcBef>
              <a:buClr>
                <a:schemeClr val="accent3"/>
              </a:buClr>
              <a:buSzPct val="80000"/>
              <a:buNone/>
              <a:defRPr sz="10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83" name="Text Placeholder 6">
            <a:extLst>
              <a:ext uri="{FF2B5EF4-FFF2-40B4-BE49-F238E27FC236}">
                <a16:creationId xmlns:a16="http://schemas.microsoft.com/office/drawing/2014/main" id="{CB8C57CB-BEC1-4F41-815E-C4158C42D280}"/>
              </a:ext>
            </a:extLst>
          </p:cNvPr>
          <p:cNvSpPr>
            <a:spLocks noGrp="1"/>
          </p:cNvSpPr>
          <p:nvPr>
            <p:ph type="body" sz="quarter" idx="36" hasCustomPrompt="1"/>
          </p:nvPr>
        </p:nvSpPr>
        <p:spPr>
          <a:xfrm>
            <a:off x="6809661" y="4097507"/>
            <a:ext cx="1848989" cy="411213"/>
          </a:xfrm>
          <a:prstGeom prst="rect">
            <a:avLst/>
          </a:prstGeom>
        </p:spPr>
        <p:txBody>
          <a:bodyPr anchor="t">
            <a:normAutofit/>
          </a:bodyPr>
          <a:lstStyle>
            <a:lvl1pPr marL="0" indent="0">
              <a:lnSpc>
                <a:spcPct val="114000"/>
              </a:lnSpc>
              <a:spcBef>
                <a:spcPts val="0"/>
              </a:spcBef>
              <a:buClr>
                <a:schemeClr val="accent3"/>
              </a:buClr>
              <a:buSzPct val="80000"/>
              <a:buNone/>
              <a:defRPr sz="1000" b="1">
                <a:solidFill>
                  <a:srgbClr val="006AFF"/>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84" name="Title 1">
            <a:extLst>
              <a:ext uri="{FF2B5EF4-FFF2-40B4-BE49-F238E27FC236}">
                <a16:creationId xmlns:a16="http://schemas.microsoft.com/office/drawing/2014/main" id="{0B9A3B71-EC7A-4C42-8D6D-0F22BC3FFA58}"/>
              </a:ext>
            </a:extLst>
          </p:cNvPr>
          <p:cNvSpPr>
            <a:spLocks noGrp="1"/>
          </p:cNvSpPr>
          <p:nvPr>
            <p:ph type="title" hasCustomPrompt="1"/>
          </p:nvPr>
        </p:nvSpPr>
        <p:spPr>
          <a:xfrm>
            <a:off x="457203" y="138346"/>
            <a:ext cx="8229601" cy="1004655"/>
          </a:xfrm>
        </p:spPr>
        <p:txBody>
          <a:bodyPr wrap="square" tIns="182880" bIns="182880"/>
          <a:lstStyle/>
          <a:p>
            <a:r>
              <a:rPr lang="en-US"/>
              <a:t>(Challenges)</a:t>
            </a:r>
          </a:p>
        </p:txBody>
      </p:sp>
    </p:spTree>
    <p:extLst>
      <p:ext uri="{BB962C8B-B14F-4D97-AF65-F5344CB8AC3E}">
        <p14:creationId xmlns:p14="http://schemas.microsoft.com/office/powerpoint/2010/main" val="46513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16">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B6A17EE-A115-5447-A1EC-C7C10B142BF1}"/>
              </a:ext>
            </a:extLst>
          </p:cNvPr>
          <p:cNvGrpSpPr/>
          <p:nvPr userDrawn="1"/>
        </p:nvGrpSpPr>
        <p:grpSpPr>
          <a:xfrm>
            <a:off x="457202" y="1236747"/>
            <a:ext cx="8229598" cy="3414655"/>
            <a:chOff x="457201" y="1236746"/>
            <a:chExt cx="8229598" cy="3414655"/>
          </a:xfrm>
        </p:grpSpPr>
        <p:sp>
          <p:nvSpPr>
            <p:cNvPr id="59" name="Rounded Rectangle 58">
              <a:extLst>
                <a:ext uri="{FF2B5EF4-FFF2-40B4-BE49-F238E27FC236}">
                  <a16:creationId xmlns:a16="http://schemas.microsoft.com/office/drawing/2014/main" id="{51A6AEBC-5C08-324F-94EB-34168BF55566}"/>
                </a:ext>
              </a:extLst>
            </p:cNvPr>
            <p:cNvSpPr/>
            <p:nvPr userDrawn="1"/>
          </p:nvSpPr>
          <p:spPr>
            <a:xfrm>
              <a:off x="6125203" y="1236746"/>
              <a:ext cx="2561596" cy="3414655"/>
            </a:xfrm>
            <a:prstGeom prst="roundRect">
              <a:avLst>
                <a:gd name="adj" fmla="val 7498"/>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r>
                <a:rPr lang="en-US" sz="751" b="0" i="0">
                  <a:solidFill>
                    <a:prstClr val="white"/>
                  </a:solidFill>
                  <a:latin typeface="Lato" panose="020F0502020204030203" pitchFamily="34" charset="0"/>
                  <a:ea typeface="Lato" panose="020F0502020204030203" pitchFamily="34" charset="0"/>
                  <a:cs typeface="Lato" panose="020F0502020204030203" pitchFamily="34" charset="0"/>
                </a:rPr>
                <a:t> </a:t>
              </a:r>
            </a:p>
          </p:txBody>
        </p:sp>
        <p:sp>
          <p:nvSpPr>
            <p:cNvPr id="60" name="Rounded Rectangle 59">
              <a:extLst>
                <a:ext uri="{FF2B5EF4-FFF2-40B4-BE49-F238E27FC236}">
                  <a16:creationId xmlns:a16="http://schemas.microsoft.com/office/drawing/2014/main" id="{222662A4-7F98-BF4F-89F3-387619393096}"/>
                </a:ext>
              </a:extLst>
            </p:cNvPr>
            <p:cNvSpPr/>
            <p:nvPr userDrawn="1"/>
          </p:nvSpPr>
          <p:spPr>
            <a:xfrm>
              <a:off x="3294552" y="1236746"/>
              <a:ext cx="2561596" cy="3414655"/>
            </a:xfrm>
            <a:prstGeom prst="roundRect">
              <a:avLst>
                <a:gd name="adj" fmla="val 7498"/>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r>
                <a:rPr lang="en-US" sz="751" b="0" i="0">
                  <a:solidFill>
                    <a:prstClr val="white"/>
                  </a:solidFill>
                  <a:latin typeface="Lato" panose="020F0502020204030203" pitchFamily="34" charset="0"/>
                  <a:ea typeface="Lato" panose="020F0502020204030203" pitchFamily="34" charset="0"/>
                  <a:cs typeface="Lato" panose="020F0502020204030203" pitchFamily="34" charset="0"/>
                </a:rPr>
                <a:t> </a:t>
              </a:r>
            </a:p>
          </p:txBody>
        </p:sp>
        <p:sp>
          <p:nvSpPr>
            <p:cNvPr id="61" name="Rounded Rectangle 60">
              <a:extLst>
                <a:ext uri="{FF2B5EF4-FFF2-40B4-BE49-F238E27FC236}">
                  <a16:creationId xmlns:a16="http://schemas.microsoft.com/office/drawing/2014/main" id="{D494B285-CBF9-384E-93AB-266DBCB621DD}"/>
                </a:ext>
              </a:extLst>
            </p:cNvPr>
            <p:cNvSpPr/>
            <p:nvPr userDrawn="1"/>
          </p:nvSpPr>
          <p:spPr>
            <a:xfrm>
              <a:off x="457201" y="1236746"/>
              <a:ext cx="2561596" cy="3414655"/>
            </a:xfrm>
            <a:prstGeom prst="roundRect">
              <a:avLst>
                <a:gd name="adj" fmla="val 7498"/>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r>
                <a:rPr lang="en-US" sz="751" b="0" i="0">
                  <a:solidFill>
                    <a:prstClr val="white"/>
                  </a:solidFill>
                  <a:latin typeface="Lato" panose="020F0502020204030203" pitchFamily="34" charset="0"/>
                  <a:ea typeface="Lato" panose="020F0502020204030203" pitchFamily="34" charset="0"/>
                  <a:cs typeface="Lato" panose="020F0502020204030203" pitchFamily="34" charset="0"/>
                </a:rPr>
                <a:t> </a:t>
              </a:r>
            </a:p>
          </p:txBody>
        </p:sp>
      </p:grpSp>
      <p:sp>
        <p:nvSpPr>
          <p:cNvPr id="69" name="Text Placeholder 6">
            <a:extLst>
              <a:ext uri="{FF2B5EF4-FFF2-40B4-BE49-F238E27FC236}">
                <a16:creationId xmlns:a16="http://schemas.microsoft.com/office/drawing/2014/main" id="{1DF8B6A2-CB42-B34C-9180-6050FCE158D1}"/>
              </a:ext>
            </a:extLst>
          </p:cNvPr>
          <p:cNvSpPr>
            <a:spLocks noGrp="1"/>
          </p:cNvSpPr>
          <p:nvPr>
            <p:ph type="body" sz="quarter" idx="22" hasCustomPrompt="1"/>
          </p:nvPr>
        </p:nvSpPr>
        <p:spPr>
          <a:xfrm>
            <a:off x="567789" y="2196614"/>
            <a:ext cx="2345446" cy="2347953"/>
          </a:xfrm>
          <a:prstGeom prst="rect">
            <a:avLst/>
          </a:prstGeom>
        </p:spPr>
        <p:txBody>
          <a:bodyPr>
            <a:normAutofit/>
          </a:bodyPr>
          <a:lstStyle>
            <a:lvl1pPr marL="0" indent="-274313">
              <a:lnSpc>
                <a:spcPct val="114000"/>
              </a:lnSpc>
              <a:spcBef>
                <a:spcPts val="400"/>
              </a:spcBef>
              <a:spcAft>
                <a:spcPts val="400"/>
              </a:spcAft>
              <a:buClr>
                <a:schemeClr val="accent3"/>
              </a:buClr>
              <a:buSzPct val="80000"/>
              <a:buNone/>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marL="548627" indent="-548627">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marL="548627" indent="-548627">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marL="548627" indent="-548627">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0" name="Text Placeholder 6">
            <a:extLst>
              <a:ext uri="{FF2B5EF4-FFF2-40B4-BE49-F238E27FC236}">
                <a16:creationId xmlns:a16="http://schemas.microsoft.com/office/drawing/2014/main" id="{59A67E97-DA53-5C4D-9994-162AE670AB8F}"/>
              </a:ext>
            </a:extLst>
          </p:cNvPr>
          <p:cNvSpPr>
            <a:spLocks noGrp="1"/>
          </p:cNvSpPr>
          <p:nvPr>
            <p:ph type="body" sz="quarter" idx="23" hasCustomPrompt="1"/>
          </p:nvPr>
        </p:nvSpPr>
        <p:spPr>
          <a:xfrm>
            <a:off x="567789" y="1300122"/>
            <a:ext cx="1848989" cy="638406"/>
          </a:xfrm>
          <a:prstGeom prst="rect">
            <a:avLst/>
          </a:prstGeom>
        </p:spPr>
        <p:txBody>
          <a:bodyPr anchor="t">
            <a:normAutofit/>
          </a:bodyPr>
          <a:lstStyle>
            <a:lvl1pPr marL="0" indent="0">
              <a:lnSpc>
                <a:spcPct val="114000"/>
              </a:lnSpc>
              <a:spcBef>
                <a:spcPts val="0"/>
              </a:spcBef>
              <a:buClr>
                <a:schemeClr val="accent3"/>
              </a:buClr>
              <a:buSzPct val="80000"/>
              <a:buNone/>
              <a:defRPr sz="13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55" name="Text Placeholder 6">
            <a:extLst>
              <a:ext uri="{FF2B5EF4-FFF2-40B4-BE49-F238E27FC236}">
                <a16:creationId xmlns:a16="http://schemas.microsoft.com/office/drawing/2014/main" id="{67E7B0A3-0628-E448-972E-8748395FE6C7}"/>
              </a:ext>
            </a:extLst>
          </p:cNvPr>
          <p:cNvSpPr>
            <a:spLocks noGrp="1"/>
          </p:cNvSpPr>
          <p:nvPr>
            <p:ph type="body" sz="quarter" idx="24" hasCustomPrompt="1"/>
          </p:nvPr>
        </p:nvSpPr>
        <p:spPr>
          <a:xfrm>
            <a:off x="3380322" y="2193566"/>
            <a:ext cx="2345446" cy="2347953"/>
          </a:xfrm>
          <a:prstGeom prst="rect">
            <a:avLst/>
          </a:prstGeom>
        </p:spPr>
        <p:txBody>
          <a:bodyPr>
            <a:normAutofit/>
          </a:bodyPr>
          <a:lstStyle>
            <a:lvl1pPr marL="0" indent="-274313">
              <a:lnSpc>
                <a:spcPct val="114000"/>
              </a:lnSpc>
              <a:spcBef>
                <a:spcPts val="400"/>
              </a:spcBef>
              <a:spcAft>
                <a:spcPts val="400"/>
              </a:spcAft>
              <a:buClr>
                <a:schemeClr val="accent3"/>
              </a:buClr>
              <a:buSzPct val="80000"/>
              <a:buNone/>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marL="548627" indent="-548627">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marL="548627" indent="-548627">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marL="548627" indent="-548627">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Text Placeholder 6">
            <a:extLst>
              <a:ext uri="{FF2B5EF4-FFF2-40B4-BE49-F238E27FC236}">
                <a16:creationId xmlns:a16="http://schemas.microsoft.com/office/drawing/2014/main" id="{0A92DDBB-8D92-B54D-840F-62D0CF093BAF}"/>
              </a:ext>
            </a:extLst>
          </p:cNvPr>
          <p:cNvSpPr>
            <a:spLocks noGrp="1"/>
          </p:cNvSpPr>
          <p:nvPr>
            <p:ph type="body" sz="quarter" idx="25" hasCustomPrompt="1"/>
          </p:nvPr>
        </p:nvSpPr>
        <p:spPr>
          <a:xfrm>
            <a:off x="3380322" y="1297074"/>
            <a:ext cx="1848989" cy="638406"/>
          </a:xfrm>
          <a:prstGeom prst="rect">
            <a:avLst/>
          </a:prstGeom>
        </p:spPr>
        <p:txBody>
          <a:bodyPr anchor="t">
            <a:normAutofit/>
          </a:bodyPr>
          <a:lstStyle>
            <a:lvl1pPr marL="0" indent="0">
              <a:lnSpc>
                <a:spcPct val="114000"/>
              </a:lnSpc>
              <a:spcBef>
                <a:spcPts val="0"/>
              </a:spcBef>
              <a:buClr>
                <a:schemeClr val="accent3"/>
              </a:buClr>
              <a:buSzPct val="80000"/>
              <a:buNone/>
              <a:defRPr sz="13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57" name="Text Placeholder 6">
            <a:extLst>
              <a:ext uri="{FF2B5EF4-FFF2-40B4-BE49-F238E27FC236}">
                <a16:creationId xmlns:a16="http://schemas.microsoft.com/office/drawing/2014/main" id="{186AC0B0-E438-C947-9086-D5BF14E4DBD0}"/>
              </a:ext>
            </a:extLst>
          </p:cNvPr>
          <p:cNvSpPr>
            <a:spLocks noGrp="1"/>
          </p:cNvSpPr>
          <p:nvPr>
            <p:ph type="body" sz="quarter" idx="26" hasCustomPrompt="1"/>
          </p:nvPr>
        </p:nvSpPr>
        <p:spPr>
          <a:xfrm>
            <a:off x="6223854" y="2181374"/>
            <a:ext cx="2345446" cy="2347953"/>
          </a:xfrm>
          <a:prstGeom prst="rect">
            <a:avLst/>
          </a:prstGeom>
        </p:spPr>
        <p:txBody>
          <a:bodyPr>
            <a:normAutofit/>
          </a:bodyPr>
          <a:lstStyle>
            <a:lvl1pPr marL="0" indent="-274313">
              <a:lnSpc>
                <a:spcPct val="114000"/>
              </a:lnSpc>
              <a:spcBef>
                <a:spcPts val="400"/>
              </a:spcBef>
              <a:spcAft>
                <a:spcPts val="400"/>
              </a:spcAft>
              <a:buClr>
                <a:schemeClr val="accent3"/>
              </a:buClr>
              <a:buSzPct val="80000"/>
              <a:buNone/>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marL="548627" indent="-548627">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marL="548627" indent="-548627">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marL="548627" indent="-548627">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8" name="Text Placeholder 6">
            <a:extLst>
              <a:ext uri="{FF2B5EF4-FFF2-40B4-BE49-F238E27FC236}">
                <a16:creationId xmlns:a16="http://schemas.microsoft.com/office/drawing/2014/main" id="{BE63101B-18DA-0144-B659-9172EF88314B}"/>
              </a:ext>
            </a:extLst>
          </p:cNvPr>
          <p:cNvSpPr>
            <a:spLocks noGrp="1"/>
          </p:cNvSpPr>
          <p:nvPr>
            <p:ph type="body" sz="quarter" idx="27" hasCustomPrompt="1"/>
          </p:nvPr>
        </p:nvSpPr>
        <p:spPr>
          <a:xfrm>
            <a:off x="6223854" y="1284882"/>
            <a:ext cx="1848989" cy="638406"/>
          </a:xfrm>
          <a:prstGeom prst="rect">
            <a:avLst/>
          </a:prstGeom>
        </p:spPr>
        <p:txBody>
          <a:bodyPr anchor="t">
            <a:normAutofit/>
          </a:bodyPr>
          <a:lstStyle>
            <a:lvl1pPr marL="0" indent="0">
              <a:lnSpc>
                <a:spcPct val="114000"/>
              </a:lnSpc>
              <a:spcBef>
                <a:spcPts val="0"/>
              </a:spcBef>
              <a:buClr>
                <a:schemeClr val="accent3"/>
              </a:buClr>
              <a:buSzPct val="80000"/>
              <a:buNone/>
              <a:defRPr sz="13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2" name="Title 1"/>
          <p:cNvSpPr>
            <a:spLocks noGrp="1"/>
          </p:cNvSpPr>
          <p:nvPr>
            <p:ph type="title" hasCustomPrompt="1"/>
          </p:nvPr>
        </p:nvSpPr>
        <p:spPr/>
        <p:txBody>
          <a:bodyPr wrap="square" tIns="182880" bIns="182880"/>
          <a:lstStyle/>
          <a:p>
            <a:r>
              <a:rPr lang="en-US"/>
              <a:t>(Challenges)</a:t>
            </a:r>
          </a:p>
        </p:txBody>
      </p:sp>
    </p:spTree>
    <p:extLst>
      <p:ext uri="{BB962C8B-B14F-4D97-AF65-F5344CB8AC3E}">
        <p14:creationId xmlns:p14="http://schemas.microsoft.com/office/powerpoint/2010/main" val="409079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1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3" y="1123950"/>
            <a:ext cx="8229600" cy="3505200"/>
          </a:xfrm>
          <a:prstGeom prst="rect">
            <a:avLst/>
          </a:prstGeom>
        </p:spPr>
        <p:txBody>
          <a:bodyPr/>
          <a:lstStyle>
            <a:lvl1pPr marL="0" indent="0">
              <a:buNone/>
              <a:defRPr>
                <a:solidFill>
                  <a:schemeClr val="tx1"/>
                </a:solidFill>
              </a:defRPr>
            </a:lvl1pPr>
            <a:lvl2pPr marL="0" indent="0">
              <a:buNone/>
              <a:defRPr b="0">
                <a:solidFill>
                  <a:schemeClr val="tx1"/>
                </a:solidFill>
              </a:defRPr>
            </a:lvl2pPr>
            <a:lvl3pPr marL="0" indent="0">
              <a:buNone/>
              <a:defRPr b="0">
                <a:solidFill>
                  <a:schemeClr val="tx1"/>
                </a:solidFill>
              </a:defRPr>
            </a:lvl3pPr>
            <a:lvl4pPr marL="227013" indent="-169863">
              <a:buClr>
                <a:schemeClr val="accent2"/>
              </a:buClr>
              <a:buFont typeface="Wingdings" panose="05000000000000000000" pitchFamily="2" charset="2"/>
              <a:buChar char="§"/>
              <a:defRPr>
                <a:solidFill>
                  <a:schemeClr val="tx1"/>
                </a:solidFill>
              </a:defRPr>
            </a:lvl4pPr>
            <a:lvl5pPr marL="514350" indent="-171450">
              <a:buClr>
                <a:schemeClr val="accent2"/>
              </a:buClr>
              <a:buFont typeface="Wingdings" panose="05000000000000000000"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052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1AC3B91-0422-B849-A658-AC3E9DFFFF0D}"/>
              </a:ext>
            </a:extLst>
          </p:cNvPr>
          <p:cNvGrpSpPr/>
          <p:nvPr userDrawn="1"/>
        </p:nvGrpSpPr>
        <p:grpSpPr>
          <a:xfrm>
            <a:off x="3219444" y="1368753"/>
            <a:ext cx="2708282" cy="2707176"/>
            <a:chOff x="3219443" y="1368753"/>
            <a:chExt cx="2708282" cy="2707176"/>
          </a:xfrm>
        </p:grpSpPr>
        <p:pic>
          <p:nvPicPr>
            <p:cNvPr id="29" name="Graphic 28">
              <a:extLst>
                <a:ext uri="{FF2B5EF4-FFF2-40B4-BE49-F238E27FC236}">
                  <a16:creationId xmlns:a16="http://schemas.microsoft.com/office/drawing/2014/main" id="{B141A71F-C694-884A-8B6B-8CE6660413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20410" y="1368753"/>
              <a:ext cx="1481869" cy="1481870"/>
            </a:xfrm>
            <a:prstGeom prst="rect">
              <a:avLst/>
            </a:prstGeom>
          </p:spPr>
        </p:pic>
        <p:pic>
          <p:nvPicPr>
            <p:cNvPr id="30" name="Graphic 29">
              <a:extLst>
                <a:ext uri="{FF2B5EF4-FFF2-40B4-BE49-F238E27FC236}">
                  <a16:creationId xmlns:a16="http://schemas.microsoft.com/office/drawing/2014/main" id="{B5B20449-CBB0-174C-A47E-F04A20B89B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4445856" y="1863193"/>
              <a:ext cx="1481870" cy="1481869"/>
            </a:xfrm>
            <a:prstGeom prst="rect">
              <a:avLst/>
            </a:prstGeom>
          </p:spPr>
        </p:pic>
        <p:pic>
          <p:nvPicPr>
            <p:cNvPr id="31" name="Graphic 30">
              <a:extLst>
                <a:ext uri="{FF2B5EF4-FFF2-40B4-BE49-F238E27FC236}">
                  <a16:creationId xmlns:a16="http://schemas.microsoft.com/office/drawing/2014/main" id="{CB10A53A-F77E-C045-900A-C47872E6BB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3947641" y="2594059"/>
              <a:ext cx="1481869" cy="1481870"/>
            </a:xfrm>
            <a:prstGeom prst="rect">
              <a:avLst/>
            </a:prstGeom>
          </p:spPr>
        </p:pic>
        <p:pic>
          <p:nvPicPr>
            <p:cNvPr id="32" name="Graphic 31">
              <a:extLst>
                <a:ext uri="{FF2B5EF4-FFF2-40B4-BE49-F238E27FC236}">
                  <a16:creationId xmlns:a16="http://schemas.microsoft.com/office/drawing/2014/main" id="{2B9CA6BC-D344-8640-9A47-6A67618E68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3219443" y="2096138"/>
              <a:ext cx="1481870" cy="1481869"/>
            </a:xfrm>
            <a:prstGeom prst="rect">
              <a:avLst/>
            </a:prstGeom>
          </p:spPr>
        </p:pic>
        <p:pic>
          <p:nvPicPr>
            <p:cNvPr id="33" name="Picture 32">
              <a:extLst>
                <a:ext uri="{FF2B5EF4-FFF2-40B4-BE49-F238E27FC236}">
                  <a16:creationId xmlns:a16="http://schemas.microsoft.com/office/drawing/2014/main" id="{53993C09-FA34-BA43-97D3-3E380FD0D163}"/>
                </a:ext>
              </a:extLst>
            </p:cNvPr>
            <p:cNvPicPr>
              <a:picLocks noChangeAspect="1"/>
            </p:cNvPicPr>
            <p:nvPr/>
          </p:nvPicPr>
          <p:blipFill>
            <a:blip r:embed="rId10"/>
            <a:stretch>
              <a:fillRect/>
            </a:stretch>
          </p:blipFill>
          <p:spPr>
            <a:xfrm>
              <a:off x="4224346" y="2377000"/>
              <a:ext cx="694672" cy="694672"/>
            </a:xfrm>
            <a:prstGeom prst="rect">
              <a:avLst/>
            </a:prstGeom>
          </p:spPr>
        </p:pic>
      </p:grpSp>
      <p:sp>
        <p:nvSpPr>
          <p:cNvPr id="2" name="Title 1"/>
          <p:cNvSpPr>
            <a:spLocks noGrp="1"/>
          </p:cNvSpPr>
          <p:nvPr>
            <p:ph type="title"/>
          </p:nvPr>
        </p:nvSpPr>
        <p:spPr/>
        <p:txBody>
          <a:bodyPr/>
          <a:lstStyle/>
          <a:p>
            <a:r>
              <a:rPr lang="en-US"/>
              <a:t>Click to edit Master title style</a:t>
            </a:r>
          </a:p>
        </p:txBody>
      </p:sp>
      <p:sp>
        <p:nvSpPr>
          <p:cNvPr id="34" name="Text Placeholder 6">
            <a:extLst>
              <a:ext uri="{FF2B5EF4-FFF2-40B4-BE49-F238E27FC236}">
                <a16:creationId xmlns:a16="http://schemas.microsoft.com/office/drawing/2014/main" id="{4921BD19-3930-D544-BBE9-2416DF424979}"/>
              </a:ext>
            </a:extLst>
          </p:cNvPr>
          <p:cNvSpPr>
            <a:spLocks noGrp="1"/>
          </p:cNvSpPr>
          <p:nvPr>
            <p:ph type="body" sz="quarter" idx="16" hasCustomPrompt="1"/>
          </p:nvPr>
        </p:nvSpPr>
        <p:spPr>
          <a:xfrm>
            <a:off x="5154959" y="1726302"/>
            <a:ext cx="2744652" cy="650698"/>
          </a:xfrm>
          <a:prstGeom prst="rect">
            <a:avLst/>
          </a:prstGeom>
        </p:spPr>
        <p:txBody>
          <a:bodyPr>
            <a:normAutofit/>
          </a:bodyPr>
          <a:lstStyle>
            <a:lvl1pPr marL="0" indent="0">
              <a:lnSpc>
                <a:spcPct val="114000"/>
              </a:lnSpc>
              <a:spcBef>
                <a:spcPts val="0"/>
              </a:spcBef>
              <a:buClr>
                <a:schemeClr val="accent3"/>
              </a:buClr>
              <a:buSzPct val="80000"/>
              <a:buNone/>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p:txBody>
      </p:sp>
      <p:sp>
        <p:nvSpPr>
          <p:cNvPr id="35" name="Text Placeholder 6">
            <a:extLst>
              <a:ext uri="{FF2B5EF4-FFF2-40B4-BE49-F238E27FC236}">
                <a16:creationId xmlns:a16="http://schemas.microsoft.com/office/drawing/2014/main" id="{7D53C50B-C463-5D47-B29F-1FFB65329038}"/>
              </a:ext>
            </a:extLst>
          </p:cNvPr>
          <p:cNvSpPr>
            <a:spLocks noGrp="1"/>
          </p:cNvSpPr>
          <p:nvPr>
            <p:ph type="body" sz="quarter" idx="17" hasCustomPrompt="1"/>
          </p:nvPr>
        </p:nvSpPr>
        <p:spPr>
          <a:xfrm>
            <a:off x="5154956" y="1368753"/>
            <a:ext cx="2744655" cy="371628"/>
          </a:xfrm>
          <a:prstGeom prst="rect">
            <a:avLst/>
          </a:prstGeom>
        </p:spPr>
        <p:txBody>
          <a:bodyPr anchor="b">
            <a:normAutofit/>
          </a:bodyPr>
          <a:lstStyle>
            <a:lvl1pPr marL="0" indent="0">
              <a:lnSpc>
                <a:spcPct val="114000"/>
              </a:lnSpc>
              <a:spcBef>
                <a:spcPts val="0"/>
              </a:spcBef>
              <a:buClr>
                <a:schemeClr val="accent3"/>
              </a:buClr>
              <a:buSzPct val="80000"/>
              <a:buNone/>
              <a:defRPr sz="1500" b="1">
                <a:solidFill>
                  <a:srgbClr val="006AFF"/>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1. Lorem Ipsum</a:t>
            </a:r>
          </a:p>
        </p:txBody>
      </p:sp>
      <p:sp>
        <p:nvSpPr>
          <p:cNvPr id="36" name="Text Placeholder 6">
            <a:extLst>
              <a:ext uri="{FF2B5EF4-FFF2-40B4-BE49-F238E27FC236}">
                <a16:creationId xmlns:a16="http://schemas.microsoft.com/office/drawing/2014/main" id="{1CF78D6A-1EC7-CA48-BB75-B7020707A540}"/>
              </a:ext>
            </a:extLst>
          </p:cNvPr>
          <p:cNvSpPr>
            <a:spLocks noGrp="1"/>
          </p:cNvSpPr>
          <p:nvPr>
            <p:ph type="body" sz="quarter" idx="18" hasCustomPrompt="1"/>
          </p:nvPr>
        </p:nvSpPr>
        <p:spPr>
          <a:xfrm>
            <a:off x="5154956" y="995435"/>
            <a:ext cx="2744652" cy="432871"/>
          </a:xfrm>
          <a:prstGeom prst="rect">
            <a:avLst/>
          </a:prstGeom>
        </p:spPr>
        <p:txBody>
          <a:bodyPr anchor="b">
            <a:normAutofit/>
          </a:bodyPr>
          <a:lstStyle>
            <a:lvl1pPr marL="0" indent="0">
              <a:lnSpc>
                <a:spcPct val="114000"/>
              </a:lnSpc>
              <a:spcBef>
                <a:spcPts val="0"/>
              </a:spcBef>
              <a:buClr>
                <a:schemeClr val="accent3"/>
              </a:buClr>
              <a:buSzPct val="80000"/>
              <a:buNone/>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37" name="Text Placeholder 6">
            <a:extLst>
              <a:ext uri="{FF2B5EF4-FFF2-40B4-BE49-F238E27FC236}">
                <a16:creationId xmlns:a16="http://schemas.microsoft.com/office/drawing/2014/main" id="{E3EF406C-4807-D342-9544-BDF0E05E4099}"/>
              </a:ext>
            </a:extLst>
          </p:cNvPr>
          <p:cNvSpPr>
            <a:spLocks noGrp="1"/>
          </p:cNvSpPr>
          <p:nvPr>
            <p:ph type="body" sz="quarter" idx="19" hasCustomPrompt="1"/>
          </p:nvPr>
        </p:nvSpPr>
        <p:spPr>
          <a:xfrm>
            <a:off x="6011382" y="3555504"/>
            <a:ext cx="2744652" cy="686982"/>
          </a:xfrm>
          <a:prstGeom prst="rect">
            <a:avLst/>
          </a:prstGeom>
        </p:spPr>
        <p:txBody>
          <a:bodyPr>
            <a:normAutofit/>
          </a:bodyPr>
          <a:lstStyle>
            <a:lvl1pPr marL="0" indent="0">
              <a:lnSpc>
                <a:spcPct val="114000"/>
              </a:lnSpc>
              <a:spcBef>
                <a:spcPts val="0"/>
              </a:spcBef>
              <a:buClr>
                <a:schemeClr val="accent3"/>
              </a:buClr>
              <a:buSzPct val="80000"/>
              <a:buNone/>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p:txBody>
      </p:sp>
      <p:sp>
        <p:nvSpPr>
          <p:cNvPr id="38" name="Text Placeholder 6">
            <a:extLst>
              <a:ext uri="{FF2B5EF4-FFF2-40B4-BE49-F238E27FC236}">
                <a16:creationId xmlns:a16="http://schemas.microsoft.com/office/drawing/2014/main" id="{C96359DB-969A-C448-88D9-422841010956}"/>
              </a:ext>
            </a:extLst>
          </p:cNvPr>
          <p:cNvSpPr>
            <a:spLocks noGrp="1"/>
          </p:cNvSpPr>
          <p:nvPr>
            <p:ph type="body" sz="quarter" idx="20" hasCustomPrompt="1"/>
          </p:nvPr>
        </p:nvSpPr>
        <p:spPr>
          <a:xfrm>
            <a:off x="6011380" y="3197955"/>
            <a:ext cx="2744655" cy="371628"/>
          </a:xfrm>
          <a:prstGeom prst="rect">
            <a:avLst/>
          </a:prstGeom>
        </p:spPr>
        <p:txBody>
          <a:bodyPr anchor="b">
            <a:normAutofit/>
          </a:bodyPr>
          <a:lstStyle>
            <a:lvl1pPr marL="0" indent="0">
              <a:lnSpc>
                <a:spcPct val="114000"/>
              </a:lnSpc>
              <a:spcBef>
                <a:spcPts val="0"/>
              </a:spcBef>
              <a:buClr>
                <a:schemeClr val="accent3"/>
              </a:buClr>
              <a:buSzPct val="80000"/>
              <a:buNone/>
              <a:defRPr sz="1500" b="1">
                <a:solidFill>
                  <a:srgbClr val="008F89"/>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2. Lorem Ipsum</a:t>
            </a:r>
          </a:p>
        </p:txBody>
      </p:sp>
      <p:sp>
        <p:nvSpPr>
          <p:cNvPr id="39" name="Text Placeholder 6">
            <a:extLst>
              <a:ext uri="{FF2B5EF4-FFF2-40B4-BE49-F238E27FC236}">
                <a16:creationId xmlns:a16="http://schemas.microsoft.com/office/drawing/2014/main" id="{45CD228C-3F8F-EA40-8706-483B1DBB0373}"/>
              </a:ext>
            </a:extLst>
          </p:cNvPr>
          <p:cNvSpPr>
            <a:spLocks noGrp="1"/>
          </p:cNvSpPr>
          <p:nvPr>
            <p:ph type="body" sz="quarter" idx="21" hasCustomPrompt="1"/>
          </p:nvPr>
        </p:nvSpPr>
        <p:spPr>
          <a:xfrm>
            <a:off x="6011379" y="2824637"/>
            <a:ext cx="2744652" cy="432871"/>
          </a:xfrm>
          <a:prstGeom prst="rect">
            <a:avLst/>
          </a:prstGeom>
        </p:spPr>
        <p:txBody>
          <a:bodyPr anchor="b">
            <a:normAutofit/>
          </a:bodyPr>
          <a:lstStyle>
            <a:lvl1pPr marL="0" indent="0">
              <a:lnSpc>
                <a:spcPct val="114000"/>
              </a:lnSpc>
              <a:spcBef>
                <a:spcPts val="0"/>
              </a:spcBef>
              <a:buClr>
                <a:schemeClr val="accent3"/>
              </a:buClr>
              <a:buSzPct val="80000"/>
              <a:buNone/>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40" name="Text Placeholder 6">
            <a:extLst>
              <a:ext uri="{FF2B5EF4-FFF2-40B4-BE49-F238E27FC236}">
                <a16:creationId xmlns:a16="http://schemas.microsoft.com/office/drawing/2014/main" id="{6FEA05C4-4117-BE47-9D67-D18C6CE91E1C}"/>
              </a:ext>
            </a:extLst>
          </p:cNvPr>
          <p:cNvSpPr>
            <a:spLocks noGrp="1"/>
          </p:cNvSpPr>
          <p:nvPr>
            <p:ph type="body" sz="quarter" idx="22" hasCustomPrompt="1"/>
          </p:nvPr>
        </p:nvSpPr>
        <p:spPr>
          <a:xfrm>
            <a:off x="1238698" y="4108950"/>
            <a:ext cx="2744652" cy="686982"/>
          </a:xfrm>
          <a:prstGeom prst="rect">
            <a:avLst/>
          </a:prstGeom>
        </p:spPr>
        <p:txBody>
          <a:bodyPr>
            <a:normAutofit/>
          </a:bodyPr>
          <a:lstStyle>
            <a:lvl1pPr marL="0" indent="0" algn="r">
              <a:lnSpc>
                <a:spcPct val="114000"/>
              </a:lnSpc>
              <a:spcBef>
                <a:spcPts val="0"/>
              </a:spcBef>
              <a:buClr>
                <a:schemeClr val="accent3"/>
              </a:buClr>
              <a:buSzPct val="80000"/>
              <a:buNone/>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algn="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algn="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algn="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algn="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p:txBody>
      </p:sp>
      <p:sp>
        <p:nvSpPr>
          <p:cNvPr id="41" name="Text Placeholder 6">
            <a:extLst>
              <a:ext uri="{FF2B5EF4-FFF2-40B4-BE49-F238E27FC236}">
                <a16:creationId xmlns:a16="http://schemas.microsoft.com/office/drawing/2014/main" id="{12A45440-A3CD-2343-B124-164691926271}"/>
              </a:ext>
            </a:extLst>
          </p:cNvPr>
          <p:cNvSpPr>
            <a:spLocks noGrp="1"/>
          </p:cNvSpPr>
          <p:nvPr>
            <p:ph type="body" sz="quarter" idx="23" hasCustomPrompt="1"/>
          </p:nvPr>
        </p:nvSpPr>
        <p:spPr>
          <a:xfrm>
            <a:off x="1238696" y="3751401"/>
            <a:ext cx="2744655" cy="371628"/>
          </a:xfrm>
          <a:prstGeom prst="rect">
            <a:avLst/>
          </a:prstGeom>
        </p:spPr>
        <p:txBody>
          <a:bodyPr anchor="b">
            <a:normAutofit/>
          </a:bodyPr>
          <a:lstStyle>
            <a:lvl1pPr marL="0" indent="0" algn="r">
              <a:lnSpc>
                <a:spcPct val="114000"/>
              </a:lnSpc>
              <a:spcBef>
                <a:spcPts val="0"/>
              </a:spcBef>
              <a:buClr>
                <a:schemeClr val="accent3"/>
              </a:buClr>
              <a:buSzPct val="80000"/>
              <a:buNone/>
              <a:defRPr sz="1500" b="1">
                <a:solidFill>
                  <a:srgbClr val="6DC8EC"/>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3. Lorem Ipsum</a:t>
            </a:r>
          </a:p>
        </p:txBody>
      </p:sp>
      <p:sp>
        <p:nvSpPr>
          <p:cNvPr id="42" name="Text Placeholder 6">
            <a:extLst>
              <a:ext uri="{FF2B5EF4-FFF2-40B4-BE49-F238E27FC236}">
                <a16:creationId xmlns:a16="http://schemas.microsoft.com/office/drawing/2014/main" id="{A206A0E5-D815-AB48-8C4F-FD462AE9FBB5}"/>
              </a:ext>
            </a:extLst>
          </p:cNvPr>
          <p:cNvSpPr>
            <a:spLocks noGrp="1"/>
          </p:cNvSpPr>
          <p:nvPr>
            <p:ph type="body" sz="quarter" idx="24" hasCustomPrompt="1"/>
          </p:nvPr>
        </p:nvSpPr>
        <p:spPr>
          <a:xfrm>
            <a:off x="1238695" y="3378083"/>
            <a:ext cx="2744652" cy="432871"/>
          </a:xfrm>
          <a:prstGeom prst="rect">
            <a:avLst/>
          </a:prstGeom>
        </p:spPr>
        <p:txBody>
          <a:bodyPr anchor="b">
            <a:normAutofit/>
          </a:bodyPr>
          <a:lstStyle>
            <a:lvl1pPr marL="0" indent="0" algn="r">
              <a:lnSpc>
                <a:spcPct val="114000"/>
              </a:lnSpc>
              <a:spcBef>
                <a:spcPts val="0"/>
              </a:spcBef>
              <a:buClr>
                <a:schemeClr val="accent3"/>
              </a:buClr>
              <a:buSzPct val="80000"/>
              <a:buNone/>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43" name="Text Placeholder 6">
            <a:extLst>
              <a:ext uri="{FF2B5EF4-FFF2-40B4-BE49-F238E27FC236}">
                <a16:creationId xmlns:a16="http://schemas.microsoft.com/office/drawing/2014/main" id="{80799DC1-1FFA-FA4A-86A8-83419BD4140E}"/>
              </a:ext>
            </a:extLst>
          </p:cNvPr>
          <p:cNvSpPr>
            <a:spLocks noGrp="1"/>
          </p:cNvSpPr>
          <p:nvPr>
            <p:ph type="body" sz="quarter" idx="25" hasCustomPrompt="1"/>
          </p:nvPr>
        </p:nvSpPr>
        <p:spPr>
          <a:xfrm>
            <a:off x="395630" y="2435245"/>
            <a:ext cx="2744652" cy="686982"/>
          </a:xfrm>
          <a:prstGeom prst="rect">
            <a:avLst/>
          </a:prstGeom>
        </p:spPr>
        <p:txBody>
          <a:bodyPr>
            <a:normAutofit/>
          </a:bodyPr>
          <a:lstStyle>
            <a:lvl1pPr marL="0" indent="0" algn="r">
              <a:lnSpc>
                <a:spcPct val="114000"/>
              </a:lnSpc>
              <a:spcBef>
                <a:spcPts val="0"/>
              </a:spcBef>
              <a:buClr>
                <a:schemeClr val="accent3"/>
              </a:buClr>
              <a:buSzPct val="80000"/>
              <a:buNone/>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algn="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algn="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algn="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algn="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p:txBody>
      </p:sp>
      <p:sp>
        <p:nvSpPr>
          <p:cNvPr id="44" name="Text Placeholder 6">
            <a:extLst>
              <a:ext uri="{FF2B5EF4-FFF2-40B4-BE49-F238E27FC236}">
                <a16:creationId xmlns:a16="http://schemas.microsoft.com/office/drawing/2014/main" id="{1B27B2EF-0F53-2F4D-8211-08A6F1322589}"/>
              </a:ext>
            </a:extLst>
          </p:cNvPr>
          <p:cNvSpPr>
            <a:spLocks noGrp="1"/>
          </p:cNvSpPr>
          <p:nvPr>
            <p:ph type="body" sz="quarter" idx="26" hasCustomPrompt="1"/>
          </p:nvPr>
        </p:nvSpPr>
        <p:spPr>
          <a:xfrm>
            <a:off x="395627" y="2077696"/>
            <a:ext cx="2744655" cy="371628"/>
          </a:xfrm>
          <a:prstGeom prst="rect">
            <a:avLst/>
          </a:prstGeom>
        </p:spPr>
        <p:txBody>
          <a:bodyPr anchor="b">
            <a:normAutofit/>
          </a:bodyPr>
          <a:lstStyle>
            <a:lvl1pPr marL="0" indent="0" algn="r">
              <a:lnSpc>
                <a:spcPct val="114000"/>
              </a:lnSpc>
              <a:spcBef>
                <a:spcPts val="0"/>
              </a:spcBef>
              <a:buClr>
                <a:schemeClr val="accent3"/>
              </a:buClr>
              <a:buSzPct val="80000"/>
              <a:buNone/>
              <a:defRPr sz="1500" b="1">
                <a:solidFill>
                  <a:srgbClr val="9270CA"/>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4. Lorem Ipsum</a:t>
            </a:r>
          </a:p>
        </p:txBody>
      </p:sp>
      <p:sp>
        <p:nvSpPr>
          <p:cNvPr id="45" name="Text Placeholder 6">
            <a:extLst>
              <a:ext uri="{FF2B5EF4-FFF2-40B4-BE49-F238E27FC236}">
                <a16:creationId xmlns:a16="http://schemas.microsoft.com/office/drawing/2014/main" id="{07DBD28B-3535-4242-89D6-5E208ABA043F}"/>
              </a:ext>
            </a:extLst>
          </p:cNvPr>
          <p:cNvSpPr>
            <a:spLocks noGrp="1"/>
          </p:cNvSpPr>
          <p:nvPr>
            <p:ph type="body" sz="quarter" idx="27" hasCustomPrompt="1"/>
          </p:nvPr>
        </p:nvSpPr>
        <p:spPr>
          <a:xfrm>
            <a:off x="395627" y="1704378"/>
            <a:ext cx="2744652" cy="432871"/>
          </a:xfrm>
          <a:prstGeom prst="rect">
            <a:avLst/>
          </a:prstGeom>
        </p:spPr>
        <p:txBody>
          <a:bodyPr anchor="b">
            <a:normAutofit/>
          </a:bodyPr>
          <a:lstStyle>
            <a:lvl1pPr marL="0" indent="0" algn="r">
              <a:lnSpc>
                <a:spcPct val="114000"/>
              </a:lnSpc>
              <a:spcBef>
                <a:spcPts val="0"/>
              </a:spcBef>
              <a:buClr>
                <a:schemeClr val="accent3"/>
              </a:buClr>
              <a:buSzPct val="80000"/>
              <a:buNone/>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46" name="Text Placeholder 6">
            <a:extLst>
              <a:ext uri="{FF2B5EF4-FFF2-40B4-BE49-F238E27FC236}">
                <a16:creationId xmlns:a16="http://schemas.microsoft.com/office/drawing/2014/main" id="{28A4D89C-15C6-8B4B-8531-1D59C58FD536}"/>
              </a:ext>
            </a:extLst>
          </p:cNvPr>
          <p:cNvSpPr>
            <a:spLocks noGrp="1"/>
          </p:cNvSpPr>
          <p:nvPr>
            <p:ph type="body" sz="quarter" idx="28" hasCustomPrompt="1"/>
          </p:nvPr>
        </p:nvSpPr>
        <p:spPr>
          <a:xfrm rot="18900000">
            <a:off x="3866229" y="1779522"/>
            <a:ext cx="1235947" cy="371628"/>
          </a:xfrm>
          <a:prstGeom prst="rect">
            <a:avLst/>
          </a:prstGeom>
        </p:spPr>
        <p:txBody>
          <a:bodyPr anchor="ctr">
            <a:normAutofit/>
          </a:bodyPr>
          <a:lstStyle>
            <a:lvl1pPr marL="0" indent="0">
              <a:lnSpc>
                <a:spcPct val="114000"/>
              </a:lnSpc>
              <a:spcBef>
                <a:spcPts val="0"/>
              </a:spcBef>
              <a:buClr>
                <a:schemeClr val="accent3"/>
              </a:buClr>
              <a:buSzPct val="80000"/>
              <a:buNone/>
              <a:defRPr sz="1200" b="1">
                <a:solidFill>
                  <a:schemeClr val="bg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Lorem Ipsum</a:t>
            </a:r>
          </a:p>
        </p:txBody>
      </p:sp>
      <p:sp>
        <p:nvSpPr>
          <p:cNvPr id="47" name="Text Placeholder 6">
            <a:extLst>
              <a:ext uri="{FF2B5EF4-FFF2-40B4-BE49-F238E27FC236}">
                <a16:creationId xmlns:a16="http://schemas.microsoft.com/office/drawing/2014/main" id="{CB285F7C-76A7-0448-812E-CE853B3C7A87}"/>
              </a:ext>
            </a:extLst>
          </p:cNvPr>
          <p:cNvSpPr>
            <a:spLocks noGrp="1"/>
          </p:cNvSpPr>
          <p:nvPr>
            <p:ph type="body" sz="quarter" idx="29" hasCustomPrompt="1"/>
          </p:nvPr>
        </p:nvSpPr>
        <p:spPr>
          <a:xfrm rot="2700000">
            <a:off x="4686699" y="2434200"/>
            <a:ext cx="1235947" cy="371628"/>
          </a:xfrm>
          <a:prstGeom prst="rect">
            <a:avLst/>
          </a:prstGeom>
        </p:spPr>
        <p:txBody>
          <a:bodyPr anchor="ctr">
            <a:normAutofit/>
          </a:bodyPr>
          <a:lstStyle>
            <a:lvl1pPr marL="0" indent="0">
              <a:lnSpc>
                <a:spcPct val="114000"/>
              </a:lnSpc>
              <a:spcBef>
                <a:spcPts val="0"/>
              </a:spcBef>
              <a:buClr>
                <a:schemeClr val="accent3"/>
              </a:buClr>
              <a:buSzPct val="80000"/>
              <a:buNone/>
              <a:defRPr sz="1200" b="1">
                <a:solidFill>
                  <a:schemeClr val="bg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Lorem Ipsum</a:t>
            </a:r>
          </a:p>
        </p:txBody>
      </p:sp>
      <p:sp>
        <p:nvSpPr>
          <p:cNvPr id="48" name="Text Placeholder 6">
            <a:extLst>
              <a:ext uri="{FF2B5EF4-FFF2-40B4-BE49-F238E27FC236}">
                <a16:creationId xmlns:a16="http://schemas.microsoft.com/office/drawing/2014/main" id="{72E75338-496D-5C42-B71E-EB93B06FD4AC}"/>
              </a:ext>
            </a:extLst>
          </p:cNvPr>
          <p:cNvSpPr>
            <a:spLocks noGrp="1"/>
          </p:cNvSpPr>
          <p:nvPr>
            <p:ph type="body" sz="quarter" idx="30" hasCustomPrompt="1"/>
          </p:nvPr>
        </p:nvSpPr>
        <p:spPr>
          <a:xfrm rot="2700000">
            <a:off x="3237637" y="2612799"/>
            <a:ext cx="1146422" cy="371628"/>
          </a:xfrm>
          <a:prstGeom prst="rect">
            <a:avLst/>
          </a:prstGeom>
        </p:spPr>
        <p:txBody>
          <a:bodyPr anchor="ctr">
            <a:normAutofit/>
          </a:bodyPr>
          <a:lstStyle>
            <a:lvl1pPr marL="0" indent="0" algn="r">
              <a:lnSpc>
                <a:spcPct val="114000"/>
              </a:lnSpc>
              <a:spcBef>
                <a:spcPts val="0"/>
              </a:spcBef>
              <a:buClr>
                <a:schemeClr val="accent3"/>
              </a:buClr>
              <a:buSzPct val="80000"/>
              <a:buNone/>
              <a:defRPr sz="1200" b="1">
                <a:solidFill>
                  <a:schemeClr val="bg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Lorem Ipsum</a:t>
            </a:r>
          </a:p>
        </p:txBody>
      </p:sp>
      <p:sp>
        <p:nvSpPr>
          <p:cNvPr id="49" name="Text Placeholder 6">
            <a:extLst>
              <a:ext uri="{FF2B5EF4-FFF2-40B4-BE49-F238E27FC236}">
                <a16:creationId xmlns:a16="http://schemas.microsoft.com/office/drawing/2014/main" id="{5D500ADE-B558-004D-81F8-71B711EA1894}"/>
              </a:ext>
            </a:extLst>
          </p:cNvPr>
          <p:cNvSpPr>
            <a:spLocks noGrp="1"/>
          </p:cNvSpPr>
          <p:nvPr>
            <p:ph type="body" sz="quarter" idx="31" hasCustomPrompt="1"/>
          </p:nvPr>
        </p:nvSpPr>
        <p:spPr>
          <a:xfrm rot="18900000">
            <a:off x="4049572" y="3319156"/>
            <a:ext cx="1204701" cy="371628"/>
          </a:xfrm>
          <a:prstGeom prst="rect">
            <a:avLst/>
          </a:prstGeom>
        </p:spPr>
        <p:txBody>
          <a:bodyPr anchor="ctr">
            <a:normAutofit/>
          </a:bodyPr>
          <a:lstStyle>
            <a:lvl1pPr marL="0" indent="0" algn="r">
              <a:lnSpc>
                <a:spcPct val="114000"/>
              </a:lnSpc>
              <a:spcBef>
                <a:spcPts val="0"/>
              </a:spcBef>
              <a:buClr>
                <a:schemeClr val="accent3"/>
              </a:buClr>
              <a:buSzPct val="80000"/>
              <a:buNone/>
              <a:defRPr sz="1200" b="1">
                <a:solidFill>
                  <a:schemeClr val="bg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Lorem Ipsum</a:t>
            </a:r>
          </a:p>
        </p:txBody>
      </p:sp>
    </p:spTree>
    <p:extLst>
      <p:ext uri="{BB962C8B-B14F-4D97-AF65-F5344CB8AC3E}">
        <p14:creationId xmlns:p14="http://schemas.microsoft.com/office/powerpoint/2010/main" val="1467035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916">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53" name="Text Placeholder 6">
            <a:extLst>
              <a:ext uri="{FF2B5EF4-FFF2-40B4-BE49-F238E27FC236}">
                <a16:creationId xmlns:a16="http://schemas.microsoft.com/office/drawing/2014/main" id="{E350FD46-4A02-4943-A0CC-AA62BCDE8D62}"/>
              </a:ext>
            </a:extLst>
          </p:cNvPr>
          <p:cNvSpPr>
            <a:spLocks noGrp="1"/>
          </p:cNvSpPr>
          <p:nvPr>
            <p:ph type="body" sz="quarter" idx="18" hasCustomPrompt="1"/>
          </p:nvPr>
        </p:nvSpPr>
        <p:spPr>
          <a:xfrm>
            <a:off x="7093858" y="978917"/>
            <a:ext cx="929210" cy="380823"/>
          </a:xfrm>
          <a:prstGeom prst="rect">
            <a:avLst/>
          </a:prstGeom>
        </p:spPr>
        <p:txBody>
          <a:bodyPr anchor="ctr">
            <a:normAutofit/>
          </a:bodyPr>
          <a:lstStyle>
            <a:lvl1pPr marL="0" indent="0">
              <a:lnSpc>
                <a:spcPct val="114000"/>
              </a:lnSpc>
              <a:spcBef>
                <a:spcPts val="0"/>
              </a:spcBef>
              <a:buClr>
                <a:schemeClr val="accent3"/>
              </a:buClr>
              <a:buSzPct val="80000"/>
              <a:buNone/>
              <a:defRPr sz="8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Corporate Objectives</a:t>
            </a:r>
          </a:p>
        </p:txBody>
      </p:sp>
      <p:sp>
        <p:nvSpPr>
          <p:cNvPr id="54" name="Text Placeholder 6">
            <a:extLst>
              <a:ext uri="{FF2B5EF4-FFF2-40B4-BE49-F238E27FC236}">
                <a16:creationId xmlns:a16="http://schemas.microsoft.com/office/drawing/2014/main" id="{22922254-D92F-D644-B5FA-B76422C16BA6}"/>
              </a:ext>
            </a:extLst>
          </p:cNvPr>
          <p:cNvSpPr>
            <a:spLocks noGrp="1"/>
          </p:cNvSpPr>
          <p:nvPr>
            <p:ph type="body" sz="quarter" idx="23" hasCustomPrompt="1"/>
          </p:nvPr>
        </p:nvSpPr>
        <p:spPr>
          <a:xfrm>
            <a:off x="7330369" y="1477196"/>
            <a:ext cx="929210" cy="380823"/>
          </a:xfrm>
          <a:prstGeom prst="rect">
            <a:avLst/>
          </a:prstGeom>
        </p:spPr>
        <p:txBody>
          <a:bodyPr anchor="ctr">
            <a:normAutofit/>
          </a:bodyPr>
          <a:lstStyle>
            <a:lvl1pPr marL="0" indent="0">
              <a:lnSpc>
                <a:spcPct val="114000"/>
              </a:lnSpc>
              <a:spcBef>
                <a:spcPts val="0"/>
              </a:spcBef>
              <a:buClr>
                <a:schemeClr val="accent3"/>
              </a:buClr>
              <a:buSzPct val="80000"/>
              <a:buNone/>
              <a:defRPr sz="8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Executive Objectives</a:t>
            </a:r>
          </a:p>
        </p:txBody>
      </p:sp>
      <p:sp>
        <p:nvSpPr>
          <p:cNvPr id="55" name="Text Placeholder 6">
            <a:extLst>
              <a:ext uri="{FF2B5EF4-FFF2-40B4-BE49-F238E27FC236}">
                <a16:creationId xmlns:a16="http://schemas.microsoft.com/office/drawing/2014/main" id="{0ADCA03D-B77C-3449-A339-F6AF063338EF}"/>
              </a:ext>
            </a:extLst>
          </p:cNvPr>
          <p:cNvSpPr>
            <a:spLocks noGrp="1"/>
          </p:cNvSpPr>
          <p:nvPr>
            <p:ph type="body" sz="quarter" idx="24" hasCustomPrompt="1"/>
          </p:nvPr>
        </p:nvSpPr>
        <p:spPr>
          <a:xfrm>
            <a:off x="7623142" y="2069045"/>
            <a:ext cx="929210" cy="380823"/>
          </a:xfrm>
          <a:prstGeom prst="rect">
            <a:avLst/>
          </a:prstGeom>
        </p:spPr>
        <p:txBody>
          <a:bodyPr anchor="ctr">
            <a:normAutofit/>
          </a:bodyPr>
          <a:lstStyle>
            <a:lvl1pPr marL="0" indent="0">
              <a:lnSpc>
                <a:spcPct val="114000"/>
              </a:lnSpc>
              <a:spcBef>
                <a:spcPts val="0"/>
              </a:spcBef>
              <a:buClr>
                <a:schemeClr val="accent3"/>
              </a:buClr>
              <a:buSzPct val="80000"/>
              <a:buNone/>
              <a:defRPr sz="8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IT Initiatives</a:t>
            </a:r>
          </a:p>
        </p:txBody>
      </p:sp>
      <p:sp>
        <p:nvSpPr>
          <p:cNvPr id="56" name="Text Placeholder 6">
            <a:extLst>
              <a:ext uri="{FF2B5EF4-FFF2-40B4-BE49-F238E27FC236}">
                <a16:creationId xmlns:a16="http://schemas.microsoft.com/office/drawing/2014/main" id="{ED63B8EB-9D61-7D45-B432-69E861AF4AC3}"/>
              </a:ext>
            </a:extLst>
          </p:cNvPr>
          <p:cNvSpPr>
            <a:spLocks noGrp="1"/>
          </p:cNvSpPr>
          <p:nvPr>
            <p:ph type="body" sz="quarter" idx="25" hasCustomPrompt="1"/>
          </p:nvPr>
        </p:nvSpPr>
        <p:spPr>
          <a:xfrm>
            <a:off x="7866657" y="2559106"/>
            <a:ext cx="851890" cy="380823"/>
          </a:xfrm>
          <a:prstGeom prst="rect">
            <a:avLst/>
          </a:prstGeom>
        </p:spPr>
        <p:txBody>
          <a:bodyPr anchor="ctr">
            <a:normAutofit/>
          </a:bodyPr>
          <a:lstStyle>
            <a:lvl1pPr marL="0" indent="0">
              <a:lnSpc>
                <a:spcPct val="114000"/>
              </a:lnSpc>
              <a:spcBef>
                <a:spcPts val="0"/>
              </a:spcBef>
              <a:buClr>
                <a:schemeClr val="accent3"/>
              </a:buClr>
              <a:buSzPct val="80000"/>
              <a:buNone/>
              <a:defRPr sz="8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Challenges</a:t>
            </a:r>
          </a:p>
        </p:txBody>
      </p:sp>
      <p:sp>
        <p:nvSpPr>
          <p:cNvPr id="57" name="Text Placeholder 6">
            <a:extLst>
              <a:ext uri="{FF2B5EF4-FFF2-40B4-BE49-F238E27FC236}">
                <a16:creationId xmlns:a16="http://schemas.microsoft.com/office/drawing/2014/main" id="{CEECB4E1-EF62-2149-B68B-A7DD501A8AE3}"/>
              </a:ext>
            </a:extLst>
          </p:cNvPr>
          <p:cNvSpPr>
            <a:spLocks noGrp="1"/>
          </p:cNvSpPr>
          <p:nvPr>
            <p:ph type="body" sz="quarter" idx="26" hasCustomPrompt="1"/>
          </p:nvPr>
        </p:nvSpPr>
        <p:spPr>
          <a:xfrm>
            <a:off x="8202319" y="3173486"/>
            <a:ext cx="516229" cy="380823"/>
          </a:xfrm>
          <a:prstGeom prst="rect">
            <a:avLst/>
          </a:prstGeom>
        </p:spPr>
        <p:txBody>
          <a:bodyPr anchor="ctr">
            <a:normAutofit/>
          </a:bodyPr>
          <a:lstStyle>
            <a:lvl1pPr marL="0" indent="0">
              <a:lnSpc>
                <a:spcPct val="114000"/>
              </a:lnSpc>
              <a:spcBef>
                <a:spcPts val="0"/>
              </a:spcBef>
              <a:buClr>
                <a:schemeClr val="accent3"/>
              </a:buClr>
              <a:buSzPct val="80000"/>
              <a:buNone/>
              <a:defRPr sz="8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Value Paths</a:t>
            </a:r>
          </a:p>
        </p:txBody>
      </p:sp>
      <p:sp>
        <p:nvSpPr>
          <p:cNvPr id="3" name="Text Placeholder 6">
            <a:extLst>
              <a:ext uri="{FF2B5EF4-FFF2-40B4-BE49-F238E27FC236}">
                <a16:creationId xmlns:a16="http://schemas.microsoft.com/office/drawing/2014/main" id="{AF8F2B0F-B2F3-1846-8C58-62ECC4700A46}"/>
              </a:ext>
            </a:extLst>
          </p:cNvPr>
          <p:cNvSpPr>
            <a:spLocks noGrp="1"/>
          </p:cNvSpPr>
          <p:nvPr>
            <p:ph type="body" sz="quarter" idx="11" hasCustomPrompt="1"/>
          </p:nvPr>
        </p:nvSpPr>
        <p:spPr>
          <a:xfrm>
            <a:off x="457200" y="193102"/>
            <a:ext cx="8229602" cy="534527"/>
          </a:xfrm>
          <a:prstGeom prst="rect">
            <a:avLst/>
          </a:prstGeom>
        </p:spPr>
        <p:txBody>
          <a:bodyPr anchor="b">
            <a:normAutofit/>
          </a:bodyPr>
          <a:lstStyle>
            <a:lvl1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grpSp>
        <p:nvGrpSpPr>
          <p:cNvPr id="10" name="Group 9">
            <a:extLst>
              <a:ext uri="{FF2B5EF4-FFF2-40B4-BE49-F238E27FC236}">
                <a16:creationId xmlns:a16="http://schemas.microsoft.com/office/drawing/2014/main" id="{D7AAD41C-384B-314B-A2B3-309CD09BCCC9}"/>
              </a:ext>
            </a:extLst>
          </p:cNvPr>
          <p:cNvGrpSpPr/>
          <p:nvPr/>
        </p:nvGrpSpPr>
        <p:grpSpPr>
          <a:xfrm>
            <a:off x="5524518" y="926723"/>
            <a:ext cx="2798182" cy="2744208"/>
            <a:chOff x="5319132" y="-231540"/>
            <a:chExt cx="6563955" cy="4553710"/>
          </a:xfrm>
        </p:grpSpPr>
        <p:grpSp>
          <p:nvGrpSpPr>
            <p:cNvPr id="28" name="Group 27">
              <a:extLst>
                <a:ext uri="{FF2B5EF4-FFF2-40B4-BE49-F238E27FC236}">
                  <a16:creationId xmlns:a16="http://schemas.microsoft.com/office/drawing/2014/main" id="{92F69996-CF6D-E14E-8DD0-BAB6C05B934A}"/>
                </a:ext>
              </a:extLst>
            </p:cNvPr>
            <p:cNvGrpSpPr/>
            <p:nvPr/>
          </p:nvGrpSpPr>
          <p:grpSpPr>
            <a:xfrm>
              <a:off x="5319132" y="-230769"/>
              <a:ext cx="4594729" cy="4552939"/>
              <a:chOff x="5319132" y="-230769"/>
              <a:chExt cx="4594729" cy="4552939"/>
            </a:xfrm>
          </p:grpSpPr>
          <p:grpSp>
            <p:nvGrpSpPr>
              <p:cNvPr id="40" name="Group 39">
                <a:extLst>
                  <a:ext uri="{FF2B5EF4-FFF2-40B4-BE49-F238E27FC236}">
                    <a16:creationId xmlns:a16="http://schemas.microsoft.com/office/drawing/2014/main" id="{3C809092-5375-C94E-979B-AC94BA386D19}"/>
                  </a:ext>
                </a:extLst>
              </p:cNvPr>
              <p:cNvGrpSpPr/>
              <p:nvPr/>
            </p:nvGrpSpPr>
            <p:grpSpPr>
              <a:xfrm>
                <a:off x="5319132" y="2527142"/>
                <a:ext cx="4594729" cy="1795028"/>
                <a:chOff x="4460488" y="2330395"/>
                <a:chExt cx="9600927" cy="2813105"/>
              </a:xfrm>
            </p:grpSpPr>
            <p:sp>
              <p:nvSpPr>
                <p:cNvPr id="46" name="Right Triangle 45">
                  <a:extLst>
                    <a:ext uri="{FF2B5EF4-FFF2-40B4-BE49-F238E27FC236}">
                      <a16:creationId xmlns:a16="http://schemas.microsoft.com/office/drawing/2014/main" id="{6278C6DA-8031-D445-908E-6B0C28279248}"/>
                    </a:ext>
                  </a:extLst>
                </p:cNvPr>
                <p:cNvSpPr/>
                <p:nvPr/>
              </p:nvSpPr>
              <p:spPr>
                <a:xfrm flipH="1">
                  <a:off x="4460488" y="3771900"/>
                  <a:ext cx="1371600" cy="1371600"/>
                </a:xfrm>
                <a:prstGeom prst="rtTriangle">
                  <a:avLst/>
                </a:prstGeom>
                <a:solidFill>
                  <a:srgbClr val="0052CC"/>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47" name="Rectangle 46">
                  <a:extLst>
                    <a:ext uri="{FF2B5EF4-FFF2-40B4-BE49-F238E27FC236}">
                      <a16:creationId xmlns:a16="http://schemas.microsoft.com/office/drawing/2014/main" id="{3DB04FE8-8B98-9049-AC0F-782C292D24BD}"/>
                    </a:ext>
                  </a:extLst>
                </p:cNvPr>
                <p:cNvSpPr/>
                <p:nvPr/>
              </p:nvSpPr>
              <p:spPr>
                <a:xfrm>
                  <a:off x="5832089" y="3771900"/>
                  <a:ext cx="8229326" cy="1371600"/>
                </a:xfrm>
                <a:prstGeom prst="rect">
                  <a:avLst/>
                </a:prstGeom>
                <a:solidFill>
                  <a:srgbClr val="0052CC"/>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48" name="Right Triangle 47">
                  <a:extLst>
                    <a:ext uri="{FF2B5EF4-FFF2-40B4-BE49-F238E27FC236}">
                      <a16:creationId xmlns:a16="http://schemas.microsoft.com/office/drawing/2014/main" id="{BF105FAD-D4F6-574F-876F-0DBE3B70797C}"/>
                    </a:ext>
                  </a:extLst>
                </p:cNvPr>
                <p:cNvSpPr/>
                <p:nvPr/>
              </p:nvSpPr>
              <p:spPr>
                <a:xfrm flipH="1">
                  <a:off x="5832089" y="2330395"/>
                  <a:ext cx="1371601" cy="1371601"/>
                </a:xfrm>
                <a:prstGeom prst="rtTriangle">
                  <a:avLst/>
                </a:prstGeom>
                <a:solidFill>
                  <a:srgbClr val="008F89"/>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49" name="Rectangle 48">
                  <a:extLst>
                    <a:ext uri="{FF2B5EF4-FFF2-40B4-BE49-F238E27FC236}">
                      <a16:creationId xmlns:a16="http://schemas.microsoft.com/office/drawing/2014/main" id="{C9EB11B3-16FB-B44B-8546-3217CBF98B87}"/>
                    </a:ext>
                  </a:extLst>
                </p:cNvPr>
                <p:cNvSpPr/>
                <p:nvPr/>
              </p:nvSpPr>
              <p:spPr>
                <a:xfrm>
                  <a:off x="7203688" y="2330397"/>
                  <a:ext cx="6600524" cy="1371602"/>
                </a:xfrm>
                <a:prstGeom prst="rect">
                  <a:avLst/>
                </a:prstGeom>
                <a:solidFill>
                  <a:srgbClr val="008F89"/>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grpSp>
          <p:sp>
            <p:nvSpPr>
              <p:cNvPr id="41" name="Right Triangle 40">
                <a:extLst>
                  <a:ext uri="{FF2B5EF4-FFF2-40B4-BE49-F238E27FC236}">
                    <a16:creationId xmlns:a16="http://schemas.microsoft.com/office/drawing/2014/main" id="{752E552F-1728-0946-A40C-1E820917BC0D}"/>
                  </a:ext>
                </a:extLst>
              </p:cNvPr>
              <p:cNvSpPr/>
              <p:nvPr/>
            </p:nvSpPr>
            <p:spPr>
              <a:xfrm flipH="1">
                <a:off x="6631949" y="1607324"/>
                <a:ext cx="656409" cy="875212"/>
              </a:xfrm>
              <a:prstGeom prst="rtTriangle">
                <a:avLst/>
              </a:prstGeom>
              <a:solidFill>
                <a:srgbClr val="38D067"/>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42" name="Rectangle 41">
                <a:extLst>
                  <a:ext uri="{FF2B5EF4-FFF2-40B4-BE49-F238E27FC236}">
                    <a16:creationId xmlns:a16="http://schemas.microsoft.com/office/drawing/2014/main" id="{E93B7A42-E1A1-C44C-A5DD-66EB8A71C5D4}"/>
                  </a:ext>
                </a:extLst>
              </p:cNvPr>
              <p:cNvSpPr/>
              <p:nvPr/>
            </p:nvSpPr>
            <p:spPr>
              <a:xfrm>
                <a:off x="7288357" y="1607325"/>
                <a:ext cx="2502413" cy="875213"/>
              </a:xfrm>
              <a:prstGeom prst="rect">
                <a:avLst/>
              </a:prstGeom>
              <a:solidFill>
                <a:srgbClr val="38D067"/>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43" name="Right Triangle 42">
                <a:extLst>
                  <a:ext uri="{FF2B5EF4-FFF2-40B4-BE49-F238E27FC236}">
                    <a16:creationId xmlns:a16="http://schemas.microsoft.com/office/drawing/2014/main" id="{2A2C81B5-238F-4543-8184-809A614FCD22}"/>
                  </a:ext>
                </a:extLst>
              </p:cNvPr>
              <p:cNvSpPr/>
              <p:nvPr/>
            </p:nvSpPr>
            <p:spPr>
              <a:xfrm flipH="1">
                <a:off x="7288357" y="687505"/>
                <a:ext cx="656409" cy="875212"/>
              </a:xfrm>
              <a:prstGeom prst="rtTriangle">
                <a:avLst/>
              </a:prstGeom>
              <a:solidFill>
                <a:srgbClr val="6DC8EC"/>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44" name="Rectangle 43">
                <a:extLst>
                  <a:ext uri="{FF2B5EF4-FFF2-40B4-BE49-F238E27FC236}">
                    <a16:creationId xmlns:a16="http://schemas.microsoft.com/office/drawing/2014/main" id="{9A8AF62D-D875-2D48-A1DD-CADAB7CA83B2}"/>
                  </a:ext>
                </a:extLst>
              </p:cNvPr>
              <p:cNvSpPr/>
              <p:nvPr/>
            </p:nvSpPr>
            <p:spPr>
              <a:xfrm>
                <a:off x="7944764" y="687506"/>
                <a:ext cx="1199235" cy="875212"/>
              </a:xfrm>
              <a:prstGeom prst="rect">
                <a:avLst/>
              </a:prstGeom>
              <a:solidFill>
                <a:srgbClr val="6DC8EC"/>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45" name="Right Triangle 44">
                <a:extLst>
                  <a:ext uri="{FF2B5EF4-FFF2-40B4-BE49-F238E27FC236}">
                    <a16:creationId xmlns:a16="http://schemas.microsoft.com/office/drawing/2014/main" id="{E8506F44-CEB6-0D4C-AACE-D79F66F89CFB}"/>
                  </a:ext>
                </a:extLst>
              </p:cNvPr>
              <p:cNvSpPr/>
              <p:nvPr/>
            </p:nvSpPr>
            <p:spPr>
              <a:xfrm flipH="1">
                <a:off x="7944765" y="-230769"/>
                <a:ext cx="656409" cy="875212"/>
              </a:xfrm>
              <a:prstGeom prst="rtTriangle">
                <a:avLst/>
              </a:prstGeom>
              <a:solidFill>
                <a:schemeClr val="accent3">
                  <a:lumMod val="60000"/>
                  <a:lumOff val="40000"/>
                </a:schemeClr>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grpSp>
        <p:grpSp>
          <p:nvGrpSpPr>
            <p:cNvPr id="29" name="Group 28">
              <a:extLst>
                <a:ext uri="{FF2B5EF4-FFF2-40B4-BE49-F238E27FC236}">
                  <a16:creationId xmlns:a16="http://schemas.microsoft.com/office/drawing/2014/main" id="{33F5ED27-8B9A-FC45-8277-21CFB7D62DD0}"/>
                </a:ext>
              </a:extLst>
            </p:cNvPr>
            <p:cNvGrpSpPr/>
            <p:nvPr/>
          </p:nvGrpSpPr>
          <p:grpSpPr>
            <a:xfrm flipH="1">
              <a:off x="8601045" y="-231540"/>
              <a:ext cx="3282042" cy="4552939"/>
              <a:chOff x="5319132" y="-230769"/>
              <a:chExt cx="3282042" cy="4552939"/>
            </a:xfrm>
          </p:grpSpPr>
          <p:grpSp>
            <p:nvGrpSpPr>
              <p:cNvPr id="30" name="Group 29">
                <a:extLst>
                  <a:ext uri="{FF2B5EF4-FFF2-40B4-BE49-F238E27FC236}">
                    <a16:creationId xmlns:a16="http://schemas.microsoft.com/office/drawing/2014/main" id="{9D07CC2C-4D19-2446-AF89-406370EA933E}"/>
                  </a:ext>
                </a:extLst>
              </p:cNvPr>
              <p:cNvGrpSpPr/>
              <p:nvPr/>
            </p:nvGrpSpPr>
            <p:grpSpPr>
              <a:xfrm>
                <a:off x="5319132" y="2527142"/>
                <a:ext cx="2241395" cy="1795028"/>
                <a:chOff x="4460488" y="2330395"/>
                <a:chExt cx="4683512" cy="2813105"/>
              </a:xfrm>
            </p:grpSpPr>
            <p:sp>
              <p:nvSpPr>
                <p:cNvPr id="36" name="Right Triangle 35">
                  <a:extLst>
                    <a:ext uri="{FF2B5EF4-FFF2-40B4-BE49-F238E27FC236}">
                      <a16:creationId xmlns:a16="http://schemas.microsoft.com/office/drawing/2014/main" id="{15E5D762-C31F-EC46-94AA-FB01A083A5CF}"/>
                    </a:ext>
                  </a:extLst>
                </p:cNvPr>
                <p:cNvSpPr/>
                <p:nvPr/>
              </p:nvSpPr>
              <p:spPr>
                <a:xfrm flipH="1">
                  <a:off x="4460488" y="3771900"/>
                  <a:ext cx="1371600" cy="1371600"/>
                </a:xfrm>
                <a:prstGeom prst="rtTriangle">
                  <a:avLst/>
                </a:prstGeom>
                <a:solidFill>
                  <a:srgbClr val="0052CC"/>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37" name="Rectangle 36">
                  <a:extLst>
                    <a:ext uri="{FF2B5EF4-FFF2-40B4-BE49-F238E27FC236}">
                      <a16:creationId xmlns:a16="http://schemas.microsoft.com/office/drawing/2014/main" id="{AF9EF243-62DC-4D47-9793-57F9C9F6FCB5}"/>
                    </a:ext>
                  </a:extLst>
                </p:cNvPr>
                <p:cNvSpPr/>
                <p:nvPr/>
              </p:nvSpPr>
              <p:spPr>
                <a:xfrm>
                  <a:off x="5832088" y="3771900"/>
                  <a:ext cx="3311912" cy="1371600"/>
                </a:xfrm>
                <a:prstGeom prst="rect">
                  <a:avLst/>
                </a:prstGeom>
                <a:solidFill>
                  <a:srgbClr val="0052CC"/>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38" name="Right Triangle 37">
                  <a:extLst>
                    <a:ext uri="{FF2B5EF4-FFF2-40B4-BE49-F238E27FC236}">
                      <a16:creationId xmlns:a16="http://schemas.microsoft.com/office/drawing/2014/main" id="{1620E3A4-8AB0-9E4B-A40D-3F45376C21E5}"/>
                    </a:ext>
                  </a:extLst>
                </p:cNvPr>
                <p:cNvSpPr/>
                <p:nvPr/>
              </p:nvSpPr>
              <p:spPr>
                <a:xfrm flipH="1">
                  <a:off x="5832089" y="2330395"/>
                  <a:ext cx="1371601" cy="1371601"/>
                </a:xfrm>
                <a:prstGeom prst="rtTriangle">
                  <a:avLst/>
                </a:prstGeom>
                <a:solidFill>
                  <a:srgbClr val="008F89"/>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39" name="Rectangle 38">
                  <a:extLst>
                    <a:ext uri="{FF2B5EF4-FFF2-40B4-BE49-F238E27FC236}">
                      <a16:creationId xmlns:a16="http://schemas.microsoft.com/office/drawing/2014/main" id="{CA7FCD76-E0D4-3040-8A17-DEB8C15F8531}"/>
                    </a:ext>
                  </a:extLst>
                </p:cNvPr>
                <p:cNvSpPr/>
                <p:nvPr/>
              </p:nvSpPr>
              <p:spPr>
                <a:xfrm>
                  <a:off x="7203688" y="2330397"/>
                  <a:ext cx="1940312" cy="1371601"/>
                </a:xfrm>
                <a:prstGeom prst="rect">
                  <a:avLst/>
                </a:prstGeom>
                <a:solidFill>
                  <a:srgbClr val="008F89"/>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grpSp>
          <p:sp>
            <p:nvSpPr>
              <p:cNvPr id="31" name="Right Triangle 30">
                <a:extLst>
                  <a:ext uri="{FF2B5EF4-FFF2-40B4-BE49-F238E27FC236}">
                    <a16:creationId xmlns:a16="http://schemas.microsoft.com/office/drawing/2014/main" id="{DDDF7A51-5E63-9345-92D8-066545BFCAC0}"/>
                  </a:ext>
                </a:extLst>
              </p:cNvPr>
              <p:cNvSpPr/>
              <p:nvPr/>
            </p:nvSpPr>
            <p:spPr>
              <a:xfrm flipH="1">
                <a:off x="6631949" y="1607324"/>
                <a:ext cx="656409" cy="875212"/>
              </a:xfrm>
              <a:prstGeom prst="rtTriangle">
                <a:avLst/>
              </a:prstGeom>
              <a:solidFill>
                <a:srgbClr val="38D067"/>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32" name="Rectangle 31">
                <a:extLst>
                  <a:ext uri="{FF2B5EF4-FFF2-40B4-BE49-F238E27FC236}">
                    <a16:creationId xmlns:a16="http://schemas.microsoft.com/office/drawing/2014/main" id="{4DA87FAE-B142-7240-A51C-0CF156CC3474}"/>
                  </a:ext>
                </a:extLst>
              </p:cNvPr>
              <p:cNvSpPr/>
              <p:nvPr/>
            </p:nvSpPr>
            <p:spPr>
              <a:xfrm>
                <a:off x="7288357" y="1607325"/>
                <a:ext cx="272170" cy="875212"/>
              </a:xfrm>
              <a:prstGeom prst="rect">
                <a:avLst/>
              </a:prstGeom>
              <a:solidFill>
                <a:srgbClr val="38D067"/>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33" name="Right Triangle 32">
                <a:extLst>
                  <a:ext uri="{FF2B5EF4-FFF2-40B4-BE49-F238E27FC236}">
                    <a16:creationId xmlns:a16="http://schemas.microsoft.com/office/drawing/2014/main" id="{2D6C90D4-F0E8-AA49-9E19-C1F71CFFFD71}"/>
                  </a:ext>
                </a:extLst>
              </p:cNvPr>
              <p:cNvSpPr/>
              <p:nvPr/>
            </p:nvSpPr>
            <p:spPr>
              <a:xfrm flipH="1">
                <a:off x="7288357" y="687505"/>
                <a:ext cx="656409" cy="875212"/>
              </a:xfrm>
              <a:prstGeom prst="rtTriangle">
                <a:avLst/>
              </a:prstGeom>
              <a:solidFill>
                <a:srgbClr val="6DC8EC"/>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34" name="Rectangle 33">
                <a:extLst>
                  <a:ext uri="{FF2B5EF4-FFF2-40B4-BE49-F238E27FC236}">
                    <a16:creationId xmlns:a16="http://schemas.microsoft.com/office/drawing/2014/main" id="{465FBC63-B163-6B45-812A-A7E96664287B}"/>
                  </a:ext>
                </a:extLst>
              </p:cNvPr>
              <p:cNvSpPr/>
              <p:nvPr/>
            </p:nvSpPr>
            <p:spPr>
              <a:xfrm>
                <a:off x="7944765" y="687506"/>
                <a:ext cx="272170" cy="875212"/>
              </a:xfrm>
              <a:prstGeom prst="rect">
                <a:avLst/>
              </a:prstGeom>
              <a:solidFill>
                <a:srgbClr val="6DC8EC"/>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35" name="Right Triangle 34">
                <a:extLst>
                  <a:ext uri="{FF2B5EF4-FFF2-40B4-BE49-F238E27FC236}">
                    <a16:creationId xmlns:a16="http://schemas.microsoft.com/office/drawing/2014/main" id="{DAE16012-7A02-B24F-A331-51880C9E2B5F}"/>
                  </a:ext>
                </a:extLst>
              </p:cNvPr>
              <p:cNvSpPr/>
              <p:nvPr/>
            </p:nvSpPr>
            <p:spPr>
              <a:xfrm flipH="1">
                <a:off x="7944765" y="-230769"/>
                <a:ext cx="656409" cy="875212"/>
              </a:xfrm>
              <a:prstGeom prst="rtTriangle">
                <a:avLst/>
              </a:prstGeom>
              <a:solidFill>
                <a:schemeClr val="accent3">
                  <a:lumMod val="60000"/>
                  <a:lumOff val="40000"/>
                </a:schemeClr>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grpSp>
      </p:grpSp>
      <p:sp>
        <p:nvSpPr>
          <p:cNvPr id="11" name="Right Triangle 10">
            <a:extLst>
              <a:ext uri="{FF2B5EF4-FFF2-40B4-BE49-F238E27FC236}">
                <a16:creationId xmlns:a16="http://schemas.microsoft.com/office/drawing/2014/main" id="{5378028D-D827-EC46-9199-DCA09875EE38}"/>
              </a:ext>
            </a:extLst>
          </p:cNvPr>
          <p:cNvSpPr/>
          <p:nvPr userDrawn="1"/>
        </p:nvSpPr>
        <p:spPr>
          <a:xfrm flipH="1">
            <a:off x="5129799" y="3697592"/>
            <a:ext cx="394720" cy="807502"/>
          </a:xfrm>
          <a:prstGeom prst="rtTriangle">
            <a:avLst/>
          </a:prstGeom>
          <a:solidFill>
            <a:schemeClr val="tx1"/>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12" name="Right Triangle 11">
            <a:extLst>
              <a:ext uri="{FF2B5EF4-FFF2-40B4-BE49-F238E27FC236}">
                <a16:creationId xmlns:a16="http://schemas.microsoft.com/office/drawing/2014/main" id="{2E9735E1-FB8D-9A47-96B6-30546450866C}"/>
              </a:ext>
            </a:extLst>
          </p:cNvPr>
          <p:cNvSpPr/>
          <p:nvPr/>
        </p:nvSpPr>
        <p:spPr>
          <a:xfrm>
            <a:off x="8329130" y="3696881"/>
            <a:ext cx="394720" cy="807502"/>
          </a:xfrm>
          <a:prstGeom prst="rtTriangle">
            <a:avLst/>
          </a:prstGeom>
          <a:solidFill>
            <a:schemeClr val="tx1"/>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13" name="Rectangle 12">
            <a:extLst>
              <a:ext uri="{FF2B5EF4-FFF2-40B4-BE49-F238E27FC236}">
                <a16:creationId xmlns:a16="http://schemas.microsoft.com/office/drawing/2014/main" id="{42CC266A-393E-9643-BEBB-6059642D5E50}"/>
              </a:ext>
            </a:extLst>
          </p:cNvPr>
          <p:cNvSpPr/>
          <p:nvPr/>
        </p:nvSpPr>
        <p:spPr>
          <a:xfrm flipH="1">
            <a:off x="5524518" y="3696881"/>
            <a:ext cx="2804610" cy="807502"/>
          </a:xfrm>
          <a:prstGeom prst="rect">
            <a:avLst/>
          </a:prstGeom>
          <a:solidFill>
            <a:schemeClr val="tx1"/>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cxnSp>
        <p:nvCxnSpPr>
          <p:cNvPr id="22" name="Straight Arrow Connector 21">
            <a:extLst>
              <a:ext uri="{FF2B5EF4-FFF2-40B4-BE49-F238E27FC236}">
                <a16:creationId xmlns:a16="http://schemas.microsoft.com/office/drawing/2014/main" id="{2F27A2F4-5CFD-8F45-A681-EAA60D5CF413}"/>
              </a:ext>
            </a:extLst>
          </p:cNvPr>
          <p:cNvCxnSpPr>
            <a:cxnSpLocks/>
            <a:endCxn id="35" idx="1"/>
          </p:cNvCxnSpPr>
          <p:nvPr/>
        </p:nvCxnSpPr>
        <p:spPr>
          <a:xfrm flipH="1" flipV="1">
            <a:off x="6923582" y="1190439"/>
            <a:ext cx="26148" cy="2503010"/>
          </a:xfrm>
          <a:prstGeom prst="straightConnector1">
            <a:avLst/>
          </a:prstGeom>
          <a:ln w="19050">
            <a:solidFill>
              <a:schemeClr val="bg1"/>
            </a:solidFill>
            <a:prstDash val="sysDash"/>
            <a:miter lim="800000"/>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A1F79C5-580F-2641-A246-8408C0F0513F}"/>
              </a:ext>
            </a:extLst>
          </p:cNvPr>
          <p:cNvSpPr/>
          <p:nvPr/>
        </p:nvSpPr>
        <p:spPr>
          <a:xfrm>
            <a:off x="469001" y="868325"/>
            <a:ext cx="162681" cy="162681"/>
          </a:xfrm>
          <a:prstGeom prst="ellipse">
            <a:avLst/>
          </a:prstGeom>
          <a:solidFill>
            <a:schemeClr val="accent3">
              <a:lumMod val="60000"/>
              <a:lumOff val="40000"/>
            </a:schemeClr>
          </a:solidFill>
          <a:ln>
            <a:noFill/>
          </a:ln>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24" name="Oval 23">
            <a:extLst>
              <a:ext uri="{FF2B5EF4-FFF2-40B4-BE49-F238E27FC236}">
                <a16:creationId xmlns:a16="http://schemas.microsoft.com/office/drawing/2014/main" id="{36F4755D-8F64-D34C-A7FE-3B66DB5ADB31}"/>
              </a:ext>
            </a:extLst>
          </p:cNvPr>
          <p:cNvSpPr/>
          <p:nvPr/>
        </p:nvSpPr>
        <p:spPr>
          <a:xfrm>
            <a:off x="466832" y="1531060"/>
            <a:ext cx="162681" cy="162681"/>
          </a:xfrm>
          <a:prstGeom prst="ellipse">
            <a:avLst/>
          </a:prstGeom>
          <a:solidFill>
            <a:srgbClr val="6DC8EC"/>
          </a:solidFill>
          <a:ln>
            <a:noFill/>
          </a:ln>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25" name="Oval 24">
            <a:extLst>
              <a:ext uri="{FF2B5EF4-FFF2-40B4-BE49-F238E27FC236}">
                <a16:creationId xmlns:a16="http://schemas.microsoft.com/office/drawing/2014/main" id="{E5986755-BAB5-AF40-9F8C-5C64801DF6ED}"/>
              </a:ext>
            </a:extLst>
          </p:cNvPr>
          <p:cNvSpPr/>
          <p:nvPr/>
        </p:nvSpPr>
        <p:spPr>
          <a:xfrm>
            <a:off x="469048" y="2353414"/>
            <a:ext cx="162681" cy="162681"/>
          </a:xfrm>
          <a:prstGeom prst="ellipse">
            <a:avLst/>
          </a:prstGeom>
          <a:solidFill>
            <a:srgbClr val="38D067"/>
          </a:solidFill>
          <a:ln>
            <a:noFill/>
          </a:ln>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26" name="Oval 25">
            <a:extLst>
              <a:ext uri="{FF2B5EF4-FFF2-40B4-BE49-F238E27FC236}">
                <a16:creationId xmlns:a16="http://schemas.microsoft.com/office/drawing/2014/main" id="{6897A7CE-E84B-9F4F-A212-96962ECC8422}"/>
              </a:ext>
            </a:extLst>
          </p:cNvPr>
          <p:cNvSpPr/>
          <p:nvPr/>
        </p:nvSpPr>
        <p:spPr>
          <a:xfrm>
            <a:off x="468839" y="3156286"/>
            <a:ext cx="162681" cy="162681"/>
          </a:xfrm>
          <a:prstGeom prst="ellipse">
            <a:avLst/>
          </a:prstGeom>
          <a:solidFill>
            <a:srgbClr val="008F89"/>
          </a:solidFill>
          <a:ln>
            <a:noFill/>
          </a:ln>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27" name="Oval 26">
            <a:extLst>
              <a:ext uri="{FF2B5EF4-FFF2-40B4-BE49-F238E27FC236}">
                <a16:creationId xmlns:a16="http://schemas.microsoft.com/office/drawing/2014/main" id="{D80FDE95-CFEC-324F-BC62-86FA860545DA}"/>
              </a:ext>
            </a:extLst>
          </p:cNvPr>
          <p:cNvSpPr/>
          <p:nvPr/>
        </p:nvSpPr>
        <p:spPr>
          <a:xfrm>
            <a:off x="465722" y="3898204"/>
            <a:ext cx="162681" cy="162681"/>
          </a:xfrm>
          <a:prstGeom prst="ellipse">
            <a:avLst/>
          </a:prstGeom>
          <a:solidFill>
            <a:srgbClr val="006AFF"/>
          </a:solidFill>
          <a:ln>
            <a:noFill/>
          </a:ln>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50" name="Text Placeholder 6">
            <a:extLst>
              <a:ext uri="{FF2B5EF4-FFF2-40B4-BE49-F238E27FC236}">
                <a16:creationId xmlns:a16="http://schemas.microsoft.com/office/drawing/2014/main" id="{C6F3BAC4-7B96-9040-B9AF-077B45CCA8B0}"/>
              </a:ext>
            </a:extLst>
          </p:cNvPr>
          <p:cNvSpPr>
            <a:spLocks noGrp="1"/>
          </p:cNvSpPr>
          <p:nvPr>
            <p:ph type="body" sz="quarter" idx="21" hasCustomPrompt="1"/>
          </p:nvPr>
        </p:nvSpPr>
        <p:spPr>
          <a:xfrm>
            <a:off x="5524521" y="4165556"/>
            <a:ext cx="2804608" cy="246363"/>
          </a:xfrm>
          <a:prstGeom prst="rect">
            <a:avLst/>
          </a:prstGeom>
        </p:spPr>
        <p:txBody>
          <a:bodyPr>
            <a:normAutofit/>
          </a:bodyPr>
          <a:lstStyle>
            <a:lvl1pPr marL="0" indent="0" algn="l">
              <a:lnSpc>
                <a:spcPct val="114000"/>
              </a:lnSpc>
              <a:spcBef>
                <a:spcPts val="0"/>
              </a:spcBef>
              <a:buClr>
                <a:schemeClr val="accent3"/>
              </a:buClr>
              <a:buSzPct val="80000"/>
              <a:buNone/>
              <a:defRPr sz="800" baseline="0">
                <a:solidFill>
                  <a:schemeClr val="bg1"/>
                </a:solidFill>
                <a:latin typeface="Lato" panose="020F0502020204030203" pitchFamily="34" charset="0"/>
                <a:ea typeface="Lato" panose="020F0502020204030203" pitchFamily="34" charset="0"/>
                <a:cs typeface="Lato" panose="020F0502020204030203" pitchFamily="34" charset="0"/>
              </a:defRPr>
            </a:lvl1pPr>
            <a:lvl2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a:lnSpc>
                <a:spcPct val="114000"/>
              </a:lnSpc>
              <a:spcBef>
                <a:spcPts val="0"/>
              </a:spcBef>
              <a:buClr>
                <a:schemeClr val="accent3"/>
              </a:buClr>
              <a:buSzPct val="80000"/>
              <a:buNone/>
              <a:defRPr sz="13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First Last, Title, Company</a:t>
            </a:r>
          </a:p>
        </p:txBody>
      </p:sp>
      <p:sp>
        <p:nvSpPr>
          <p:cNvPr id="51" name="Text Placeholder 6">
            <a:extLst>
              <a:ext uri="{FF2B5EF4-FFF2-40B4-BE49-F238E27FC236}">
                <a16:creationId xmlns:a16="http://schemas.microsoft.com/office/drawing/2014/main" id="{AB38865F-99AE-D246-933A-866BC0279F70}"/>
              </a:ext>
            </a:extLst>
          </p:cNvPr>
          <p:cNvSpPr>
            <a:spLocks noGrp="1"/>
          </p:cNvSpPr>
          <p:nvPr>
            <p:ph type="body" sz="quarter" idx="22" hasCustomPrompt="1"/>
          </p:nvPr>
        </p:nvSpPr>
        <p:spPr>
          <a:xfrm>
            <a:off x="5524520" y="3755947"/>
            <a:ext cx="2798182" cy="423691"/>
          </a:xfrm>
          <a:prstGeom prst="rect">
            <a:avLst/>
          </a:prstGeom>
        </p:spPr>
        <p:txBody>
          <a:bodyPr anchor="b">
            <a:normAutofit/>
          </a:bodyPr>
          <a:lstStyle>
            <a:lvl1pPr marL="0" indent="0">
              <a:lnSpc>
                <a:spcPct val="114000"/>
              </a:lnSpc>
              <a:spcBef>
                <a:spcPts val="0"/>
              </a:spcBef>
              <a:buClr>
                <a:schemeClr val="accent3"/>
              </a:buClr>
              <a:buSzPct val="80000"/>
              <a:buNone/>
              <a:defRPr sz="1000" b="1">
                <a:solidFill>
                  <a:schemeClr val="bg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Customer Quote Goes Here</a:t>
            </a:r>
          </a:p>
        </p:txBody>
      </p:sp>
      <p:sp>
        <p:nvSpPr>
          <p:cNvPr id="58" name="Text Placeholder 6">
            <a:extLst>
              <a:ext uri="{FF2B5EF4-FFF2-40B4-BE49-F238E27FC236}">
                <a16:creationId xmlns:a16="http://schemas.microsoft.com/office/drawing/2014/main" id="{C36AD460-4F21-CB4C-A32C-354EBBC8B435}"/>
              </a:ext>
            </a:extLst>
          </p:cNvPr>
          <p:cNvSpPr>
            <a:spLocks noGrp="1"/>
          </p:cNvSpPr>
          <p:nvPr>
            <p:ph type="body" sz="quarter" idx="27" hasCustomPrompt="1"/>
          </p:nvPr>
        </p:nvSpPr>
        <p:spPr>
          <a:xfrm>
            <a:off x="681988" y="1024162"/>
            <a:ext cx="4842530" cy="374904"/>
          </a:xfrm>
          <a:prstGeom prst="rect">
            <a:avLst/>
          </a:prstGeom>
        </p:spPr>
        <p:txBody>
          <a:bodyPr>
            <a:normAutofit/>
          </a:bodyPr>
          <a:lstStyle>
            <a:lvl1pPr marL="0" indent="-182876">
              <a:lnSpc>
                <a:spcPct val="114000"/>
              </a:lnSpc>
              <a:spcBef>
                <a:spcPts val="200"/>
              </a:spcBef>
              <a:spcAft>
                <a:spcPts val="200"/>
              </a:spcAft>
              <a:buClr>
                <a:schemeClr val="accent3"/>
              </a:buClr>
              <a:buSzPct val="80000"/>
              <a:buFont typeface="Arial" panose="020B0604020202020204" pitchFamily="34" charset="0"/>
              <a:buChar char="•"/>
              <a:defRPr sz="9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Explain Corporate Objectives</a:t>
            </a:r>
          </a:p>
        </p:txBody>
      </p:sp>
      <p:sp>
        <p:nvSpPr>
          <p:cNvPr id="59" name="Text Placeholder 6">
            <a:extLst>
              <a:ext uri="{FF2B5EF4-FFF2-40B4-BE49-F238E27FC236}">
                <a16:creationId xmlns:a16="http://schemas.microsoft.com/office/drawing/2014/main" id="{33066119-7E11-114B-814C-CB817055FCA6}"/>
              </a:ext>
            </a:extLst>
          </p:cNvPr>
          <p:cNvSpPr>
            <a:spLocks noGrp="1"/>
          </p:cNvSpPr>
          <p:nvPr>
            <p:ph type="body" sz="quarter" idx="28" hasCustomPrompt="1"/>
          </p:nvPr>
        </p:nvSpPr>
        <p:spPr>
          <a:xfrm>
            <a:off x="681987" y="817159"/>
            <a:ext cx="4842530" cy="248535"/>
          </a:xfrm>
          <a:prstGeom prst="rect">
            <a:avLst/>
          </a:prstGeom>
        </p:spPr>
        <p:txBody>
          <a:bodyPr anchor="b">
            <a:normAutofit/>
          </a:bodyPr>
          <a:lstStyle>
            <a:lvl1pPr marL="0" indent="0">
              <a:lnSpc>
                <a:spcPct val="114000"/>
              </a:lnSpc>
              <a:spcBef>
                <a:spcPts val="0"/>
              </a:spcBef>
              <a:buClr>
                <a:schemeClr val="accent3"/>
              </a:buClr>
              <a:buSzPct val="80000"/>
              <a:buNone/>
              <a:defRPr sz="10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Corporate Objectives</a:t>
            </a:r>
          </a:p>
        </p:txBody>
      </p:sp>
      <p:sp>
        <p:nvSpPr>
          <p:cNvPr id="60" name="Text Placeholder 6">
            <a:extLst>
              <a:ext uri="{FF2B5EF4-FFF2-40B4-BE49-F238E27FC236}">
                <a16:creationId xmlns:a16="http://schemas.microsoft.com/office/drawing/2014/main" id="{6339B5CD-6B42-9744-B146-F6DBA82B9C4E}"/>
              </a:ext>
            </a:extLst>
          </p:cNvPr>
          <p:cNvSpPr>
            <a:spLocks noGrp="1"/>
          </p:cNvSpPr>
          <p:nvPr>
            <p:ph type="body" sz="quarter" idx="29" hasCustomPrompt="1"/>
          </p:nvPr>
        </p:nvSpPr>
        <p:spPr>
          <a:xfrm>
            <a:off x="673750" y="1685162"/>
            <a:ext cx="4842530" cy="570513"/>
          </a:xfrm>
          <a:prstGeom prst="rect">
            <a:avLst/>
          </a:prstGeom>
        </p:spPr>
        <p:txBody>
          <a:bodyPr>
            <a:normAutofit/>
          </a:bodyPr>
          <a:lstStyle>
            <a:lvl1pPr marL="0" indent="-182876">
              <a:lnSpc>
                <a:spcPct val="114000"/>
              </a:lnSpc>
              <a:spcBef>
                <a:spcPts val="200"/>
              </a:spcBef>
              <a:spcAft>
                <a:spcPts val="200"/>
              </a:spcAft>
              <a:buClr>
                <a:schemeClr val="accent3"/>
              </a:buClr>
              <a:buSzPct val="80000"/>
              <a:buFont typeface="Arial" panose="020B0604020202020204" pitchFamily="34" charset="0"/>
              <a:buChar char="•"/>
              <a:defRPr sz="9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Explain Executive Objectives</a:t>
            </a:r>
          </a:p>
        </p:txBody>
      </p:sp>
      <p:sp>
        <p:nvSpPr>
          <p:cNvPr id="61" name="Text Placeholder 6">
            <a:extLst>
              <a:ext uri="{FF2B5EF4-FFF2-40B4-BE49-F238E27FC236}">
                <a16:creationId xmlns:a16="http://schemas.microsoft.com/office/drawing/2014/main" id="{632BE916-5050-5748-B7D2-AB7F1C45D3AF}"/>
              </a:ext>
            </a:extLst>
          </p:cNvPr>
          <p:cNvSpPr>
            <a:spLocks noGrp="1"/>
          </p:cNvSpPr>
          <p:nvPr>
            <p:ph type="body" sz="quarter" idx="30" hasCustomPrompt="1"/>
          </p:nvPr>
        </p:nvSpPr>
        <p:spPr>
          <a:xfrm>
            <a:off x="673748" y="1478158"/>
            <a:ext cx="4842530" cy="248535"/>
          </a:xfrm>
          <a:prstGeom prst="rect">
            <a:avLst/>
          </a:prstGeom>
        </p:spPr>
        <p:txBody>
          <a:bodyPr anchor="b">
            <a:normAutofit/>
          </a:bodyPr>
          <a:lstStyle>
            <a:lvl1pPr marL="0" indent="0">
              <a:lnSpc>
                <a:spcPct val="114000"/>
              </a:lnSpc>
              <a:spcBef>
                <a:spcPts val="0"/>
              </a:spcBef>
              <a:buClr>
                <a:schemeClr val="accent3"/>
              </a:buClr>
              <a:buSzPct val="80000"/>
              <a:buNone/>
              <a:defRPr sz="10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Executive Objectives</a:t>
            </a:r>
          </a:p>
        </p:txBody>
      </p:sp>
      <p:sp>
        <p:nvSpPr>
          <p:cNvPr id="62" name="Text Placeholder 6">
            <a:extLst>
              <a:ext uri="{FF2B5EF4-FFF2-40B4-BE49-F238E27FC236}">
                <a16:creationId xmlns:a16="http://schemas.microsoft.com/office/drawing/2014/main" id="{958B6A84-FD89-FB48-B887-D8F16E740675}"/>
              </a:ext>
            </a:extLst>
          </p:cNvPr>
          <p:cNvSpPr>
            <a:spLocks noGrp="1"/>
          </p:cNvSpPr>
          <p:nvPr>
            <p:ph type="body" sz="quarter" idx="31" hasCustomPrompt="1"/>
          </p:nvPr>
        </p:nvSpPr>
        <p:spPr>
          <a:xfrm>
            <a:off x="677871" y="2513349"/>
            <a:ext cx="4842530" cy="548640"/>
          </a:xfrm>
          <a:prstGeom prst="rect">
            <a:avLst/>
          </a:prstGeom>
        </p:spPr>
        <p:txBody>
          <a:bodyPr>
            <a:normAutofit/>
          </a:bodyPr>
          <a:lstStyle>
            <a:lvl1pPr marL="0" indent="-182876">
              <a:lnSpc>
                <a:spcPct val="114000"/>
              </a:lnSpc>
              <a:spcBef>
                <a:spcPts val="200"/>
              </a:spcBef>
              <a:spcAft>
                <a:spcPts val="200"/>
              </a:spcAft>
              <a:buClr>
                <a:schemeClr val="accent3"/>
              </a:buClr>
              <a:buSzPct val="80000"/>
              <a:buFont typeface="Arial" panose="020B0604020202020204" pitchFamily="34" charset="0"/>
              <a:buChar char="•"/>
              <a:defRPr sz="9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Explain IT Initiatives</a:t>
            </a:r>
          </a:p>
        </p:txBody>
      </p:sp>
      <p:sp>
        <p:nvSpPr>
          <p:cNvPr id="63" name="Text Placeholder 6">
            <a:extLst>
              <a:ext uri="{FF2B5EF4-FFF2-40B4-BE49-F238E27FC236}">
                <a16:creationId xmlns:a16="http://schemas.microsoft.com/office/drawing/2014/main" id="{21A1A8F6-D72B-0145-8BDA-5C3993881D65}"/>
              </a:ext>
            </a:extLst>
          </p:cNvPr>
          <p:cNvSpPr>
            <a:spLocks noGrp="1"/>
          </p:cNvSpPr>
          <p:nvPr>
            <p:ph type="body" sz="quarter" idx="32" hasCustomPrompt="1"/>
          </p:nvPr>
        </p:nvSpPr>
        <p:spPr>
          <a:xfrm>
            <a:off x="677869" y="2306347"/>
            <a:ext cx="4842530" cy="248535"/>
          </a:xfrm>
          <a:prstGeom prst="rect">
            <a:avLst/>
          </a:prstGeom>
        </p:spPr>
        <p:txBody>
          <a:bodyPr anchor="b">
            <a:normAutofit/>
          </a:bodyPr>
          <a:lstStyle>
            <a:lvl1pPr marL="0" indent="0">
              <a:lnSpc>
                <a:spcPct val="114000"/>
              </a:lnSpc>
              <a:spcBef>
                <a:spcPts val="0"/>
              </a:spcBef>
              <a:buClr>
                <a:schemeClr val="accent3"/>
              </a:buClr>
              <a:buSzPct val="80000"/>
              <a:buNone/>
              <a:defRPr sz="10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IT Initiatives</a:t>
            </a:r>
          </a:p>
        </p:txBody>
      </p:sp>
      <p:sp>
        <p:nvSpPr>
          <p:cNvPr id="64" name="Text Placeholder 6">
            <a:extLst>
              <a:ext uri="{FF2B5EF4-FFF2-40B4-BE49-F238E27FC236}">
                <a16:creationId xmlns:a16="http://schemas.microsoft.com/office/drawing/2014/main" id="{7182A31C-D9C1-AA44-8090-5AD781CD73B6}"/>
              </a:ext>
            </a:extLst>
          </p:cNvPr>
          <p:cNvSpPr>
            <a:spLocks noGrp="1"/>
          </p:cNvSpPr>
          <p:nvPr>
            <p:ph type="body" sz="quarter" idx="33" hasCustomPrompt="1"/>
          </p:nvPr>
        </p:nvSpPr>
        <p:spPr>
          <a:xfrm>
            <a:off x="673750" y="3316392"/>
            <a:ext cx="4570944" cy="457200"/>
          </a:xfrm>
          <a:prstGeom prst="rect">
            <a:avLst/>
          </a:prstGeom>
        </p:spPr>
        <p:txBody>
          <a:bodyPr>
            <a:normAutofit/>
          </a:bodyPr>
          <a:lstStyle>
            <a:lvl1pPr marL="0" indent="0">
              <a:lnSpc>
                <a:spcPct val="114000"/>
              </a:lnSpc>
              <a:spcBef>
                <a:spcPts val="200"/>
              </a:spcBef>
              <a:spcAft>
                <a:spcPts val="200"/>
              </a:spcAft>
              <a:buClr>
                <a:schemeClr val="accent3"/>
              </a:buClr>
              <a:buSzPct val="80000"/>
              <a:buNone/>
              <a:defRPr sz="9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Explain Challenges</a:t>
            </a:r>
          </a:p>
        </p:txBody>
      </p:sp>
      <p:sp>
        <p:nvSpPr>
          <p:cNvPr id="65" name="Text Placeholder 6">
            <a:extLst>
              <a:ext uri="{FF2B5EF4-FFF2-40B4-BE49-F238E27FC236}">
                <a16:creationId xmlns:a16="http://schemas.microsoft.com/office/drawing/2014/main" id="{EB5E0BCE-8118-9A42-9459-34642D62A608}"/>
              </a:ext>
            </a:extLst>
          </p:cNvPr>
          <p:cNvSpPr>
            <a:spLocks noGrp="1"/>
          </p:cNvSpPr>
          <p:nvPr>
            <p:ph type="body" sz="quarter" idx="34" hasCustomPrompt="1"/>
          </p:nvPr>
        </p:nvSpPr>
        <p:spPr>
          <a:xfrm>
            <a:off x="673748" y="3109390"/>
            <a:ext cx="4570944" cy="248535"/>
          </a:xfrm>
          <a:prstGeom prst="rect">
            <a:avLst/>
          </a:prstGeom>
        </p:spPr>
        <p:txBody>
          <a:bodyPr anchor="b">
            <a:normAutofit/>
          </a:bodyPr>
          <a:lstStyle>
            <a:lvl1pPr marL="0" indent="0">
              <a:lnSpc>
                <a:spcPct val="114000"/>
              </a:lnSpc>
              <a:spcBef>
                <a:spcPts val="0"/>
              </a:spcBef>
              <a:buClr>
                <a:schemeClr val="accent3"/>
              </a:buClr>
              <a:buSzPct val="80000"/>
              <a:buNone/>
              <a:defRPr sz="10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Challenges</a:t>
            </a:r>
          </a:p>
        </p:txBody>
      </p:sp>
      <p:sp>
        <p:nvSpPr>
          <p:cNvPr id="66" name="Text Placeholder 6">
            <a:extLst>
              <a:ext uri="{FF2B5EF4-FFF2-40B4-BE49-F238E27FC236}">
                <a16:creationId xmlns:a16="http://schemas.microsoft.com/office/drawing/2014/main" id="{310035CB-C0A8-4546-B89A-3F2D9EF8FDBE}"/>
              </a:ext>
            </a:extLst>
          </p:cNvPr>
          <p:cNvSpPr>
            <a:spLocks noGrp="1"/>
          </p:cNvSpPr>
          <p:nvPr>
            <p:ph type="body" sz="quarter" idx="35" hasCustomPrompt="1"/>
          </p:nvPr>
        </p:nvSpPr>
        <p:spPr>
          <a:xfrm>
            <a:off x="681990" y="4052955"/>
            <a:ext cx="4367806" cy="457200"/>
          </a:xfrm>
          <a:prstGeom prst="rect">
            <a:avLst/>
          </a:prstGeom>
        </p:spPr>
        <p:txBody>
          <a:bodyPr>
            <a:normAutofit/>
          </a:bodyPr>
          <a:lstStyle>
            <a:lvl1pPr marL="0" indent="0">
              <a:lnSpc>
                <a:spcPct val="114000"/>
              </a:lnSpc>
              <a:spcBef>
                <a:spcPts val="200"/>
              </a:spcBef>
              <a:spcAft>
                <a:spcPts val="200"/>
              </a:spcAft>
              <a:buClr>
                <a:schemeClr val="accent3"/>
              </a:buClr>
              <a:buSzPct val="80000"/>
              <a:buNone/>
              <a:defRPr sz="9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Explain Value Paths</a:t>
            </a:r>
          </a:p>
        </p:txBody>
      </p:sp>
      <p:sp>
        <p:nvSpPr>
          <p:cNvPr id="67" name="Text Placeholder 6">
            <a:extLst>
              <a:ext uri="{FF2B5EF4-FFF2-40B4-BE49-F238E27FC236}">
                <a16:creationId xmlns:a16="http://schemas.microsoft.com/office/drawing/2014/main" id="{019502E8-035F-1047-9C91-DB701564ADDA}"/>
              </a:ext>
            </a:extLst>
          </p:cNvPr>
          <p:cNvSpPr>
            <a:spLocks noGrp="1"/>
          </p:cNvSpPr>
          <p:nvPr>
            <p:ph type="body" sz="quarter" idx="36" hasCustomPrompt="1"/>
          </p:nvPr>
        </p:nvSpPr>
        <p:spPr>
          <a:xfrm>
            <a:off x="681987" y="3845953"/>
            <a:ext cx="4367808" cy="248535"/>
          </a:xfrm>
          <a:prstGeom prst="rect">
            <a:avLst/>
          </a:prstGeom>
        </p:spPr>
        <p:txBody>
          <a:bodyPr anchor="b">
            <a:normAutofit/>
          </a:bodyPr>
          <a:lstStyle>
            <a:lvl1pPr marL="0" indent="0">
              <a:lnSpc>
                <a:spcPct val="114000"/>
              </a:lnSpc>
              <a:spcBef>
                <a:spcPts val="0"/>
              </a:spcBef>
              <a:buClr>
                <a:schemeClr val="accent3"/>
              </a:buClr>
              <a:buSzPct val="80000"/>
              <a:buNone/>
              <a:defRPr sz="10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Value Paths</a:t>
            </a:r>
          </a:p>
        </p:txBody>
      </p:sp>
    </p:spTree>
    <p:extLst>
      <p:ext uri="{BB962C8B-B14F-4D97-AF65-F5344CB8AC3E}">
        <p14:creationId xmlns:p14="http://schemas.microsoft.com/office/powerpoint/2010/main" val="111683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16">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80EE4C-DB66-8140-A7A7-5937B6D46DC1}"/>
              </a:ext>
            </a:extLst>
          </p:cNvPr>
          <p:cNvGrpSpPr/>
          <p:nvPr userDrawn="1"/>
        </p:nvGrpSpPr>
        <p:grpSpPr>
          <a:xfrm>
            <a:off x="457203" y="1626782"/>
            <a:ext cx="8229599" cy="3024619"/>
            <a:chOff x="457202" y="1626781"/>
            <a:chExt cx="8229599" cy="3024619"/>
          </a:xfrm>
        </p:grpSpPr>
        <p:sp>
          <p:nvSpPr>
            <p:cNvPr id="120" name="Rounded Rectangle 119">
              <a:extLst>
                <a:ext uri="{FF2B5EF4-FFF2-40B4-BE49-F238E27FC236}">
                  <a16:creationId xmlns:a16="http://schemas.microsoft.com/office/drawing/2014/main" id="{212C6B19-39FE-E742-B761-F45C8639251E}"/>
                </a:ext>
              </a:extLst>
            </p:cNvPr>
            <p:cNvSpPr/>
            <p:nvPr userDrawn="1"/>
          </p:nvSpPr>
          <p:spPr>
            <a:xfrm>
              <a:off x="5840211" y="1626781"/>
              <a:ext cx="2846590" cy="3022038"/>
            </a:xfrm>
            <a:prstGeom prst="roundRect">
              <a:avLst>
                <a:gd name="adj" fmla="val 7498"/>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r>
                <a:rPr lang="en-US" sz="751" b="0" i="0">
                  <a:solidFill>
                    <a:prstClr val="white"/>
                  </a:solidFill>
                  <a:latin typeface="Lato" panose="020F0502020204030203" pitchFamily="34" charset="0"/>
                  <a:ea typeface="Lato" panose="020F0502020204030203" pitchFamily="34" charset="0"/>
                  <a:cs typeface="Lato" panose="020F0502020204030203" pitchFamily="34" charset="0"/>
                </a:rPr>
                <a:t> </a:t>
              </a:r>
            </a:p>
          </p:txBody>
        </p:sp>
        <p:sp>
          <p:nvSpPr>
            <p:cNvPr id="121" name="Rounded Rectangle 120">
              <a:extLst>
                <a:ext uri="{FF2B5EF4-FFF2-40B4-BE49-F238E27FC236}">
                  <a16:creationId xmlns:a16="http://schemas.microsoft.com/office/drawing/2014/main" id="{2FF1A49D-6740-544F-A726-CBE41BDC04AD}"/>
                </a:ext>
              </a:extLst>
            </p:cNvPr>
            <p:cNvSpPr/>
            <p:nvPr userDrawn="1"/>
          </p:nvSpPr>
          <p:spPr>
            <a:xfrm>
              <a:off x="2252486" y="1629362"/>
              <a:ext cx="1620805" cy="3022038"/>
            </a:xfrm>
            <a:prstGeom prst="roundRect">
              <a:avLst>
                <a:gd name="adj" fmla="val 7498"/>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r>
                <a:rPr lang="en-US" sz="751" b="0" i="0">
                  <a:solidFill>
                    <a:prstClr val="white"/>
                  </a:solidFill>
                  <a:latin typeface="Lato" panose="020F0502020204030203" pitchFamily="34" charset="0"/>
                  <a:ea typeface="Lato" panose="020F0502020204030203" pitchFamily="34" charset="0"/>
                  <a:cs typeface="Lato" panose="020F0502020204030203" pitchFamily="34" charset="0"/>
                </a:rPr>
                <a:t> </a:t>
              </a:r>
            </a:p>
          </p:txBody>
        </p:sp>
        <p:sp>
          <p:nvSpPr>
            <p:cNvPr id="122" name="Rounded Rectangle 121">
              <a:extLst>
                <a:ext uri="{FF2B5EF4-FFF2-40B4-BE49-F238E27FC236}">
                  <a16:creationId xmlns:a16="http://schemas.microsoft.com/office/drawing/2014/main" id="{3C39542F-20D3-3643-835A-43A9483D8E1B}"/>
                </a:ext>
              </a:extLst>
            </p:cNvPr>
            <p:cNvSpPr/>
            <p:nvPr userDrawn="1"/>
          </p:nvSpPr>
          <p:spPr>
            <a:xfrm>
              <a:off x="457202" y="1629362"/>
              <a:ext cx="1620805" cy="3022038"/>
            </a:xfrm>
            <a:prstGeom prst="roundRect">
              <a:avLst>
                <a:gd name="adj" fmla="val 7498"/>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r>
                <a:rPr lang="en-US" sz="751" b="0" i="0">
                  <a:solidFill>
                    <a:prstClr val="white"/>
                  </a:solidFill>
                  <a:latin typeface="Lato" panose="020F0502020204030203" pitchFamily="34" charset="0"/>
                  <a:ea typeface="Lato" panose="020F0502020204030203" pitchFamily="34" charset="0"/>
                  <a:cs typeface="Lato" panose="020F0502020204030203" pitchFamily="34" charset="0"/>
                </a:rPr>
                <a:t> </a:t>
              </a:r>
            </a:p>
          </p:txBody>
        </p:sp>
        <p:sp>
          <p:nvSpPr>
            <p:cNvPr id="123" name="Rounded Rectangle 122">
              <a:extLst>
                <a:ext uri="{FF2B5EF4-FFF2-40B4-BE49-F238E27FC236}">
                  <a16:creationId xmlns:a16="http://schemas.microsoft.com/office/drawing/2014/main" id="{9E9886D0-0267-4B46-8CEC-A1CDE836B548}"/>
                </a:ext>
              </a:extLst>
            </p:cNvPr>
            <p:cNvSpPr/>
            <p:nvPr userDrawn="1"/>
          </p:nvSpPr>
          <p:spPr>
            <a:xfrm>
              <a:off x="4046348" y="1626781"/>
              <a:ext cx="1620805" cy="3022038"/>
            </a:xfrm>
            <a:prstGeom prst="roundRect">
              <a:avLst>
                <a:gd name="adj" fmla="val 7498"/>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r>
                <a:rPr lang="en-US" sz="751" b="0" i="0">
                  <a:solidFill>
                    <a:prstClr val="white"/>
                  </a:solidFill>
                  <a:latin typeface="Lato" panose="020F0502020204030203" pitchFamily="34" charset="0"/>
                  <a:ea typeface="Lato" panose="020F0502020204030203" pitchFamily="34" charset="0"/>
                  <a:cs typeface="Lato" panose="020F0502020204030203" pitchFamily="34" charset="0"/>
                </a:rPr>
                <a:t> </a:t>
              </a:r>
            </a:p>
          </p:txBody>
        </p:sp>
      </p:grpSp>
      <p:sp>
        <p:nvSpPr>
          <p:cNvPr id="69" name="Text Placeholder 6">
            <a:extLst>
              <a:ext uri="{FF2B5EF4-FFF2-40B4-BE49-F238E27FC236}">
                <a16:creationId xmlns:a16="http://schemas.microsoft.com/office/drawing/2014/main" id="{1DF8B6A2-CB42-B34C-9180-6050FCE158D1}"/>
              </a:ext>
            </a:extLst>
          </p:cNvPr>
          <p:cNvSpPr>
            <a:spLocks noGrp="1"/>
          </p:cNvSpPr>
          <p:nvPr>
            <p:ph type="body" sz="quarter" idx="22" hasCustomPrompt="1"/>
          </p:nvPr>
        </p:nvSpPr>
        <p:spPr>
          <a:xfrm>
            <a:off x="484443" y="2061905"/>
            <a:ext cx="1572888" cy="2446815"/>
          </a:xfrm>
          <a:prstGeom prst="rect">
            <a:avLst/>
          </a:prstGeom>
        </p:spPr>
        <p:txBody>
          <a:bodyPr>
            <a:normAutofit/>
          </a:bodyPr>
          <a:lstStyle>
            <a:lvl1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0" name="Text Placeholder 6">
            <a:extLst>
              <a:ext uri="{FF2B5EF4-FFF2-40B4-BE49-F238E27FC236}">
                <a16:creationId xmlns:a16="http://schemas.microsoft.com/office/drawing/2014/main" id="{59A67E97-DA53-5C4D-9994-162AE670AB8F}"/>
              </a:ext>
            </a:extLst>
          </p:cNvPr>
          <p:cNvSpPr>
            <a:spLocks noGrp="1"/>
          </p:cNvSpPr>
          <p:nvPr>
            <p:ph type="body" sz="quarter" idx="23" hasCustomPrompt="1"/>
          </p:nvPr>
        </p:nvSpPr>
        <p:spPr>
          <a:xfrm>
            <a:off x="484441" y="1664771"/>
            <a:ext cx="1572889" cy="411213"/>
          </a:xfrm>
          <a:prstGeom prst="rect">
            <a:avLst/>
          </a:prstGeom>
        </p:spPr>
        <p:txBody>
          <a:bodyPr anchor="b">
            <a:normAutofit/>
          </a:bodyPr>
          <a:lstStyle>
            <a:lvl1pPr marL="0" indent="0">
              <a:lnSpc>
                <a:spcPct val="114000"/>
              </a:lnSpc>
              <a:spcBef>
                <a:spcPts val="0"/>
              </a:spcBef>
              <a:buClr>
                <a:schemeClr val="accent3"/>
              </a:buClr>
              <a:buSzPct val="80000"/>
              <a:buNone/>
              <a:defRPr sz="12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73" name="Text Placeholder 6">
            <a:extLst>
              <a:ext uri="{FF2B5EF4-FFF2-40B4-BE49-F238E27FC236}">
                <a16:creationId xmlns:a16="http://schemas.microsoft.com/office/drawing/2014/main" id="{A9EA5B7C-04AE-B545-9493-55D6B7D0AAA6}"/>
              </a:ext>
            </a:extLst>
          </p:cNvPr>
          <p:cNvSpPr>
            <a:spLocks noGrp="1"/>
          </p:cNvSpPr>
          <p:nvPr>
            <p:ph type="body" sz="quarter" idx="26" hasCustomPrompt="1"/>
          </p:nvPr>
        </p:nvSpPr>
        <p:spPr>
          <a:xfrm>
            <a:off x="2292816" y="2807537"/>
            <a:ext cx="1558316" cy="1701183"/>
          </a:xfrm>
          <a:prstGeom prst="rect">
            <a:avLst/>
          </a:prstGeom>
        </p:spPr>
        <p:txBody>
          <a:bodyPr>
            <a:normAutofit/>
          </a:bodyPr>
          <a:lstStyle>
            <a:lvl1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4" name="Text Placeholder 6">
            <a:extLst>
              <a:ext uri="{FF2B5EF4-FFF2-40B4-BE49-F238E27FC236}">
                <a16:creationId xmlns:a16="http://schemas.microsoft.com/office/drawing/2014/main" id="{F93D52EB-89A4-E84A-9B19-C9AB1B62CE7D}"/>
              </a:ext>
            </a:extLst>
          </p:cNvPr>
          <p:cNvSpPr>
            <a:spLocks noGrp="1"/>
          </p:cNvSpPr>
          <p:nvPr>
            <p:ph type="body" sz="quarter" idx="27" hasCustomPrompt="1"/>
          </p:nvPr>
        </p:nvSpPr>
        <p:spPr>
          <a:xfrm>
            <a:off x="2292813" y="2181435"/>
            <a:ext cx="1572240" cy="634682"/>
          </a:xfrm>
          <a:prstGeom prst="rect">
            <a:avLst/>
          </a:prstGeom>
        </p:spPr>
        <p:txBody>
          <a:bodyPr anchor="b">
            <a:normAutofit/>
          </a:bodyPr>
          <a:lstStyle>
            <a:lvl1pPr marL="0" indent="0">
              <a:lnSpc>
                <a:spcPct val="114000"/>
              </a:lnSpc>
              <a:spcBef>
                <a:spcPts val="0"/>
              </a:spcBef>
              <a:buClr>
                <a:schemeClr val="accent3"/>
              </a:buClr>
              <a:buSzPct val="80000"/>
              <a:buNone/>
              <a:defRPr sz="12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77" name="Text Placeholder 6">
            <a:extLst>
              <a:ext uri="{FF2B5EF4-FFF2-40B4-BE49-F238E27FC236}">
                <a16:creationId xmlns:a16="http://schemas.microsoft.com/office/drawing/2014/main" id="{E5925169-8216-DE42-9844-44CACF13FD9E}"/>
              </a:ext>
            </a:extLst>
          </p:cNvPr>
          <p:cNvSpPr>
            <a:spLocks noGrp="1"/>
          </p:cNvSpPr>
          <p:nvPr>
            <p:ph type="body" sz="quarter" idx="30" hasCustomPrompt="1"/>
          </p:nvPr>
        </p:nvSpPr>
        <p:spPr>
          <a:xfrm>
            <a:off x="4080762" y="2807538"/>
            <a:ext cx="1586392" cy="1701182"/>
          </a:xfrm>
          <a:prstGeom prst="rect">
            <a:avLst/>
          </a:prstGeom>
        </p:spPr>
        <p:txBody>
          <a:bodyPr>
            <a:normAutofit/>
          </a:bodyPr>
          <a:lstStyle>
            <a:lvl1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marL="182876" indent="-182876">
              <a:lnSpc>
                <a:spcPct val="114000"/>
              </a:lnSpc>
              <a:spcBef>
                <a:spcPts val="400"/>
              </a:spcBef>
              <a:spcAft>
                <a:spcPts val="400"/>
              </a:spcAft>
              <a:buClr>
                <a:schemeClr val="accent3"/>
              </a:buClr>
              <a:buSzPct val="80000"/>
              <a:buFont typeface="Arial" panose="020B0604020202020204" pitchFamily="34" charset="0"/>
              <a:buChar char="•"/>
              <a:defRPr sz="10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8" name="Text Placeholder 6">
            <a:extLst>
              <a:ext uri="{FF2B5EF4-FFF2-40B4-BE49-F238E27FC236}">
                <a16:creationId xmlns:a16="http://schemas.microsoft.com/office/drawing/2014/main" id="{E15C4150-EA7E-C64B-847F-5600881E8081}"/>
              </a:ext>
            </a:extLst>
          </p:cNvPr>
          <p:cNvSpPr>
            <a:spLocks noGrp="1"/>
          </p:cNvSpPr>
          <p:nvPr>
            <p:ph type="body" sz="quarter" idx="31" hasCustomPrompt="1"/>
          </p:nvPr>
        </p:nvSpPr>
        <p:spPr>
          <a:xfrm>
            <a:off x="4080760" y="2155155"/>
            <a:ext cx="1586394" cy="660962"/>
          </a:xfrm>
          <a:prstGeom prst="rect">
            <a:avLst/>
          </a:prstGeom>
        </p:spPr>
        <p:txBody>
          <a:bodyPr anchor="b">
            <a:normAutofit/>
          </a:bodyPr>
          <a:lstStyle>
            <a:lvl1pPr marL="0" indent="0">
              <a:lnSpc>
                <a:spcPct val="114000"/>
              </a:lnSpc>
              <a:spcBef>
                <a:spcPts val="0"/>
              </a:spcBef>
              <a:buClr>
                <a:schemeClr val="accent3"/>
              </a:buClr>
              <a:buSzPct val="80000"/>
              <a:buNone/>
              <a:defRPr sz="1200" b="1">
                <a:solidFill>
                  <a:schemeClr val="tx1"/>
                </a:solidFill>
                <a:latin typeface="Lato" panose="020F0502020204030203" pitchFamily="34" charset="0"/>
                <a:ea typeface="Lato" panose="020F0502020204030203" pitchFamily="34" charset="0"/>
                <a:cs typeface="Lato" panose="020F0502020204030203" pitchFamily="34" charset="0"/>
              </a:defRPr>
            </a:lvl1pPr>
            <a:lvl2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accent3"/>
              </a:buClr>
              <a:buSzPct val="80000"/>
              <a:buNone/>
              <a:defRPr sz="1800" b="1">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p:txBody>
      </p:sp>
      <p:sp>
        <p:nvSpPr>
          <p:cNvPr id="81" name="Text Placeholder 6">
            <a:extLst>
              <a:ext uri="{FF2B5EF4-FFF2-40B4-BE49-F238E27FC236}">
                <a16:creationId xmlns:a16="http://schemas.microsoft.com/office/drawing/2014/main" id="{8333F82F-F859-7743-A1D4-FE99DAB0CF46}"/>
              </a:ext>
            </a:extLst>
          </p:cNvPr>
          <p:cNvSpPr>
            <a:spLocks noGrp="1"/>
          </p:cNvSpPr>
          <p:nvPr>
            <p:ph type="body" sz="quarter" idx="34" hasCustomPrompt="1"/>
          </p:nvPr>
        </p:nvSpPr>
        <p:spPr>
          <a:xfrm>
            <a:off x="6311745" y="1916342"/>
            <a:ext cx="2346904" cy="1816350"/>
          </a:xfrm>
          <a:prstGeom prst="rect">
            <a:avLst/>
          </a:prstGeom>
        </p:spPr>
        <p:txBody>
          <a:bodyPr>
            <a:normAutofit/>
          </a:bodyPr>
          <a:lstStyle>
            <a:lvl1pPr marL="0" indent="-274313">
              <a:lnSpc>
                <a:spcPct val="114000"/>
              </a:lnSpc>
              <a:spcBef>
                <a:spcPts val="400"/>
              </a:spcBef>
              <a:spcAft>
                <a:spcPts val="400"/>
              </a:spcAft>
              <a:buClr>
                <a:schemeClr val="accent3"/>
              </a:buClr>
              <a:buSzPct val="80000"/>
              <a:buNone/>
              <a:defRPr sz="1200" baseline="0">
                <a:solidFill>
                  <a:srgbClr val="1E2124"/>
                </a:solidFill>
                <a:latin typeface="Lato" panose="020F0502020204030203" pitchFamily="34" charset="0"/>
                <a:ea typeface="Lato" panose="020F0502020204030203" pitchFamily="34" charset="0"/>
                <a:cs typeface="Lato" panose="020F0502020204030203" pitchFamily="34" charset="0"/>
              </a:defRPr>
            </a:lvl1pPr>
            <a:lvl2pPr marL="182876" indent="-182876">
              <a:lnSpc>
                <a:spcPct val="114000"/>
              </a:lnSpc>
              <a:spcBef>
                <a:spcPts val="400"/>
              </a:spcBef>
              <a:spcAft>
                <a:spcPts val="400"/>
              </a:spcAft>
              <a:buClr>
                <a:schemeClr val="accent3"/>
              </a:buClr>
              <a:buSzPct val="80000"/>
              <a:buFont typeface="Arial" panose="020B0604020202020204" pitchFamily="34" charset="0"/>
              <a:buChar char="•"/>
              <a:defRPr sz="1200" baseline="0">
                <a:solidFill>
                  <a:srgbClr val="1E2124"/>
                </a:solidFill>
                <a:latin typeface="Lato" panose="020F0502020204030203" pitchFamily="34" charset="0"/>
                <a:ea typeface="Lato" panose="020F0502020204030203" pitchFamily="34" charset="0"/>
                <a:cs typeface="Lato" panose="020F0502020204030203" pitchFamily="34" charset="0"/>
              </a:defRPr>
            </a:lvl2pPr>
            <a:lvl3pPr marL="182876" indent="-182876">
              <a:lnSpc>
                <a:spcPct val="114000"/>
              </a:lnSpc>
              <a:spcBef>
                <a:spcPts val="400"/>
              </a:spcBef>
              <a:spcAft>
                <a:spcPts val="400"/>
              </a:spcAft>
              <a:buClr>
                <a:schemeClr val="accent3"/>
              </a:buClr>
              <a:buSzPct val="80000"/>
              <a:buFont typeface="Arial" panose="020B0604020202020204" pitchFamily="34" charset="0"/>
              <a:buChar char="•"/>
              <a:defRPr sz="1200" baseline="0">
                <a:solidFill>
                  <a:srgbClr val="1E2124"/>
                </a:solidFill>
                <a:latin typeface="Lato" panose="020F0502020204030203" pitchFamily="34" charset="0"/>
                <a:ea typeface="Lato" panose="020F0502020204030203" pitchFamily="34" charset="0"/>
                <a:cs typeface="Lato" panose="020F0502020204030203" pitchFamily="34" charset="0"/>
              </a:defRPr>
            </a:lvl3pPr>
            <a:lvl4pPr marL="182876" indent="-182876">
              <a:lnSpc>
                <a:spcPct val="114000"/>
              </a:lnSpc>
              <a:spcBef>
                <a:spcPts val="400"/>
              </a:spcBef>
              <a:spcAft>
                <a:spcPts val="400"/>
              </a:spcAft>
              <a:buClr>
                <a:schemeClr val="accent3"/>
              </a:buClr>
              <a:buSzPct val="80000"/>
              <a:buFont typeface="Arial" panose="020B0604020202020204" pitchFamily="34" charset="0"/>
              <a:buChar char="•"/>
              <a:defRPr sz="1200" baseline="0">
                <a:solidFill>
                  <a:srgbClr val="1E2124"/>
                </a:solidFill>
                <a:latin typeface="Lato" panose="020F0502020204030203" pitchFamily="34" charset="0"/>
                <a:ea typeface="Lato" panose="020F0502020204030203" pitchFamily="34" charset="0"/>
                <a:cs typeface="Lato" panose="020F0502020204030203" pitchFamily="34" charset="0"/>
              </a:defRPr>
            </a:lvl4pPr>
            <a:lvl5pPr marL="182876" indent="-182876">
              <a:lnSpc>
                <a:spcPct val="114000"/>
              </a:lnSpc>
              <a:spcBef>
                <a:spcPts val="400"/>
              </a:spcBef>
              <a:spcAft>
                <a:spcPts val="400"/>
              </a:spcAft>
              <a:buClr>
                <a:schemeClr val="accent3"/>
              </a:buClr>
              <a:buSzPct val="80000"/>
              <a:buFont typeface="Arial" panose="020B0604020202020204" pitchFamily="34" charset="0"/>
              <a:buChar char="•"/>
              <a:defRPr sz="1200" baseline="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4" name="Title 1">
            <a:extLst>
              <a:ext uri="{FF2B5EF4-FFF2-40B4-BE49-F238E27FC236}">
                <a16:creationId xmlns:a16="http://schemas.microsoft.com/office/drawing/2014/main" id="{0B9A3B71-EC7A-4C42-8D6D-0F22BC3FFA58}"/>
              </a:ext>
            </a:extLst>
          </p:cNvPr>
          <p:cNvSpPr>
            <a:spLocks noGrp="1"/>
          </p:cNvSpPr>
          <p:nvPr>
            <p:ph type="title" hasCustomPrompt="1"/>
          </p:nvPr>
        </p:nvSpPr>
        <p:spPr>
          <a:xfrm>
            <a:off x="457203" y="138346"/>
            <a:ext cx="8229601" cy="1004655"/>
          </a:xfrm>
        </p:spPr>
        <p:txBody>
          <a:bodyPr wrap="square" tIns="182880" bIns="182880"/>
          <a:lstStyle>
            <a:lvl1pPr algn="l" fontAlgn="auto">
              <a:lnSpc>
                <a:spcPct val="120000"/>
              </a:lnSpc>
              <a:spcAft>
                <a:spcPts val="0"/>
              </a:spcAft>
              <a:defRPr/>
            </a:lvl1pPr>
          </a:lstStyle>
          <a:p>
            <a:pPr algn="l" fontAlgn="auto">
              <a:lnSpc>
                <a:spcPct val="120000"/>
              </a:lnSpc>
              <a:spcAft>
                <a:spcPts val="0"/>
              </a:spcAft>
            </a:pPr>
            <a:r>
              <a:rPr lang="en-US" b="0">
                <a:solidFill>
                  <a:srgbClr val="1E2124"/>
                </a:solidFill>
                <a:latin typeface="Lato Light" panose="020F0502020204030203" pitchFamily="34" charset="0"/>
                <a:ea typeface="Lato Light" panose="020F0502020204030203" pitchFamily="34" charset="0"/>
                <a:cs typeface="Lato Light" panose="020F0502020204030203" pitchFamily="34" charset="0"/>
              </a:rPr>
              <a:t>Get Started Today with a Free Trial</a:t>
            </a:r>
          </a:p>
        </p:txBody>
      </p:sp>
      <p:grpSp>
        <p:nvGrpSpPr>
          <p:cNvPr id="5" name="Group 4">
            <a:extLst>
              <a:ext uri="{FF2B5EF4-FFF2-40B4-BE49-F238E27FC236}">
                <a16:creationId xmlns:a16="http://schemas.microsoft.com/office/drawing/2014/main" id="{7A70E0EE-1251-C240-804F-4A5BB799A40F}"/>
              </a:ext>
            </a:extLst>
          </p:cNvPr>
          <p:cNvGrpSpPr/>
          <p:nvPr userDrawn="1"/>
        </p:nvGrpSpPr>
        <p:grpSpPr>
          <a:xfrm>
            <a:off x="3342842" y="1721296"/>
            <a:ext cx="396444" cy="396444"/>
            <a:chOff x="3342842" y="1721296"/>
            <a:chExt cx="396444" cy="396444"/>
          </a:xfrm>
        </p:grpSpPr>
        <p:sp>
          <p:nvSpPr>
            <p:cNvPr id="124" name="Oval 123">
              <a:extLst>
                <a:ext uri="{FF2B5EF4-FFF2-40B4-BE49-F238E27FC236}">
                  <a16:creationId xmlns:a16="http://schemas.microsoft.com/office/drawing/2014/main" id="{A93600AE-FEB6-CE4C-9E47-F0085AEB3F17}"/>
                </a:ext>
              </a:extLst>
            </p:cNvPr>
            <p:cNvSpPr/>
            <p:nvPr userDrawn="1"/>
          </p:nvSpPr>
          <p:spPr>
            <a:xfrm>
              <a:off x="3342842" y="1721296"/>
              <a:ext cx="396444" cy="396444"/>
            </a:xfrm>
            <a:prstGeom prst="ellipse">
              <a:avLst/>
            </a:prstGeom>
            <a:solidFill>
              <a:schemeClr val="bg1"/>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grpSp>
          <p:nvGrpSpPr>
            <p:cNvPr id="125" name="Group 124">
              <a:extLst>
                <a:ext uri="{FF2B5EF4-FFF2-40B4-BE49-F238E27FC236}">
                  <a16:creationId xmlns:a16="http://schemas.microsoft.com/office/drawing/2014/main" id="{688553C2-F313-EE4D-B5FB-343D52099562}"/>
                </a:ext>
              </a:extLst>
            </p:cNvPr>
            <p:cNvGrpSpPr/>
            <p:nvPr userDrawn="1"/>
          </p:nvGrpSpPr>
          <p:grpSpPr>
            <a:xfrm>
              <a:off x="3427492" y="1774532"/>
              <a:ext cx="234092" cy="247443"/>
              <a:chOff x="2145312" y="1236287"/>
              <a:chExt cx="509511" cy="538571"/>
            </a:xfrm>
          </p:grpSpPr>
          <p:sp>
            <p:nvSpPr>
              <p:cNvPr id="126" name="Freeform 714">
                <a:extLst>
                  <a:ext uri="{FF2B5EF4-FFF2-40B4-BE49-F238E27FC236}">
                    <a16:creationId xmlns:a16="http://schemas.microsoft.com/office/drawing/2014/main" id="{E6F38CF6-77C4-D14F-87CD-AF67CA644AC5}"/>
                  </a:ext>
                </a:extLst>
              </p:cNvPr>
              <p:cNvSpPr>
                <a:spLocks noChangeAspect="1"/>
              </p:cNvSpPr>
              <p:nvPr/>
            </p:nvSpPr>
            <p:spPr bwMode="auto">
              <a:xfrm>
                <a:off x="2145312" y="1637309"/>
                <a:ext cx="509511" cy="137549"/>
              </a:xfrm>
              <a:custGeom>
                <a:avLst/>
                <a:gdLst>
                  <a:gd name="T0" fmla="*/ 729 w 3649"/>
                  <a:gd name="T1" fmla="*/ 0 h 985"/>
                  <a:gd name="T2" fmla="*/ 2919 w 3649"/>
                  <a:gd name="T3" fmla="*/ 0 h 985"/>
                  <a:gd name="T4" fmla="*/ 3649 w 3649"/>
                  <a:gd name="T5" fmla="*/ 730 h 985"/>
                  <a:gd name="T6" fmla="*/ 3649 w 3649"/>
                  <a:gd name="T7" fmla="*/ 985 h 985"/>
                  <a:gd name="T8" fmla="*/ 0 w 3649"/>
                  <a:gd name="T9" fmla="*/ 985 h 985"/>
                  <a:gd name="T10" fmla="*/ 0 w 3649"/>
                  <a:gd name="T11" fmla="*/ 730 h 985"/>
                  <a:gd name="T12" fmla="*/ 729 w 3649"/>
                  <a:gd name="T13" fmla="*/ 0 h 985"/>
                </a:gdLst>
                <a:ahLst/>
                <a:cxnLst>
                  <a:cxn ang="0">
                    <a:pos x="T0" y="T1"/>
                  </a:cxn>
                  <a:cxn ang="0">
                    <a:pos x="T2" y="T3"/>
                  </a:cxn>
                  <a:cxn ang="0">
                    <a:pos x="T4" y="T5"/>
                  </a:cxn>
                  <a:cxn ang="0">
                    <a:pos x="T6" y="T7"/>
                  </a:cxn>
                  <a:cxn ang="0">
                    <a:pos x="T8" y="T9"/>
                  </a:cxn>
                  <a:cxn ang="0">
                    <a:pos x="T10" y="T11"/>
                  </a:cxn>
                  <a:cxn ang="0">
                    <a:pos x="T12" y="T13"/>
                  </a:cxn>
                </a:cxnLst>
                <a:rect l="0" t="0" r="r" b="b"/>
                <a:pathLst>
                  <a:path w="3649" h="985">
                    <a:moveTo>
                      <a:pt x="729" y="0"/>
                    </a:moveTo>
                    <a:cubicBezTo>
                      <a:pt x="2919" y="0"/>
                      <a:pt x="2919" y="0"/>
                      <a:pt x="2919" y="0"/>
                    </a:cubicBezTo>
                    <a:cubicBezTo>
                      <a:pt x="3321" y="0"/>
                      <a:pt x="3649" y="329"/>
                      <a:pt x="3649" y="730"/>
                    </a:cubicBezTo>
                    <a:cubicBezTo>
                      <a:pt x="3649" y="985"/>
                      <a:pt x="3649" y="985"/>
                      <a:pt x="3649" y="985"/>
                    </a:cubicBezTo>
                    <a:cubicBezTo>
                      <a:pt x="0" y="985"/>
                      <a:pt x="0" y="985"/>
                      <a:pt x="0" y="985"/>
                    </a:cubicBezTo>
                    <a:cubicBezTo>
                      <a:pt x="0" y="730"/>
                      <a:pt x="0" y="730"/>
                      <a:pt x="0" y="730"/>
                    </a:cubicBezTo>
                    <a:cubicBezTo>
                      <a:pt x="0" y="329"/>
                      <a:pt x="328" y="0"/>
                      <a:pt x="729" y="0"/>
                    </a:cubicBezTo>
                  </a:path>
                </a:pathLst>
              </a:custGeom>
              <a:solidFill>
                <a:srgbClr val="A4A5A9"/>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27" name="Freeform 715">
                <a:extLst>
                  <a:ext uri="{FF2B5EF4-FFF2-40B4-BE49-F238E27FC236}">
                    <a16:creationId xmlns:a16="http://schemas.microsoft.com/office/drawing/2014/main" id="{055E67C1-8796-6047-9F35-5933C6693303}"/>
                  </a:ext>
                </a:extLst>
              </p:cNvPr>
              <p:cNvSpPr>
                <a:spLocks noChangeAspect="1"/>
              </p:cNvSpPr>
              <p:nvPr/>
            </p:nvSpPr>
            <p:spPr bwMode="auto">
              <a:xfrm>
                <a:off x="2278986" y="1637309"/>
                <a:ext cx="104614" cy="137549"/>
              </a:xfrm>
              <a:custGeom>
                <a:avLst/>
                <a:gdLst>
                  <a:gd name="T0" fmla="*/ 0 w 54"/>
                  <a:gd name="T1" fmla="*/ 0 h 71"/>
                  <a:gd name="T2" fmla="*/ 6 w 54"/>
                  <a:gd name="T3" fmla="*/ 0 h 71"/>
                  <a:gd name="T4" fmla="*/ 54 w 54"/>
                  <a:gd name="T5" fmla="*/ 71 h 71"/>
                  <a:gd name="T6" fmla="*/ 14 w 54"/>
                  <a:gd name="T7" fmla="*/ 71 h 71"/>
                  <a:gd name="T8" fmla="*/ 26 w 54"/>
                  <a:gd name="T9" fmla="*/ 53 h 71"/>
                  <a:gd name="T10" fmla="*/ 10 w 54"/>
                  <a:gd name="T11" fmla="*/ 52 h 71"/>
                  <a:gd name="T12" fmla="*/ 0 w 54"/>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54" h="71">
                    <a:moveTo>
                      <a:pt x="0" y="0"/>
                    </a:moveTo>
                    <a:lnTo>
                      <a:pt x="6" y="0"/>
                    </a:lnTo>
                    <a:lnTo>
                      <a:pt x="54" y="71"/>
                    </a:lnTo>
                    <a:lnTo>
                      <a:pt x="14" y="71"/>
                    </a:lnTo>
                    <a:lnTo>
                      <a:pt x="26" y="53"/>
                    </a:lnTo>
                    <a:lnTo>
                      <a:pt x="10" y="52"/>
                    </a:lnTo>
                    <a:lnTo>
                      <a:pt x="0" y="0"/>
                    </a:lnTo>
                    <a:close/>
                  </a:path>
                </a:pathLst>
              </a:custGeom>
              <a:solidFill>
                <a:srgbClr val="CFD1D4"/>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28" name="Freeform 716">
                <a:extLst>
                  <a:ext uri="{FF2B5EF4-FFF2-40B4-BE49-F238E27FC236}">
                    <a16:creationId xmlns:a16="http://schemas.microsoft.com/office/drawing/2014/main" id="{F814270A-E348-AA44-BA15-B7AE1C21BAA7}"/>
                  </a:ext>
                </a:extLst>
              </p:cNvPr>
              <p:cNvSpPr>
                <a:spLocks noChangeAspect="1"/>
              </p:cNvSpPr>
              <p:nvPr/>
            </p:nvSpPr>
            <p:spPr bwMode="auto">
              <a:xfrm>
                <a:off x="2311038" y="1326843"/>
                <a:ext cx="178059" cy="279805"/>
              </a:xfrm>
              <a:custGeom>
                <a:avLst/>
                <a:gdLst>
                  <a:gd name="T0" fmla="*/ 636 w 1273"/>
                  <a:gd name="T1" fmla="*/ 0 h 1990"/>
                  <a:gd name="T2" fmla="*/ 0 w 1273"/>
                  <a:gd name="T3" fmla="*/ 636 h 1990"/>
                  <a:gd name="T4" fmla="*/ 0 w 1273"/>
                  <a:gd name="T5" fmla="*/ 1354 h 1990"/>
                  <a:gd name="T6" fmla="*/ 636 w 1273"/>
                  <a:gd name="T7" fmla="*/ 1990 h 1990"/>
                  <a:gd name="T8" fmla="*/ 1273 w 1273"/>
                  <a:gd name="T9" fmla="*/ 1354 h 1990"/>
                  <a:gd name="T10" fmla="*/ 1273 w 1273"/>
                  <a:gd name="T11" fmla="*/ 636 h 1990"/>
                  <a:gd name="T12" fmla="*/ 636 w 1273"/>
                  <a:gd name="T13" fmla="*/ 0 h 1990"/>
                </a:gdLst>
                <a:ahLst/>
                <a:cxnLst>
                  <a:cxn ang="0">
                    <a:pos x="T0" y="T1"/>
                  </a:cxn>
                  <a:cxn ang="0">
                    <a:pos x="T2" y="T3"/>
                  </a:cxn>
                  <a:cxn ang="0">
                    <a:pos x="T4" y="T5"/>
                  </a:cxn>
                  <a:cxn ang="0">
                    <a:pos x="T6" y="T7"/>
                  </a:cxn>
                  <a:cxn ang="0">
                    <a:pos x="T8" y="T9"/>
                  </a:cxn>
                  <a:cxn ang="0">
                    <a:pos x="T10" y="T11"/>
                  </a:cxn>
                  <a:cxn ang="0">
                    <a:pos x="T12" y="T13"/>
                  </a:cxn>
                </a:cxnLst>
                <a:rect l="0" t="0" r="r" b="b"/>
                <a:pathLst>
                  <a:path w="1273" h="1990">
                    <a:moveTo>
                      <a:pt x="636" y="0"/>
                    </a:moveTo>
                    <a:cubicBezTo>
                      <a:pt x="286" y="0"/>
                      <a:pt x="0" y="286"/>
                      <a:pt x="0" y="636"/>
                    </a:cubicBezTo>
                    <a:cubicBezTo>
                      <a:pt x="0" y="1354"/>
                      <a:pt x="0" y="1354"/>
                      <a:pt x="0" y="1354"/>
                    </a:cubicBezTo>
                    <a:cubicBezTo>
                      <a:pt x="0" y="1704"/>
                      <a:pt x="286" y="1990"/>
                      <a:pt x="636" y="1990"/>
                    </a:cubicBezTo>
                    <a:cubicBezTo>
                      <a:pt x="985" y="1990"/>
                      <a:pt x="1273" y="1702"/>
                      <a:pt x="1273" y="1354"/>
                    </a:cubicBezTo>
                    <a:cubicBezTo>
                      <a:pt x="1273" y="636"/>
                      <a:pt x="1273" y="636"/>
                      <a:pt x="1273" y="636"/>
                    </a:cubicBezTo>
                    <a:cubicBezTo>
                      <a:pt x="1273" y="288"/>
                      <a:pt x="984" y="0"/>
                      <a:pt x="636" y="0"/>
                    </a:cubicBezTo>
                  </a:path>
                </a:pathLst>
              </a:custGeom>
              <a:solidFill>
                <a:srgbClr val="B8B8BC"/>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29" name="Freeform 717">
                <a:extLst>
                  <a:ext uri="{FF2B5EF4-FFF2-40B4-BE49-F238E27FC236}">
                    <a16:creationId xmlns:a16="http://schemas.microsoft.com/office/drawing/2014/main" id="{1D1C8AEA-1827-FD41-A400-5D0AC92B5F63}"/>
                  </a:ext>
                </a:extLst>
              </p:cNvPr>
              <p:cNvSpPr>
                <a:spLocks noChangeAspect="1"/>
              </p:cNvSpPr>
              <p:nvPr/>
            </p:nvSpPr>
            <p:spPr bwMode="auto">
              <a:xfrm>
                <a:off x="2315795" y="1585002"/>
                <a:ext cx="156922" cy="189856"/>
              </a:xfrm>
              <a:custGeom>
                <a:avLst/>
                <a:gdLst>
                  <a:gd name="T0" fmla="*/ 1129 w 1129"/>
                  <a:gd name="T1" fmla="*/ 767 h 1363"/>
                  <a:gd name="T2" fmla="*/ 731 w 1129"/>
                  <a:gd name="T3" fmla="*/ 1363 h 1363"/>
                  <a:gd name="T4" fmla="*/ 487 w 1129"/>
                  <a:gd name="T5" fmla="*/ 1363 h 1363"/>
                  <a:gd name="T6" fmla="*/ 0 w 1129"/>
                  <a:gd name="T7" fmla="*/ 632 h 1363"/>
                  <a:gd name="T8" fmla="*/ 237 w 1129"/>
                  <a:gd name="T9" fmla="*/ 465 h 1363"/>
                  <a:gd name="T10" fmla="*/ 237 w 1129"/>
                  <a:gd name="T11" fmla="*/ 1 h 1363"/>
                  <a:gd name="T12" fmla="*/ 609 w 1129"/>
                  <a:gd name="T13" fmla="*/ 122 h 1363"/>
                  <a:gd name="T14" fmla="*/ 981 w 1129"/>
                  <a:gd name="T15" fmla="*/ 0 h 1363"/>
                  <a:gd name="T16" fmla="*/ 981 w 1129"/>
                  <a:gd name="T17" fmla="*/ 381 h 1363"/>
                  <a:gd name="T18" fmla="*/ 1129 w 1129"/>
                  <a:gd name="T19" fmla="*/ 767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9" h="1363">
                    <a:moveTo>
                      <a:pt x="1129" y="767"/>
                    </a:moveTo>
                    <a:cubicBezTo>
                      <a:pt x="731" y="1363"/>
                      <a:pt x="731" y="1363"/>
                      <a:pt x="731" y="1363"/>
                    </a:cubicBezTo>
                    <a:cubicBezTo>
                      <a:pt x="487" y="1363"/>
                      <a:pt x="487" y="1363"/>
                      <a:pt x="487" y="1363"/>
                    </a:cubicBezTo>
                    <a:cubicBezTo>
                      <a:pt x="0" y="632"/>
                      <a:pt x="0" y="632"/>
                      <a:pt x="0" y="632"/>
                    </a:cubicBezTo>
                    <a:cubicBezTo>
                      <a:pt x="124" y="576"/>
                      <a:pt x="210" y="504"/>
                      <a:pt x="237" y="465"/>
                    </a:cubicBezTo>
                    <a:cubicBezTo>
                      <a:pt x="237" y="1"/>
                      <a:pt x="237" y="1"/>
                      <a:pt x="237" y="1"/>
                    </a:cubicBezTo>
                    <a:cubicBezTo>
                      <a:pt x="342" y="77"/>
                      <a:pt x="471" y="122"/>
                      <a:pt x="609" y="122"/>
                    </a:cubicBezTo>
                    <a:cubicBezTo>
                      <a:pt x="748" y="122"/>
                      <a:pt x="876" y="77"/>
                      <a:pt x="981" y="0"/>
                    </a:cubicBezTo>
                    <a:cubicBezTo>
                      <a:pt x="981" y="381"/>
                      <a:pt x="981" y="381"/>
                      <a:pt x="981" y="381"/>
                    </a:cubicBezTo>
                    <a:cubicBezTo>
                      <a:pt x="988" y="512"/>
                      <a:pt x="1036" y="654"/>
                      <a:pt x="1129" y="767"/>
                    </a:cubicBezTo>
                  </a:path>
                </a:pathLst>
              </a:custGeom>
              <a:solidFill>
                <a:srgbClr val="A4A5A9"/>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30" name="Freeform 718">
                <a:extLst>
                  <a:ext uri="{FF2B5EF4-FFF2-40B4-BE49-F238E27FC236}">
                    <a16:creationId xmlns:a16="http://schemas.microsoft.com/office/drawing/2014/main" id="{81E95970-A97D-754B-A1A3-6C5CA0324467}"/>
                  </a:ext>
                </a:extLst>
              </p:cNvPr>
              <p:cNvSpPr>
                <a:spLocks noChangeAspect="1"/>
              </p:cNvSpPr>
              <p:nvPr/>
            </p:nvSpPr>
            <p:spPr bwMode="auto">
              <a:xfrm>
                <a:off x="2416535" y="1637309"/>
                <a:ext cx="104614" cy="137549"/>
              </a:xfrm>
              <a:custGeom>
                <a:avLst/>
                <a:gdLst>
                  <a:gd name="T0" fmla="*/ 54 w 54"/>
                  <a:gd name="T1" fmla="*/ 0 h 71"/>
                  <a:gd name="T2" fmla="*/ 47 w 54"/>
                  <a:gd name="T3" fmla="*/ 0 h 71"/>
                  <a:gd name="T4" fmla="*/ 0 w 54"/>
                  <a:gd name="T5" fmla="*/ 71 h 71"/>
                  <a:gd name="T6" fmla="*/ 40 w 54"/>
                  <a:gd name="T7" fmla="*/ 71 h 71"/>
                  <a:gd name="T8" fmla="*/ 28 w 54"/>
                  <a:gd name="T9" fmla="*/ 53 h 71"/>
                  <a:gd name="T10" fmla="*/ 44 w 54"/>
                  <a:gd name="T11" fmla="*/ 52 h 71"/>
                  <a:gd name="T12" fmla="*/ 54 w 54"/>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54" h="71">
                    <a:moveTo>
                      <a:pt x="54" y="0"/>
                    </a:moveTo>
                    <a:lnTo>
                      <a:pt x="47" y="0"/>
                    </a:lnTo>
                    <a:lnTo>
                      <a:pt x="0" y="71"/>
                    </a:lnTo>
                    <a:lnTo>
                      <a:pt x="40" y="71"/>
                    </a:lnTo>
                    <a:lnTo>
                      <a:pt x="28" y="53"/>
                    </a:lnTo>
                    <a:lnTo>
                      <a:pt x="44" y="52"/>
                    </a:lnTo>
                    <a:lnTo>
                      <a:pt x="5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31" name="Freeform 719">
                <a:extLst>
                  <a:ext uri="{FF2B5EF4-FFF2-40B4-BE49-F238E27FC236}">
                    <a16:creationId xmlns:a16="http://schemas.microsoft.com/office/drawing/2014/main" id="{47348686-EB0A-734E-B268-B9D0A724999E}"/>
                  </a:ext>
                </a:extLst>
              </p:cNvPr>
              <p:cNvSpPr>
                <a:spLocks noChangeAspect="1"/>
              </p:cNvSpPr>
              <p:nvPr/>
            </p:nvSpPr>
            <p:spPr bwMode="auto">
              <a:xfrm>
                <a:off x="2211181" y="1236287"/>
                <a:ext cx="393273" cy="501763"/>
              </a:xfrm>
              <a:custGeom>
                <a:avLst/>
                <a:gdLst>
                  <a:gd name="T0" fmla="*/ 1355 w 2819"/>
                  <a:gd name="T1" fmla="*/ 290 h 3595"/>
                  <a:gd name="T2" fmla="*/ 2325 w 2819"/>
                  <a:gd name="T3" fmla="*/ 1260 h 3595"/>
                  <a:gd name="T4" fmla="*/ 2329 w 2819"/>
                  <a:gd name="T5" fmla="*/ 2545 h 3595"/>
                  <a:gd name="T6" fmla="*/ 2698 w 2819"/>
                  <a:gd name="T7" fmla="*/ 2814 h 3595"/>
                  <a:gd name="T8" fmla="*/ 2463 w 2819"/>
                  <a:gd name="T9" fmla="*/ 3093 h 3595"/>
                  <a:gd name="T10" fmla="*/ 2603 w 2819"/>
                  <a:gd name="T11" fmla="*/ 3434 h 3595"/>
                  <a:gd name="T12" fmla="*/ 1727 w 2819"/>
                  <a:gd name="T13" fmla="*/ 2873 h 3595"/>
                  <a:gd name="T14" fmla="*/ 1727 w 2819"/>
                  <a:gd name="T15" fmla="*/ 2492 h 3595"/>
                  <a:gd name="T16" fmla="*/ 1992 w 2819"/>
                  <a:gd name="T17" fmla="*/ 1978 h 3595"/>
                  <a:gd name="T18" fmla="*/ 1992 w 2819"/>
                  <a:gd name="T19" fmla="*/ 1510 h 3595"/>
                  <a:gd name="T20" fmla="*/ 1355 w 2819"/>
                  <a:gd name="T21" fmla="*/ 624 h 3595"/>
                  <a:gd name="T22" fmla="*/ 719 w 2819"/>
                  <a:gd name="T23" fmla="*/ 1260 h 3595"/>
                  <a:gd name="T24" fmla="*/ 719 w 2819"/>
                  <a:gd name="T25" fmla="*/ 1978 h 3595"/>
                  <a:gd name="T26" fmla="*/ 983 w 2819"/>
                  <a:gd name="T27" fmla="*/ 2493 h 3595"/>
                  <a:gd name="T28" fmla="*/ 983 w 2819"/>
                  <a:gd name="T29" fmla="*/ 2957 h 3595"/>
                  <a:gd name="T30" fmla="*/ 1 w 2819"/>
                  <a:gd name="T31" fmla="*/ 3095 h 3595"/>
                  <a:gd name="T32" fmla="*/ 258 w 2819"/>
                  <a:gd name="T33" fmla="*/ 2479 h 3595"/>
                  <a:gd name="T34" fmla="*/ 385 w 2819"/>
                  <a:gd name="T35" fmla="*/ 1260 h 3595"/>
                  <a:gd name="T36" fmla="*/ 1355 w 2819"/>
                  <a:gd name="T37" fmla="*/ 290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19" h="3595">
                    <a:moveTo>
                      <a:pt x="1355" y="290"/>
                    </a:moveTo>
                    <a:cubicBezTo>
                      <a:pt x="1727" y="0"/>
                      <a:pt x="2403" y="688"/>
                      <a:pt x="2325" y="1260"/>
                    </a:cubicBezTo>
                    <a:cubicBezTo>
                      <a:pt x="2487" y="1482"/>
                      <a:pt x="2819" y="2438"/>
                      <a:pt x="2329" y="2545"/>
                    </a:cubicBezTo>
                    <a:cubicBezTo>
                      <a:pt x="2322" y="2748"/>
                      <a:pt x="2450" y="2870"/>
                      <a:pt x="2698" y="2814"/>
                    </a:cubicBezTo>
                    <a:cubicBezTo>
                      <a:pt x="2715" y="2853"/>
                      <a:pt x="2672" y="3059"/>
                      <a:pt x="2463" y="3093"/>
                    </a:cubicBezTo>
                    <a:cubicBezTo>
                      <a:pt x="2443" y="3207"/>
                      <a:pt x="2494" y="3341"/>
                      <a:pt x="2603" y="3434"/>
                    </a:cubicBezTo>
                    <a:cubicBezTo>
                      <a:pt x="2020" y="3595"/>
                      <a:pt x="1743" y="3202"/>
                      <a:pt x="1727" y="2873"/>
                    </a:cubicBezTo>
                    <a:cubicBezTo>
                      <a:pt x="1727" y="2492"/>
                      <a:pt x="1727" y="2492"/>
                      <a:pt x="1727" y="2492"/>
                    </a:cubicBezTo>
                    <a:cubicBezTo>
                      <a:pt x="1887" y="2376"/>
                      <a:pt x="1992" y="2188"/>
                      <a:pt x="1992" y="1978"/>
                    </a:cubicBezTo>
                    <a:cubicBezTo>
                      <a:pt x="1992" y="1510"/>
                      <a:pt x="1992" y="1510"/>
                      <a:pt x="1992" y="1510"/>
                    </a:cubicBezTo>
                    <a:cubicBezTo>
                      <a:pt x="1992" y="1162"/>
                      <a:pt x="1383" y="1222"/>
                      <a:pt x="1355" y="624"/>
                    </a:cubicBezTo>
                    <a:cubicBezTo>
                      <a:pt x="1005" y="624"/>
                      <a:pt x="845" y="1178"/>
                      <a:pt x="719" y="1260"/>
                    </a:cubicBezTo>
                    <a:cubicBezTo>
                      <a:pt x="719" y="1978"/>
                      <a:pt x="719" y="1978"/>
                      <a:pt x="719" y="1978"/>
                    </a:cubicBezTo>
                    <a:cubicBezTo>
                      <a:pt x="719" y="2189"/>
                      <a:pt x="823" y="2377"/>
                      <a:pt x="983" y="2493"/>
                    </a:cubicBezTo>
                    <a:cubicBezTo>
                      <a:pt x="983" y="2957"/>
                      <a:pt x="983" y="2957"/>
                      <a:pt x="983" y="2957"/>
                    </a:cubicBezTo>
                    <a:cubicBezTo>
                      <a:pt x="915" y="3054"/>
                      <a:pt x="484" y="3357"/>
                      <a:pt x="1" y="3095"/>
                    </a:cubicBezTo>
                    <a:cubicBezTo>
                      <a:pt x="94" y="3017"/>
                      <a:pt x="362" y="2771"/>
                      <a:pt x="258" y="2479"/>
                    </a:cubicBezTo>
                    <a:cubicBezTo>
                      <a:pt x="31" y="2097"/>
                      <a:pt x="0" y="1545"/>
                      <a:pt x="385" y="1260"/>
                    </a:cubicBezTo>
                    <a:cubicBezTo>
                      <a:pt x="385" y="726"/>
                      <a:pt x="821" y="290"/>
                      <a:pt x="1355" y="290"/>
                    </a:cubicBezTo>
                  </a:path>
                </a:pathLst>
              </a:custGeom>
              <a:solidFill>
                <a:srgbClr val="575D63"/>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32" name="Freeform 720">
                <a:extLst>
                  <a:ext uri="{FF2B5EF4-FFF2-40B4-BE49-F238E27FC236}">
                    <a16:creationId xmlns:a16="http://schemas.microsoft.com/office/drawing/2014/main" id="{EE384988-D807-2944-9037-3975C5CAA5F0}"/>
                  </a:ext>
                </a:extLst>
              </p:cNvPr>
              <p:cNvSpPr>
                <a:spLocks noChangeAspect="1"/>
              </p:cNvSpPr>
              <p:nvPr/>
            </p:nvSpPr>
            <p:spPr bwMode="auto">
              <a:xfrm>
                <a:off x="2399098" y="1637309"/>
                <a:ext cx="255724" cy="137549"/>
              </a:xfrm>
              <a:custGeom>
                <a:avLst/>
                <a:gdLst>
                  <a:gd name="T0" fmla="*/ 0 w 1825"/>
                  <a:gd name="T1" fmla="*/ 0 h 985"/>
                  <a:gd name="T2" fmla="*/ 1095 w 1825"/>
                  <a:gd name="T3" fmla="*/ 0 h 985"/>
                  <a:gd name="T4" fmla="*/ 1825 w 1825"/>
                  <a:gd name="T5" fmla="*/ 730 h 985"/>
                  <a:gd name="T6" fmla="*/ 1825 w 1825"/>
                  <a:gd name="T7" fmla="*/ 985 h 985"/>
                  <a:gd name="T8" fmla="*/ 0 w 1825"/>
                  <a:gd name="T9" fmla="*/ 985 h 985"/>
                  <a:gd name="T10" fmla="*/ 0 w 1825"/>
                  <a:gd name="T11" fmla="*/ 0 h 985"/>
                </a:gdLst>
                <a:ahLst/>
                <a:cxnLst>
                  <a:cxn ang="0">
                    <a:pos x="T0" y="T1"/>
                  </a:cxn>
                  <a:cxn ang="0">
                    <a:pos x="T2" y="T3"/>
                  </a:cxn>
                  <a:cxn ang="0">
                    <a:pos x="T4" y="T5"/>
                  </a:cxn>
                  <a:cxn ang="0">
                    <a:pos x="T6" y="T7"/>
                  </a:cxn>
                  <a:cxn ang="0">
                    <a:pos x="T8" y="T9"/>
                  </a:cxn>
                  <a:cxn ang="0">
                    <a:pos x="T10" y="T11"/>
                  </a:cxn>
                </a:cxnLst>
                <a:rect l="0" t="0" r="r" b="b"/>
                <a:pathLst>
                  <a:path w="1825" h="985">
                    <a:moveTo>
                      <a:pt x="0" y="0"/>
                    </a:moveTo>
                    <a:cubicBezTo>
                      <a:pt x="1095" y="0"/>
                      <a:pt x="1095" y="0"/>
                      <a:pt x="1095" y="0"/>
                    </a:cubicBezTo>
                    <a:cubicBezTo>
                      <a:pt x="1497" y="0"/>
                      <a:pt x="1825" y="329"/>
                      <a:pt x="1825" y="730"/>
                    </a:cubicBezTo>
                    <a:cubicBezTo>
                      <a:pt x="1825" y="985"/>
                      <a:pt x="1825" y="985"/>
                      <a:pt x="1825" y="985"/>
                    </a:cubicBezTo>
                    <a:cubicBezTo>
                      <a:pt x="0" y="985"/>
                      <a:pt x="0" y="985"/>
                      <a:pt x="0" y="985"/>
                    </a:cubicBezTo>
                    <a:lnTo>
                      <a:pt x="0" y="0"/>
                    </a:lnTo>
                    <a:close/>
                  </a:path>
                </a:pathLst>
              </a:custGeom>
              <a:solidFill>
                <a:srgbClr val="CFD1D4"/>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33" name="Freeform 721">
                <a:extLst>
                  <a:ext uri="{FF2B5EF4-FFF2-40B4-BE49-F238E27FC236}">
                    <a16:creationId xmlns:a16="http://schemas.microsoft.com/office/drawing/2014/main" id="{BDB63559-A790-5640-9A1D-A8A283B19B4B}"/>
                  </a:ext>
                </a:extLst>
              </p:cNvPr>
              <p:cNvSpPr>
                <a:spLocks noChangeAspect="1"/>
              </p:cNvSpPr>
              <p:nvPr/>
            </p:nvSpPr>
            <p:spPr bwMode="auto">
              <a:xfrm>
                <a:off x="2399098" y="1323466"/>
                <a:ext cx="89116" cy="265411"/>
              </a:xfrm>
              <a:custGeom>
                <a:avLst/>
                <a:gdLst>
                  <a:gd name="T0" fmla="*/ 0 w 637"/>
                  <a:gd name="T1" fmla="*/ 0 h 1907"/>
                  <a:gd name="T2" fmla="*/ 0 w 637"/>
                  <a:gd name="T3" fmla="*/ 0 h 1907"/>
                  <a:gd name="T4" fmla="*/ 0 w 637"/>
                  <a:gd name="T5" fmla="*/ 1907 h 1907"/>
                  <a:gd name="T6" fmla="*/ 637 w 637"/>
                  <a:gd name="T7" fmla="*/ 1270 h 1907"/>
                  <a:gd name="T8" fmla="*/ 637 w 637"/>
                  <a:gd name="T9" fmla="*/ 636 h 1907"/>
                  <a:gd name="T10" fmla="*/ 0 w 637"/>
                  <a:gd name="T11" fmla="*/ 0 h 1907"/>
                </a:gdLst>
                <a:ahLst/>
                <a:cxnLst>
                  <a:cxn ang="0">
                    <a:pos x="T0" y="T1"/>
                  </a:cxn>
                  <a:cxn ang="0">
                    <a:pos x="T2" y="T3"/>
                  </a:cxn>
                  <a:cxn ang="0">
                    <a:pos x="T4" y="T5"/>
                  </a:cxn>
                  <a:cxn ang="0">
                    <a:pos x="T6" y="T7"/>
                  </a:cxn>
                  <a:cxn ang="0">
                    <a:pos x="T8" y="T9"/>
                  </a:cxn>
                  <a:cxn ang="0">
                    <a:pos x="T10" y="T11"/>
                  </a:cxn>
                </a:cxnLst>
                <a:rect l="0" t="0" r="r" b="b"/>
                <a:pathLst>
                  <a:path w="637" h="1907">
                    <a:moveTo>
                      <a:pt x="0" y="0"/>
                    </a:moveTo>
                    <a:cubicBezTo>
                      <a:pt x="0" y="0"/>
                      <a:pt x="0" y="0"/>
                      <a:pt x="0" y="0"/>
                    </a:cubicBezTo>
                    <a:cubicBezTo>
                      <a:pt x="0" y="1907"/>
                      <a:pt x="0" y="1907"/>
                      <a:pt x="0" y="1907"/>
                    </a:cubicBezTo>
                    <a:cubicBezTo>
                      <a:pt x="349" y="1907"/>
                      <a:pt x="637" y="1619"/>
                      <a:pt x="637" y="1270"/>
                    </a:cubicBezTo>
                    <a:cubicBezTo>
                      <a:pt x="637" y="636"/>
                      <a:pt x="637" y="636"/>
                      <a:pt x="637" y="636"/>
                    </a:cubicBezTo>
                    <a:cubicBezTo>
                      <a:pt x="637" y="288"/>
                      <a:pt x="348" y="0"/>
                      <a:pt x="0" y="0"/>
                    </a:cubicBezTo>
                  </a:path>
                </a:pathLst>
              </a:custGeom>
              <a:solidFill>
                <a:srgbClr val="CFD1D4"/>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34" name="Freeform 722">
                <a:extLst>
                  <a:ext uri="{FF2B5EF4-FFF2-40B4-BE49-F238E27FC236}">
                    <a16:creationId xmlns:a16="http://schemas.microsoft.com/office/drawing/2014/main" id="{EC907CC6-ABDA-F346-9942-309488AD11EA}"/>
                  </a:ext>
                </a:extLst>
              </p:cNvPr>
              <p:cNvSpPr>
                <a:spLocks noChangeAspect="1"/>
              </p:cNvSpPr>
              <p:nvPr/>
            </p:nvSpPr>
            <p:spPr bwMode="auto">
              <a:xfrm>
                <a:off x="2399098" y="1596625"/>
                <a:ext cx="73617" cy="178232"/>
              </a:xfrm>
              <a:custGeom>
                <a:avLst/>
                <a:gdLst>
                  <a:gd name="T0" fmla="*/ 520 w 520"/>
                  <a:gd name="T1" fmla="*/ 683 h 1279"/>
                  <a:gd name="T2" fmla="*/ 122 w 520"/>
                  <a:gd name="T3" fmla="*/ 1279 h 1279"/>
                  <a:gd name="T4" fmla="*/ 0 w 520"/>
                  <a:gd name="T5" fmla="*/ 1279 h 1279"/>
                  <a:gd name="T6" fmla="*/ 0 w 520"/>
                  <a:gd name="T7" fmla="*/ 122 h 1279"/>
                  <a:gd name="T8" fmla="*/ 372 w 520"/>
                  <a:gd name="T9" fmla="*/ 0 h 1279"/>
                  <a:gd name="T10" fmla="*/ 372 w 520"/>
                  <a:gd name="T11" fmla="*/ 297 h 1279"/>
                  <a:gd name="T12" fmla="*/ 520 w 520"/>
                  <a:gd name="T13" fmla="*/ 683 h 1279"/>
                </a:gdLst>
                <a:ahLst/>
                <a:cxnLst>
                  <a:cxn ang="0">
                    <a:pos x="T0" y="T1"/>
                  </a:cxn>
                  <a:cxn ang="0">
                    <a:pos x="T2" y="T3"/>
                  </a:cxn>
                  <a:cxn ang="0">
                    <a:pos x="T4" y="T5"/>
                  </a:cxn>
                  <a:cxn ang="0">
                    <a:pos x="T6" y="T7"/>
                  </a:cxn>
                  <a:cxn ang="0">
                    <a:pos x="T8" y="T9"/>
                  </a:cxn>
                  <a:cxn ang="0">
                    <a:pos x="T10" y="T11"/>
                  </a:cxn>
                  <a:cxn ang="0">
                    <a:pos x="T12" y="T13"/>
                  </a:cxn>
                </a:cxnLst>
                <a:rect l="0" t="0" r="r" b="b"/>
                <a:pathLst>
                  <a:path w="520" h="1279">
                    <a:moveTo>
                      <a:pt x="520" y="683"/>
                    </a:moveTo>
                    <a:cubicBezTo>
                      <a:pt x="122" y="1279"/>
                      <a:pt x="122" y="1279"/>
                      <a:pt x="122" y="1279"/>
                    </a:cubicBezTo>
                    <a:cubicBezTo>
                      <a:pt x="0" y="1279"/>
                      <a:pt x="0" y="1279"/>
                      <a:pt x="0" y="1279"/>
                    </a:cubicBezTo>
                    <a:cubicBezTo>
                      <a:pt x="0" y="122"/>
                      <a:pt x="0" y="122"/>
                      <a:pt x="0" y="122"/>
                    </a:cubicBezTo>
                    <a:cubicBezTo>
                      <a:pt x="139" y="122"/>
                      <a:pt x="267" y="76"/>
                      <a:pt x="372" y="0"/>
                    </a:cubicBezTo>
                    <a:cubicBezTo>
                      <a:pt x="372" y="297"/>
                      <a:pt x="372" y="297"/>
                      <a:pt x="372" y="297"/>
                    </a:cubicBezTo>
                    <a:cubicBezTo>
                      <a:pt x="379" y="428"/>
                      <a:pt x="427" y="570"/>
                      <a:pt x="520" y="683"/>
                    </a:cubicBezTo>
                  </a:path>
                </a:pathLst>
              </a:custGeom>
              <a:solidFill>
                <a:srgbClr val="CFD1D4"/>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35" name="Freeform 723">
                <a:extLst>
                  <a:ext uri="{FF2B5EF4-FFF2-40B4-BE49-F238E27FC236}">
                    <a16:creationId xmlns:a16="http://schemas.microsoft.com/office/drawing/2014/main" id="{EAB4D423-4A9B-3649-988B-B28C233DEE43}"/>
                  </a:ext>
                </a:extLst>
              </p:cNvPr>
              <p:cNvSpPr>
                <a:spLocks noChangeAspect="1"/>
              </p:cNvSpPr>
              <p:nvPr/>
            </p:nvSpPr>
            <p:spPr bwMode="auto">
              <a:xfrm>
                <a:off x="2416535" y="1637309"/>
                <a:ext cx="104614" cy="137549"/>
              </a:xfrm>
              <a:custGeom>
                <a:avLst/>
                <a:gdLst>
                  <a:gd name="T0" fmla="*/ 54 w 54"/>
                  <a:gd name="T1" fmla="*/ 0 h 71"/>
                  <a:gd name="T2" fmla="*/ 47 w 54"/>
                  <a:gd name="T3" fmla="*/ 0 h 71"/>
                  <a:gd name="T4" fmla="*/ 0 w 54"/>
                  <a:gd name="T5" fmla="*/ 71 h 71"/>
                  <a:gd name="T6" fmla="*/ 40 w 54"/>
                  <a:gd name="T7" fmla="*/ 71 h 71"/>
                  <a:gd name="T8" fmla="*/ 28 w 54"/>
                  <a:gd name="T9" fmla="*/ 53 h 71"/>
                  <a:gd name="T10" fmla="*/ 44 w 54"/>
                  <a:gd name="T11" fmla="*/ 52 h 71"/>
                  <a:gd name="T12" fmla="*/ 54 w 54"/>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54" h="71">
                    <a:moveTo>
                      <a:pt x="54" y="0"/>
                    </a:moveTo>
                    <a:lnTo>
                      <a:pt x="47" y="0"/>
                    </a:lnTo>
                    <a:lnTo>
                      <a:pt x="0" y="71"/>
                    </a:lnTo>
                    <a:lnTo>
                      <a:pt x="40" y="71"/>
                    </a:lnTo>
                    <a:lnTo>
                      <a:pt x="28" y="53"/>
                    </a:lnTo>
                    <a:lnTo>
                      <a:pt x="44" y="52"/>
                    </a:lnTo>
                    <a:lnTo>
                      <a:pt x="5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36" name="Freeform 724">
                <a:extLst>
                  <a:ext uri="{FF2B5EF4-FFF2-40B4-BE49-F238E27FC236}">
                    <a16:creationId xmlns:a16="http://schemas.microsoft.com/office/drawing/2014/main" id="{6CD85FAD-30B1-BF4B-8E80-BB54BBD9AF0F}"/>
                  </a:ext>
                </a:extLst>
              </p:cNvPr>
              <p:cNvSpPr>
                <a:spLocks noChangeAspect="1"/>
              </p:cNvSpPr>
              <p:nvPr/>
            </p:nvSpPr>
            <p:spPr bwMode="auto">
              <a:xfrm>
                <a:off x="2399098" y="1236287"/>
                <a:ext cx="205354" cy="501763"/>
              </a:xfrm>
              <a:custGeom>
                <a:avLst/>
                <a:gdLst>
                  <a:gd name="T0" fmla="*/ 0 w 1464"/>
                  <a:gd name="T1" fmla="*/ 290 h 3595"/>
                  <a:gd name="T2" fmla="*/ 970 w 1464"/>
                  <a:gd name="T3" fmla="*/ 1260 h 3595"/>
                  <a:gd name="T4" fmla="*/ 974 w 1464"/>
                  <a:gd name="T5" fmla="*/ 2545 h 3595"/>
                  <a:gd name="T6" fmla="*/ 1343 w 1464"/>
                  <a:gd name="T7" fmla="*/ 2814 h 3595"/>
                  <a:gd name="T8" fmla="*/ 1108 w 1464"/>
                  <a:gd name="T9" fmla="*/ 3093 h 3595"/>
                  <a:gd name="T10" fmla="*/ 1248 w 1464"/>
                  <a:gd name="T11" fmla="*/ 3434 h 3595"/>
                  <a:gd name="T12" fmla="*/ 372 w 1464"/>
                  <a:gd name="T13" fmla="*/ 2873 h 3595"/>
                  <a:gd name="T14" fmla="*/ 372 w 1464"/>
                  <a:gd name="T15" fmla="*/ 2492 h 3595"/>
                  <a:gd name="T16" fmla="*/ 637 w 1464"/>
                  <a:gd name="T17" fmla="*/ 1978 h 3595"/>
                  <a:gd name="T18" fmla="*/ 637 w 1464"/>
                  <a:gd name="T19" fmla="*/ 1510 h 3595"/>
                  <a:gd name="T20" fmla="*/ 0 w 1464"/>
                  <a:gd name="T21" fmla="*/ 624 h 3595"/>
                  <a:gd name="T22" fmla="*/ 0 w 1464"/>
                  <a:gd name="T23" fmla="*/ 290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4" h="3595">
                    <a:moveTo>
                      <a:pt x="0" y="290"/>
                    </a:moveTo>
                    <a:cubicBezTo>
                      <a:pt x="372" y="0"/>
                      <a:pt x="1048" y="688"/>
                      <a:pt x="970" y="1260"/>
                    </a:cubicBezTo>
                    <a:cubicBezTo>
                      <a:pt x="1132" y="1482"/>
                      <a:pt x="1464" y="2438"/>
                      <a:pt x="974" y="2545"/>
                    </a:cubicBezTo>
                    <a:cubicBezTo>
                      <a:pt x="967" y="2748"/>
                      <a:pt x="1095" y="2870"/>
                      <a:pt x="1343" y="2814"/>
                    </a:cubicBezTo>
                    <a:cubicBezTo>
                      <a:pt x="1360" y="2853"/>
                      <a:pt x="1317" y="3059"/>
                      <a:pt x="1108" y="3093"/>
                    </a:cubicBezTo>
                    <a:cubicBezTo>
                      <a:pt x="1088" y="3207"/>
                      <a:pt x="1139" y="3341"/>
                      <a:pt x="1248" y="3434"/>
                    </a:cubicBezTo>
                    <a:cubicBezTo>
                      <a:pt x="665" y="3595"/>
                      <a:pt x="388" y="3202"/>
                      <a:pt x="372" y="2873"/>
                    </a:cubicBezTo>
                    <a:cubicBezTo>
                      <a:pt x="372" y="2492"/>
                      <a:pt x="372" y="2492"/>
                      <a:pt x="372" y="2492"/>
                    </a:cubicBezTo>
                    <a:cubicBezTo>
                      <a:pt x="532" y="2376"/>
                      <a:pt x="637" y="2188"/>
                      <a:pt x="637" y="1978"/>
                    </a:cubicBezTo>
                    <a:cubicBezTo>
                      <a:pt x="637" y="1510"/>
                      <a:pt x="637" y="1510"/>
                      <a:pt x="637" y="1510"/>
                    </a:cubicBezTo>
                    <a:cubicBezTo>
                      <a:pt x="637" y="1162"/>
                      <a:pt x="28" y="1222"/>
                      <a:pt x="0" y="624"/>
                    </a:cubicBezTo>
                    <a:lnTo>
                      <a:pt x="0" y="290"/>
                    </a:lnTo>
                    <a:close/>
                  </a:path>
                </a:pathLst>
              </a:custGeom>
              <a:solidFill>
                <a:srgbClr val="757980"/>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37" name="Oval 725">
                <a:extLst>
                  <a:ext uri="{FF2B5EF4-FFF2-40B4-BE49-F238E27FC236}">
                    <a16:creationId xmlns:a16="http://schemas.microsoft.com/office/drawing/2014/main" id="{656E0C2F-24E3-0341-9700-22E27AE600D6}"/>
                  </a:ext>
                </a:extLst>
              </p:cNvPr>
              <p:cNvSpPr>
                <a:spLocks noChangeAspect="1" noChangeArrowheads="1"/>
              </p:cNvSpPr>
              <p:nvPr/>
            </p:nvSpPr>
            <p:spPr bwMode="auto">
              <a:xfrm>
                <a:off x="2387475" y="1705115"/>
                <a:ext cx="23248" cy="2324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38" name="Freeform 726">
                <a:extLst>
                  <a:ext uri="{FF2B5EF4-FFF2-40B4-BE49-F238E27FC236}">
                    <a16:creationId xmlns:a16="http://schemas.microsoft.com/office/drawing/2014/main" id="{2085B783-B6A0-DC43-9408-06AB8C1885CC}"/>
                  </a:ext>
                </a:extLst>
              </p:cNvPr>
              <p:cNvSpPr>
                <a:spLocks noChangeAspect="1"/>
              </p:cNvSpPr>
              <p:nvPr/>
            </p:nvSpPr>
            <p:spPr bwMode="auto">
              <a:xfrm>
                <a:off x="2387475" y="1705115"/>
                <a:ext cx="11624" cy="23248"/>
              </a:xfrm>
              <a:custGeom>
                <a:avLst/>
                <a:gdLst>
                  <a:gd name="T0" fmla="*/ 85 w 85"/>
                  <a:gd name="T1" fmla="*/ 169 h 169"/>
                  <a:gd name="T2" fmla="*/ 0 w 85"/>
                  <a:gd name="T3" fmla="*/ 84 h 169"/>
                  <a:gd name="T4" fmla="*/ 85 w 85"/>
                  <a:gd name="T5" fmla="*/ 0 h 169"/>
                  <a:gd name="T6" fmla="*/ 85 w 85"/>
                  <a:gd name="T7" fmla="*/ 169 h 169"/>
                </a:gdLst>
                <a:ahLst/>
                <a:cxnLst>
                  <a:cxn ang="0">
                    <a:pos x="T0" y="T1"/>
                  </a:cxn>
                  <a:cxn ang="0">
                    <a:pos x="T2" y="T3"/>
                  </a:cxn>
                  <a:cxn ang="0">
                    <a:pos x="T4" y="T5"/>
                  </a:cxn>
                  <a:cxn ang="0">
                    <a:pos x="T6" y="T7"/>
                  </a:cxn>
                </a:cxnLst>
                <a:rect l="0" t="0" r="r" b="b"/>
                <a:pathLst>
                  <a:path w="85" h="169">
                    <a:moveTo>
                      <a:pt x="85" y="169"/>
                    </a:moveTo>
                    <a:cubicBezTo>
                      <a:pt x="38" y="169"/>
                      <a:pt x="0" y="131"/>
                      <a:pt x="0" y="84"/>
                    </a:cubicBezTo>
                    <a:cubicBezTo>
                      <a:pt x="0" y="37"/>
                      <a:pt x="38" y="0"/>
                      <a:pt x="85" y="0"/>
                    </a:cubicBezTo>
                    <a:lnTo>
                      <a:pt x="85" y="169"/>
                    </a:lnTo>
                    <a:close/>
                  </a:path>
                </a:pathLst>
              </a:custGeom>
              <a:solidFill>
                <a:srgbClr val="CFD1D4"/>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39" name="Oval 727">
                <a:extLst>
                  <a:ext uri="{FF2B5EF4-FFF2-40B4-BE49-F238E27FC236}">
                    <a16:creationId xmlns:a16="http://schemas.microsoft.com/office/drawing/2014/main" id="{9A4739EA-6E6B-724E-B8C8-5F966FC2A684}"/>
                  </a:ext>
                </a:extLst>
              </p:cNvPr>
              <p:cNvSpPr>
                <a:spLocks noChangeAspect="1" noChangeArrowheads="1"/>
              </p:cNvSpPr>
              <p:nvPr/>
            </p:nvSpPr>
            <p:spPr bwMode="auto">
              <a:xfrm>
                <a:off x="2325481" y="1654745"/>
                <a:ext cx="23248" cy="23248"/>
              </a:xfrm>
              <a:prstGeom prst="ellipse">
                <a:avLst/>
              </a:prstGeom>
              <a:solidFill>
                <a:srgbClr val="CFD1D4"/>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40" name="Oval 728">
                <a:extLst>
                  <a:ext uri="{FF2B5EF4-FFF2-40B4-BE49-F238E27FC236}">
                    <a16:creationId xmlns:a16="http://schemas.microsoft.com/office/drawing/2014/main" id="{309DC541-FD9E-DB4B-9699-18451BBD3447}"/>
                  </a:ext>
                </a:extLst>
              </p:cNvPr>
              <p:cNvSpPr>
                <a:spLocks noChangeAspect="1" noChangeArrowheads="1"/>
              </p:cNvSpPr>
              <p:nvPr/>
            </p:nvSpPr>
            <p:spPr bwMode="auto">
              <a:xfrm>
                <a:off x="2416535" y="1699303"/>
                <a:ext cx="23248" cy="2324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41" name="Oval 729">
                <a:extLst>
                  <a:ext uri="{FF2B5EF4-FFF2-40B4-BE49-F238E27FC236}">
                    <a16:creationId xmlns:a16="http://schemas.microsoft.com/office/drawing/2014/main" id="{3DA7FE69-6FD3-5147-8F24-893A294E5F7C}"/>
                  </a:ext>
                </a:extLst>
              </p:cNvPr>
              <p:cNvSpPr>
                <a:spLocks noChangeAspect="1" noChangeArrowheads="1"/>
              </p:cNvSpPr>
              <p:nvPr/>
            </p:nvSpPr>
            <p:spPr bwMode="auto">
              <a:xfrm>
                <a:off x="2439782" y="1679930"/>
                <a:ext cx="23248" cy="2324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42" name="Oval 730">
                <a:extLst>
                  <a:ext uri="{FF2B5EF4-FFF2-40B4-BE49-F238E27FC236}">
                    <a16:creationId xmlns:a16="http://schemas.microsoft.com/office/drawing/2014/main" id="{47BDFA8B-9725-9B40-AF17-D97918CE3794}"/>
                  </a:ext>
                </a:extLst>
              </p:cNvPr>
              <p:cNvSpPr>
                <a:spLocks noChangeAspect="1" noChangeArrowheads="1"/>
              </p:cNvSpPr>
              <p:nvPr/>
            </p:nvSpPr>
            <p:spPr bwMode="auto">
              <a:xfrm>
                <a:off x="2358416" y="1699303"/>
                <a:ext cx="25186" cy="23248"/>
              </a:xfrm>
              <a:prstGeom prst="ellipse">
                <a:avLst/>
              </a:prstGeom>
              <a:solidFill>
                <a:srgbClr val="CFD1D4"/>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43" name="Oval 731">
                <a:extLst>
                  <a:ext uri="{FF2B5EF4-FFF2-40B4-BE49-F238E27FC236}">
                    <a16:creationId xmlns:a16="http://schemas.microsoft.com/office/drawing/2014/main" id="{9F7E6311-7AE1-0D49-97FC-9BB751BDC374}"/>
                  </a:ext>
                </a:extLst>
              </p:cNvPr>
              <p:cNvSpPr>
                <a:spLocks noChangeAspect="1" noChangeArrowheads="1"/>
              </p:cNvSpPr>
              <p:nvPr/>
            </p:nvSpPr>
            <p:spPr bwMode="auto">
              <a:xfrm>
                <a:off x="2335168" y="1679930"/>
                <a:ext cx="25186" cy="23248"/>
              </a:xfrm>
              <a:prstGeom prst="ellipse">
                <a:avLst/>
              </a:prstGeom>
              <a:solidFill>
                <a:srgbClr val="CFD1D4"/>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44" name="Oval 732">
                <a:extLst>
                  <a:ext uri="{FF2B5EF4-FFF2-40B4-BE49-F238E27FC236}">
                    <a16:creationId xmlns:a16="http://schemas.microsoft.com/office/drawing/2014/main" id="{CF22F3BB-8C1B-C34E-A76F-B0A559138DFD}"/>
                  </a:ext>
                </a:extLst>
              </p:cNvPr>
              <p:cNvSpPr>
                <a:spLocks noChangeAspect="1" noChangeArrowheads="1"/>
              </p:cNvSpPr>
              <p:nvPr/>
            </p:nvSpPr>
            <p:spPr bwMode="auto">
              <a:xfrm>
                <a:off x="2451406" y="1654745"/>
                <a:ext cx="23248" cy="2324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grpSp>
      </p:grpSp>
      <p:sp>
        <p:nvSpPr>
          <p:cNvPr id="145" name="Oval 144">
            <a:extLst>
              <a:ext uri="{FF2B5EF4-FFF2-40B4-BE49-F238E27FC236}">
                <a16:creationId xmlns:a16="http://schemas.microsoft.com/office/drawing/2014/main" id="{A3A624AA-7E74-E54F-B861-BC25F3917AC0}"/>
              </a:ext>
            </a:extLst>
          </p:cNvPr>
          <p:cNvSpPr/>
          <p:nvPr userDrawn="1"/>
        </p:nvSpPr>
        <p:spPr>
          <a:xfrm>
            <a:off x="5145363" y="1720917"/>
            <a:ext cx="396444" cy="396444"/>
          </a:xfrm>
          <a:prstGeom prst="ellipse">
            <a:avLst/>
          </a:prstGeom>
          <a:solidFill>
            <a:schemeClr val="bg1"/>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grpSp>
        <p:nvGrpSpPr>
          <p:cNvPr id="146" name="Group 145">
            <a:extLst>
              <a:ext uri="{FF2B5EF4-FFF2-40B4-BE49-F238E27FC236}">
                <a16:creationId xmlns:a16="http://schemas.microsoft.com/office/drawing/2014/main" id="{46E4F6B9-5AA4-C841-BAD4-2B418BCE76AC}"/>
              </a:ext>
            </a:extLst>
          </p:cNvPr>
          <p:cNvGrpSpPr/>
          <p:nvPr userDrawn="1"/>
        </p:nvGrpSpPr>
        <p:grpSpPr>
          <a:xfrm>
            <a:off x="5225676" y="1781249"/>
            <a:ext cx="235820" cy="249270"/>
            <a:chOff x="3617663" y="1236287"/>
            <a:chExt cx="509511" cy="538571"/>
          </a:xfrm>
        </p:grpSpPr>
        <p:sp>
          <p:nvSpPr>
            <p:cNvPr id="147" name="Freeform 652">
              <a:extLst>
                <a:ext uri="{FF2B5EF4-FFF2-40B4-BE49-F238E27FC236}">
                  <a16:creationId xmlns:a16="http://schemas.microsoft.com/office/drawing/2014/main" id="{FF5B5AEC-5D5A-2346-99B1-2CC33E5E5898}"/>
                </a:ext>
              </a:extLst>
            </p:cNvPr>
            <p:cNvSpPr>
              <a:spLocks noChangeAspect="1"/>
            </p:cNvSpPr>
            <p:nvPr/>
          </p:nvSpPr>
          <p:spPr bwMode="auto">
            <a:xfrm>
              <a:off x="3772647" y="1542381"/>
              <a:ext cx="5813" cy="5813"/>
            </a:xfrm>
            <a:custGeom>
              <a:avLst/>
              <a:gdLst>
                <a:gd name="T0" fmla="*/ 24 w 48"/>
                <a:gd name="T1" fmla="*/ 49 h 49"/>
                <a:gd name="T2" fmla="*/ 7 w 48"/>
                <a:gd name="T3" fmla="*/ 42 h 49"/>
                <a:gd name="T4" fmla="*/ 0 w 48"/>
                <a:gd name="T5" fmla="*/ 26 h 49"/>
                <a:gd name="T6" fmla="*/ 7 w 48"/>
                <a:gd name="T7" fmla="*/ 9 h 49"/>
                <a:gd name="T8" fmla="*/ 41 w 48"/>
                <a:gd name="T9" fmla="*/ 9 h 49"/>
                <a:gd name="T10" fmla="*/ 48 w 48"/>
                <a:gd name="T11" fmla="*/ 26 h 49"/>
                <a:gd name="T12" fmla="*/ 41 w 48"/>
                <a:gd name="T13" fmla="*/ 42 h 49"/>
                <a:gd name="T14" fmla="*/ 24 w 48"/>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9">
                  <a:moveTo>
                    <a:pt x="24" y="49"/>
                  </a:moveTo>
                  <a:cubicBezTo>
                    <a:pt x="18" y="49"/>
                    <a:pt x="12" y="47"/>
                    <a:pt x="7" y="42"/>
                  </a:cubicBezTo>
                  <a:cubicBezTo>
                    <a:pt x="3" y="38"/>
                    <a:pt x="0" y="32"/>
                    <a:pt x="0" y="26"/>
                  </a:cubicBezTo>
                  <a:cubicBezTo>
                    <a:pt x="0" y="19"/>
                    <a:pt x="3" y="13"/>
                    <a:pt x="7" y="9"/>
                  </a:cubicBezTo>
                  <a:cubicBezTo>
                    <a:pt x="16" y="0"/>
                    <a:pt x="32" y="0"/>
                    <a:pt x="41" y="9"/>
                  </a:cubicBezTo>
                  <a:cubicBezTo>
                    <a:pt x="46" y="13"/>
                    <a:pt x="48" y="19"/>
                    <a:pt x="48" y="26"/>
                  </a:cubicBezTo>
                  <a:cubicBezTo>
                    <a:pt x="48" y="32"/>
                    <a:pt x="46" y="38"/>
                    <a:pt x="41" y="42"/>
                  </a:cubicBezTo>
                  <a:cubicBezTo>
                    <a:pt x="37" y="47"/>
                    <a:pt x="31" y="49"/>
                    <a:pt x="24" y="49"/>
                  </a:cubicBezTo>
                  <a:close/>
                </a:path>
              </a:pathLst>
            </a:custGeom>
            <a:solidFill>
              <a:srgbClr val="A2A5AA"/>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48" name="Freeform 653">
              <a:extLst>
                <a:ext uri="{FF2B5EF4-FFF2-40B4-BE49-F238E27FC236}">
                  <a16:creationId xmlns:a16="http://schemas.microsoft.com/office/drawing/2014/main" id="{9F7CC09C-5EF8-8846-8619-30128AACDBA7}"/>
                </a:ext>
              </a:extLst>
            </p:cNvPr>
            <p:cNvSpPr>
              <a:spLocks noChangeAspect="1"/>
            </p:cNvSpPr>
            <p:nvPr/>
          </p:nvSpPr>
          <p:spPr bwMode="auto">
            <a:xfrm>
              <a:off x="3617663" y="1637309"/>
              <a:ext cx="509511" cy="137549"/>
            </a:xfrm>
            <a:custGeom>
              <a:avLst/>
              <a:gdLst>
                <a:gd name="T0" fmla="*/ 729 w 3648"/>
                <a:gd name="T1" fmla="*/ 0 h 985"/>
                <a:gd name="T2" fmla="*/ 2918 w 3648"/>
                <a:gd name="T3" fmla="*/ 0 h 985"/>
                <a:gd name="T4" fmla="*/ 3648 w 3648"/>
                <a:gd name="T5" fmla="*/ 730 h 985"/>
                <a:gd name="T6" fmla="*/ 3648 w 3648"/>
                <a:gd name="T7" fmla="*/ 985 h 985"/>
                <a:gd name="T8" fmla="*/ 0 w 3648"/>
                <a:gd name="T9" fmla="*/ 985 h 985"/>
                <a:gd name="T10" fmla="*/ 0 w 3648"/>
                <a:gd name="T11" fmla="*/ 730 h 985"/>
                <a:gd name="T12" fmla="*/ 729 w 3648"/>
                <a:gd name="T13" fmla="*/ 0 h 985"/>
              </a:gdLst>
              <a:ahLst/>
              <a:cxnLst>
                <a:cxn ang="0">
                  <a:pos x="T0" y="T1"/>
                </a:cxn>
                <a:cxn ang="0">
                  <a:pos x="T2" y="T3"/>
                </a:cxn>
                <a:cxn ang="0">
                  <a:pos x="T4" y="T5"/>
                </a:cxn>
                <a:cxn ang="0">
                  <a:pos x="T6" y="T7"/>
                </a:cxn>
                <a:cxn ang="0">
                  <a:pos x="T8" y="T9"/>
                </a:cxn>
                <a:cxn ang="0">
                  <a:pos x="T10" y="T11"/>
                </a:cxn>
                <a:cxn ang="0">
                  <a:pos x="T12" y="T13"/>
                </a:cxn>
              </a:cxnLst>
              <a:rect l="0" t="0" r="r" b="b"/>
              <a:pathLst>
                <a:path w="3648" h="985">
                  <a:moveTo>
                    <a:pt x="729" y="0"/>
                  </a:moveTo>
                  <a:cubicBezTo>
                    <a:pt x="2918" y="0"/>
                    <a:pt x="2918" y="0"/>
                    <a:pt x="2918" y="0"/>
                  </a:cubicBezTo>
                  <a:cubicBezTo>
                    <a:pt x="3320" y="0"/>
                    <a:pt x="3648" y="328"/>
                    <a:pt x="3648" y="730"/>
                  </a:cubicBezTo>
                  <a:cubicBezTo>
                    <a:pt x="3648" y="985"/>
                    <a:pt x="3648" y="985"/>
                    <a:pt x="3648" y="985"/>
                  </a:cubicBezTo>
                  <a:cubicBezTo>
                    <a:pt x="0" y="985"/>
                    <a:pt x="0" y="985"/>
                    <a:pt x="0" y="985"/>
                  </a:cubicBezTo>
                  <a:cubicBezTo>
                    <a:pt x="0" y="730"/>
                    <a:pt x="0" y="730"/>
                    <a:pt x="0" y="730"/>
                  </a:cubicBezTo>
                  <a:cubicBezTo>
                    <a:pt x="0" y="328"/>
                    <a:pt x="328" y="0"/>
                    <a:pt x="729" y="0"/>
                  </a:cubicBezTo>
                </a:path>
              </a:pathLst>
            </a:custGeom>
            <a:solidFill>
              <a:srgbClr val="363D46"/>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49" name="Freeform 654">
              <a:extLst>
                <a:ext uri="{FF2B5EF4-FFF2-40B4-BE49-F238E27FC236}">
                  <a16:creationId xmlns:a16="http://schemas.microsoft.com/office/drawing/2014/main" id="{66BAC25B-1F5E-9B48-AE6F-132AF4AA203D}"/>
                </a:ext>
              </a:extLst>
            </p:cNvPr>
            <p:cNvSpPr>
              <a:spLocks noChangeAspect="1"/>
            </p:cNvSpPr>
            <p:nvPr/>
          </p:nvSpPr>
          <p:spPr bwMode="auto">
            <a:xfrm>
              <a:off x="3751336" y="1637309"/>
              <a:ext cx="104614" cy="137549"/>
            </a:xfrm>
            <a:custGeom>
              <a:avLst/>
              <a:gdLst>
                <a:gd name="T0" fmla="*/ 0 w 54"/>
                <a:gd name="T1" fmla="*/ 0 h 71"/>
                <a:gd name="T2" fmla="*/ 7 w 54"/>
                <a:gd name="T3" fmla="*/ 0 h 71"/>
                <a:gd name="T4" fmla="*/ 54 w 54"/>
                <a:gd name="T5" fmla="*/ 71 h 71"/>
                <a:gd name="T6" fmla="*/ 15 w 54"/>
                <a:gd name="T7" fmla="*/ 71 h 71"/>
                <a:gd name="T8" fmla="*/ 27 w 54"/>
                <a:gd name="T9" fmla="*/ 53 h 71"/>
                <a:gd name="T10" fmla="*/ 10 w 54"/>
                <a:gd name="T11" fmla="*/ 52 h 71"/>
                <a:gd name="T12" fmla="*/ 0 w 54"/>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54" h="71">
                  <a:moveTo>
                    <a:pt x="0" y="0"/>
                  </a:moveTo>
                  <a:lnTo>
                    <a:pt x="7" y="0"/>
                  </a:lnTo>
                  <a:lnTo>
                    <a:pt x="54" y="71"/>
                  </a:lnTo>
                  <a:lnTo>
                    <a:pt x="15" y="71"/>
                  </a:lnTo>
                  <a:lnTo>
                    <a:pt x="27" y="53"/>
                  </a:lnTo>
                  <a:lnTo>
                    <a:pt x="10" y="52"/>
                  </a:lnTo>
                  <a:lnTo>
                    <a:pt x="0" y="0"/>
                  </a:lnTo>
                  <a:close/>
                </a:path>
              </a:pathLst>
            </a:custGeom>
            <a:solidFill>
              <a:srgbClr val="CFD1D4"/>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50" name="Freeform 655">
              <a:extLst>
                <a:ext uri="{FF2B5EF4-FFF2-40B4-BE49-F238E27FC236}">
                  <a16:creationId xmlns:a16="http://schemas.microsoft.com/office/drawing/2014/main" id="{0BAC35B3-1301-B642-BE6F-91D97E38ABEC}"/>
                </a:ext>
              </a:extLst>
            </p:cNvPr>
            <p:cNvSpPr>
              <a:spLocks noChangeAspect="1"/>
            </p:cNvSpPr>
            <p:nvPr/>
          </p:nvSpPr>
          <p:spPr bwMode="auto">
            <a:xfrm>
              <a:off x="3783388" y="1326843"/>
              <a:ext cx="178057" cy="279805"/>
            </a:xfrm>
            <a:custGeom>
              <a:avLst/>
              <a:gdLst>
                <a:gd name="T0" fmla="*/ 636 w 1272"/>
                <a:gd name="T1" fmla="*/ 0 h 1990"/>
                <a:gd name="T2" fmla="*/ 0 w 1272"/>
                <a:gd name="T3" fmla="*/ 636 h 1990"/>
                <a:gd name="T4" fmla="*/ 0 w 1272"/>
                <a:gd name="T5" fmla="*/ 1354 h 1990"/>
                <a:gd name="T6" fmla="*/ 636 w 1272"/>
                <a:gd name="T7" fmla="*/ 1990 h 1990"/>
                <a:gd name="T8" fmla="*/ 1272 w 1272"/>
                <a:gd name="T9" fmla="*/ 1354 h 1990"/>
                <a:gd name="T10" fmla="*/ 1272 w 1272"/>
                <a:gd name="T11" fmla="*/ 636 h 1990"/>
                <a:gd name="T12" fmla="*/ 636 w 1272"/>
                <a:gd name="T13" fmla="*/ 0 h 1990"/>
              </a:gdLst>
              <a:ahLst/>
              <a:cxnLst>
                <a:cxn ang="0">
                  <a:pos x="T0" y="T1"/>
                </a:cxn>
                <a:cxn ang="0">
                  <a:pos x="T2" y="T3"/>
                </a:cxn>
                <a:cxn ang="0">
                  <a:pos x="T4" y="T5"/>
                </a:cxn>
                <a:cxn ang="0">
                  <a:pos x="T6" y="T7"/>
                </a:cxn>
                <a:cxn ang="0">
                  <a:pos x="T8" y="T9"/>
                </a:cxn>
                <a:cxn ang="0">
                  <a:pos x="T10" y="T11"/>
                </a:cxn>
                <a:cxn ang="0">
                  <a:pos x="T12" y="T13"/>
                </a:cxn>
              </a:cxnLst>
              <a:rect l="0" t="0" r="r" b="b"/>
              <a:pathLst>
                <a:path w="1272" h="1990">
                  <a:moveTo>
                    <a:pt x="636" y="0"/>
                  </a:moveTo>
                  <a:cubicBezTo>
                    <a:pt x="286" y="0"/>
                    <a:pt x="0" y="287"/>
                    <a:pt x="0" y="636"/>
                  </a:cubicBezTo>
                  <a:cubicBezTo>
                    <a:pt x="0" y="1354"/>
                    <a:pt x="0" y="1354"/>
                    <a:pt x="0" y="1354"/>
                  </a:cubicBezTo>
                  <a:cubicBezTo>
                    <a:pt x="0" y="1704"/>
                    <a:pt x="286" y="1990"/>
                    <a:pt x="636" y="1990"/>
                  </a:cubicBezTo>
                  <a:cubicBezTo>
                    <a:pt x="984" y="1990"/>
                    <a:pt x="1272" y="1702"/>
                    <a:pt x="1272" y="1354"/>
                  </a:cubicBezTo>
                  <a:cubicBezTo>
                    <a:pt x="1272" y="636"/>
                    <a:pt x="1272" y="636"/>
                    <a:pt x="1272" y="636"/>
                  </a:cubicBezTo>
                  <a:cubicBezTo>
                    <a:pt x="1272" y="288"/>
                    <a:pt x="984" y="0"/>
                    <a:pt x="636" y="0"/>
                  </a:cubicBezTo>
                </a:path>
              </a:pathLst>
            </a:custGeom>
            <a:solidFill>
              <a:srgbClr val="B8B8BC"/>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51" name="Freeform 656">
              <a:extLst>
                <a:ext uri="{FF2B5EF4-FFF2-40B4-BE49-F238E27FC236}">
                  <a16:creationId xmlns:a16="http://schemas.microsoft.com/office/drawing/2014/main" id="{2E6A7973-C443-4444-8EA0-73B528121B22}"/>
                </a:ext>
              </a:extLst>
            </p:cNvPr>
            <p:cNvSpPr>
              <a:spLocks noChangeAspect="1"/>
            </p:cNvSpPr>
            <p:nvPr/>
          </p:nvSpPr>
          <p:spPr bwMode="auto">
            <a:xfrm>
              <a:off x="3788145" y="1585001"/>
              <a:ext cx="156922" cy="189856"/>
            </a:xfrm>
            <a:custGeom>
              <a:avLst/>
              <a:gdLst>
                <a:gd name="T0" fmla="*/ 1128 w 1128"/>
                <a:gd name="T1" fmla="*/ 767 h 1363"/>
                <a:gd name="T2" fmla="*/ 731 w 1128"/>
                <a:gd name="T3" fmla="*/ 1363 h 1363"/>
                <a:gd name="T4" fmla="*/ 487 w 1128"/>
                <a:gd name="T5" fmla="*/ 1363 h 1363"/>
                <a:gd name="T6" fmla="*/ 0 w 1128"/>
                <a:gd name="T7" fmla="*/ 631 h 1363"/>
                <a:gd name="T8" fmla="*/ 237 w 1128"/>
                <a:gd name="T9" fmla="*/ 465 h 1363"/>
                <a:gd name="T10" fmla="*/ 237 w 1128"/>
                <a:gd name="T11" fmla="*/ 1 h 1363"/>
                <a:gd name="T12" fmla="*/ 609 w 1128"/>
                <a:gd name="T13" fmla="*/ 122 h 1363"/>
                <a:gd name="T14" fmla="*/ 981 w 1128"/>
                <a:gd name="T15" fmla="*/ 0 h 1363"/>
                <a:gd name="T16" fmla="*/ 981 w 1128"/>
                <a:gd name="T17" fmla="*/ 381 h 1363"/>
                <a:gd name="T18" fmla="*/ 1128 w 1128"/>
                <a:gd name="T19" fmla="*/ 767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8" h="1363">
                  <a:moveTo>
                    <a:pt x="1128" y="767"/>
                  </a:moveTo>
                  <a:cubicBezTo>
                    <a:pt x="731" y="1363"/>
                    <a:pt x="731" y="1363"/>
                    <a:pt x="731" y="1363"/>
                  </a:cubicBezTo>
                  <a:cubicBezTo>
                    <a:pt x="487" y="1363"/>
                    <a:pt x="487" y="1363"/>
                    <a:pt x="487" y="1363"/>
                  </a:cubicBezTo>
                  <a:cubicBezTo>
                    <a:pt x="0" y="631"/>
                    <a:pt x="0" y="631"/>
                    <a:pt x="0" y="631"/>
                  </a:cubicBezTo>
                  <a:cubicBezTo>
                    <a:pt x="124" y="576"/>
                    <a:pt x="210" y="504"/>
                    <a:pt x="237" y="465"/>
                  </a:cubicBezTo>
                  <a:cubicBezTo>
                    <a:pt x="237" y="1"/>
                    <a:pt x="237" y="1"/>
                    <a:pt x="237" y="1"/>
                  </a:cubicBezTo>
                  <a:cubicBezTo>
                    <a:pt x="342" y="77"/>
                    <a:pt x="470" y="122"/>
                    <a:pt x="609" y="122"/>
                  </a:cubicBezTo>
                  <a:cubicBezTo>
                    <a:pt x="747" y="122"/>
                    <a:pt x="876" y="77"/>
                    <a:pt x="981" y="0"/>
                  </a:cubicBezTo>
                  <a:cubicBezTo>
                    <a:pt x="981" y="381"/>
                    <a:pt x="981" y="381"/>
                    <a:pt x="981" y="381"/>
                  </a:cubicBezTo>
                  <a:cubicBezTo>
                    <a:pt x="987" y="512"/>
                    <a:pt x="1035" y="654"/>
                    <a:pt x="1128" y="767"/>
                  </a:cubicBezTo>
                </a:path>
              </a:pathLst>
            </a:custGeom>
            <a:solidFill>
              <a:srgbClr val="A4A5A9"/>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52" name="Freeform 657">
              <a:extLst>
                <a:ext uri="{FF2B5EF4-FFF2-40B4-BE49-F238E27FC236}">
                  <a16:creationId xmlns:a16="http://schemas.microsoft.com/office/drawing/2014/main" id="{430E2CFB-7467-9F47-88F4-BF2E204A9873}"/>
                </a:ext>
              </a:extLst>
            </p:cNvPr>
            <p:cNvSpPr>
              <a:spLocks noChangeAspect="1"/>
            </p:cNvSpPr>
            <p:nvPr/>
          </p:nvSpPr>
          <p:spPr bwMode="auto">
            <a:xfrm>
              <a:off x="3888885" y="1637309"/>
              <a:ext cx="104614" cy="137549"/>
            </a:xfrm>
            <a:custGeom>
              <a:avLst/>
              <a:gdLst>
                <a:gd name="T0" fmla="*/ 54 w 54"/>
                <a:gd name="T1" fmla="*/ 0 h 71"/>
                <a:gd name="T2" fmla="*/ 48 w 54"/>
                <a:gd name="T3" fmla="*/ 0 h 71"/>
                <a:gd name="T4" fmla="*/ 0 w 54"/>
                <a:gd name="T5" fmla="*/ 71 h 71"/>
                <a:gd name="T6" fmla="*/ 40 w 54"/>
                <a:gd name="T7" fmla="*/ 71 h 71"/>
                <a:gd name="T8" fmla="*/ 28 w 54"/>
                <a:gd name="T9" fmla="*/ 53 h 71"/>
                <a:gd name="T10" fmla="*/ 44 w 54"/>
                <a:gd name="T11" fmla="*/ 52 h 71"/>
                <a:gd name="T12" fmla="*/ 54 w 54"/>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54" h="71">
                  <a:moveTo>
                    <a:pt x="54" y="0"/>
                  </a:moveTo>
                  <a:lnTo>
                    <a:pt x="48" y="0"/>
                  </a:lnTo>
                  <a:lnTo>
                    <a:pt x="0" y="71"/>
                  </a:lnTo>
                  <a:lnTo>
                    <a:pt x="40" y="71"/>
                  </a:lnTo>
                  <a:lnTo>
                    <a:pt x="28" y="53"/>
                  </a:lnTo>
                  <a:lnTo>
                    <a:pt x="44" y="52"/>
                  </a:lnTo>
                  <a:lnTo>
                    <a:pt x="5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53" name="Freeform 658">
              <a:extLst>
                <a:ext uri="{FF2B5EF4-FFF2-40B4-BE49-F238E27FC236}">
                  <a16:creationId xmlns:a16="http://schemas.microsoft.com/office/drawing/2014/main" id="{43552E48-956A-2A41-BE25-53DAAFCB61DC}"/>
                </a:ext>
              </a:extLst>
            </p:cNvPr>
            <p:cNvSpPr>
              <a:spLocks noChangeAspect="1"/>
            </p:cNvSpPr>
            <p:nvPr/>
          </p:nvSpPr>
          <p:spPr bwMode="auto">
            <a:xfrm>
              <a:off x="3683531" y="1236287"/>
              <a:ext cx="393273" cy="501762"/>
            </a:xfrm>
            <a:custGeom>
              <a:avLst/>
              <a:gdLst>
                <a:gd name="T0" fmla="*/ 1355 w 2818"/>
                <a:gd name="T1" fmla="*/ 291 h 3595"/>
                <a:gd name="T2" fmla="*/ 2325 w 2818"/>
                <a:gd name="T3" fmla="*/ 1260 h 3595"/>
                <a:gd name="T4" fmla="*/ 2329 w 2818"/>
                <a:gd name="T5" fmla="*/ 2546 h 3595"/>
                <a:gd name="T6" fmla="*/ 2698 w 2818"/>
                <a:gd name="T7" fmla="*/ 2814 h 3595"/>
                <a:gd name="T8" fmla="*/ 2462 w 2818"/>
                <a:gd name="T9" fmla="*/ 3093 h 3595"/>
                <a:gd name="T10" fmla="*/ 2602 w 2818"/>
                <a:gd name="T11" fmla="*/ 3434 h 3595"/>
                <a:gd name="T12" fmla="*/ 1727 w 2818"/>
                <a:gd name="T13" fmla="*/ 2873 h 3595"/>
                <a:gd name="T14" fmla="*/ 1727 w 2818"/>
                <a:gd name="T15" fmla="*/ 2492 h 3595"/>
                <a:gd name="T16" fmla="*/ 1991 w 2818"/>
                <a:gd name="T17" fmla="*/ 1978 h 3595"/>
                <a:gd name="T18" fmla="*/ 1991 w 2818"/>
                <a:gd name="T19" fmla="*/ 1511 h 3595"/>
                <a:gd name="T20" fmla="*/ 1355 w 2818"/>
                <a:gd name="T21" fmla="*/ 624 h 3595"/>
                <a:gd name="T22" fmla="*/ 719 w 2818"/>
                <a:gd name="T23" fmla="*/ 1260 h 3595"/>
                <a:gd name="T24" fmla="*/ 719 w 2818"/>
                <a:gd name="T25" fmla="*/ 1978 h 3595"/>
                <a:gd name="T26" fmla="*/ 983 w 2818"/>
                <a:gd name="T27" fmla="*/ 2493 h 3595"/>
                <a:gd name="T28" fmla="*/ 983 w 2818"/>
                <a:gd name="T29" fmla="*/ 2957 h 3595"/>
                <a:gd name="T30" fmla="*/ 1 w 2818"/>
                <a:gd name="T31" fmla="*/ 3095 h 3595"/>
                <a:gd name="T32" fmla="*/ 258 w 2818"/>
                <a:gd name="T33" fmla="*/ 2479 h 3595"/>
                <a:gd name="T34" fmla="*/ 385 w 2818"/>
                <a:gd name="T35" fmla="*/ 1260 h 3595"/>
                <a:gd name="T36" fmla="*/ 1355 w 2818"/>
                <a:gd name="T37" fmla="*/ 291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18" h="3595">
                  <a:moveTo>
                    <a:pt x="1355" y="291"/>
                  </a:moveTo>
                  <a:cubicBezTo>
                    <a:pt x="1727" y="0"/>
                    <a:pt x="2403" y="689"/>
                    <a:pt x="2325" y="1260"/>
                  </a:cubicBezTo>
                  <a:cubicBezTo>
                    <a:pt x="2486" y="1482"/>
                    <a:pt x="2818" y="2439"/>
                    <a:pt x="2329" y="2546"/>
                  </a:cubicBezTo>
                  <a:cubicBezTo>
                    <a:pt x="2322" y="2748"/>
                    <a:pt x="2449" y="2870"/>
                    <a:pt x="2698" y="2814"/>
                  </a:cubicBezTo>
                  <a:cubicBezTo>
                    <a:pt x="2714" y="2852"/>
                    <a:pt x="2671" y="3059"/>
                    <a:pt x="2462" y="3093"/>
                  </a:cubicBezTo>
                  <a:cubicBezTo>
                    <a:pt x="2443" y="3207"/>
                    <a:pt x="2494" y="3341"/>
                    <a:pt x="2602" y="3434"/>
                  </a:cubicBezTo>
                  <a:cubicBezTo>
                    <a:pt x="2020" y="3595"/>
                    <a:pt x="1743" y="3202"/>
                    <a:pt x="1727" y="2873"/>
                  </a:cubicBezTo>
                  <a:cubicBezTo>
                    <a:pt x="1727" y="2492"/>
                    <a:pt x="1727" y="2492"/>
                    <a:pt x="1727" y="2492"/>
                  </a:cubicBezTo>
                  <a:cubicBezTo>
                    <a:pt x="1886" y="2376"/>
                    <a:pt x="1991" y="2188"/>
                    <a:pt x="1991" y="1978"/>
                  </a:cubicBezTo>
                  <a:cubicBezTo>
                    <a:pt x="1991" y="1511"/>
                    <a:pt x="1991" y="1511"/>
                    <a:pt x="1991" y="1511"/>
                  </a:cubicBezTo>
                  <a:cubicBezTo>
                    <a:pt x="1991" y="1162"/>
                    <a:pt x="1383" y="1223"/>
                    <a:pt x="1355" y="624"/>
                  </a:cubicBezTo>
                  <a:cubicBezTo>
                    <a:pt x="1005" y="624"/>
                    <a:pt x="844" y="1179"/>
                    <a:pt x="719" y="1260"/>
                  </a:cubicBezTo>
                  <a:cubicBezTo>
                    <a:pt x="719" y="1978"/>
                    <a:pt x="719" y="1978"/>
                    <a:pt x="719" y="1978"/>
                  </a:cubicBezTo>
                  <a:cubicBezTo>
                    <a:pt x="719" y="2189"/>
                    <a:pt x="823" y="2377"/>
                    <a:pt x="983" y="2493"/>
                  </a:cubicBezTo>
                  <a:cubicBezTo>
                    <a:pt x="983" y="2957"/>
                    <a:pt x="983" y="2957"/>
                    <a:pt x="983" y="2957"/>
                  </a:cubicBezTo>
                  <a:cubicBezTo>
                    <a:pt x="915" y="3054"/>
                    <a:pt x="484" y="3357"/>
                    <a:pt x="1" y="3095"/>
                  </a:cubicBezTo>
                  <a:cubicBezTo>
                    <a:pt x="93" y="3017"/>
                    <a:pt x="362" y="2771"/>
                    <a:pt x="258" y="2479"/>
                  </a:cubicBezTo>
                  <a:cubicBezTo>
                    <a:pt x="31" y="2097"/>
                    <a:pt x="0" y="1545"/>
                    <a:pt x="385" y="1260"/>
                  </a:cubicBezTo>
                  <a:cubicBezTo>
                    <a:pt x="385" y="726"/>
                    <a:pt x="821" y="291"/>
                    <a:pt x="1355" y="291"/>
                  </a:cubicBezTo>
                </a:path>
              </a:pathLst>
            </a:custGeom>
            <a:solidFill>
              <a:srgbClr val="757980"/>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54" name="Freeform 659">
              <a:extLst>
                <a:ext uri="{FF2B5EF4-FFF2-40B4-BE49-F238E27FC236}">
                  <a16:creationId xmlns:a16="http://schemas.microsoft.com/office/drawing/2014/main" id="{A54AB904-C54E-F547-8F44-748F28EA6CE6}"/>
                </a:ext>
              </a:extLst>
            </p:cNvPr>
            <p:cNvSpPr>
              <a:spLocks noChangeAspect="1"/>
            </p:cNvSpPr>
            <p:nvPr/>
          </p:nvSpPr>
          <p:spPr bwMode="auto">
            <a:xfrm>
              <a:off x="3873387" y="1637309"/>
              <a:ext cx="253787" cy="137549"/>
            </a:xfrm>
            <a:custGeom>
              <a:avLst/>
              <a:gdLst>
                <a:gd name="T0" fmla="*/ 0 w 1824"/>
                <a:gd name="T1" fmla="*/ 0 h 985"/>
                <a:gd name="T2" fmla="*/ 1094 w 1824"/>
                <a:gd name="T3" fmla="*/ 0 h 985"/>
                <a:gd name="T4" fmla="*/ 1824 w 1824"/>
                <a:gd name="T5" fmla="*/ 730 h 985"/>
                <a:gd name="T6" fmla="*/ 1824 w 1824"/>
                <a:gd name="T7" fmla="*/ 985 h 985"/>
                <a:gd name="T8" fmla="*/ 0 w 1824"/>
                <a:gd name="T9" fmla="*/ 985 h 985"/>
              </a:gdLst>
              <a:ahLst/>
              <a:cxnLst>
                <a:cxn ang="0">
                  <a:pos x="T0" y="T1"/>
                </a:cxn>
                <a:cxn ang="0">
                  <a:pos x="T2" y="T3"/>
                </a:cxn>
                <a:cxn ang="0">
                  <a:pos x="T4" y="T5"/>
                </a:cxn>
                <a:cxn ang="0">
                  <a:pos x="T6" y="T7"/>
                </a:cxn>
                <a:cxn ang="0">
                  <a:pos x="T8" y="T9"/>
                </a:cxn>
              </a:cxnLst>
              <a:rect l="0" t="0" r="r" b="b"/>
              <a:pathLst>
                <a:path w="1824" h="985">
                  <a:moveTo>
                    <a:pt x="0" y="0"/>
                  </a:moveTo>
                  <a:cubicBezTo>
                    <a:pt x="1094" y="0"/>
                    <a:pt x="1094" y="0"/>
                    <a:pt x="1094" y="0"/>
                  </a:cubicBezTo>
                  <a:cubicBezTo>
                    <a:pt x="1496" y="0"/>
                    <a:pt x="1824" y="328"/>
                    <a:pt x="1824" y="730"/>
                  </a:cubicBezTo>
                  <a:cubicBezTo>
                    <a:pt x="1824" y="985"/>
                    <a:pt x="1824" y="985"/>
                    <a:pt x="1824" y="985"/>
                  </a:cubicBezTo>
                  <a:cubicBezTo>
                    <a:pt x="0" y="985"/>
                    <a:pt x="0" y="985"/>
                    <a:pt x="0" y="985"/>
                  </a:cubicBezTo>
                </a:path>
              </a:pathLst>
            </a:custGeom>
            <a:solidFill>
              <a:srgbClr val="575D63"/>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55" name="Freeform 660">
              <a:extLst>
                <a:ext uri="{FF2B5EF4-FFF2-40B4-BE49-F238E27FC236}">
                  <a16:creationId xmlns:a16="http://schemas.microsoft.com/office/drawing/2014/main" id="{CA32A29C-C70B-DE49-80EF-E8A574DD573E}"/>
                </a:ext>
              </a:extLst>
            </p:cNvPr>
            <p:cNvSpPr>
              <a:spLocks noChangeAspect="1"/>
            </p:cNvSpPr>
            <p:nvPr/>
          </p:nvSpPr>
          <p:spPr bwMode="auto">
            <a:xfrm>
              <a:off x="3873387" y="1323466"/>
              <a:ext cx="87179" cy="265411"/>
            </a:xfrm>
            <a:custGeom>
              <a:avLst/>
              <a:gdLst>
                <a:gd name="T0" fmla="*/ 0 w 636"/>
                <a:gd name="T1" fmla="*/ 0 h 1907"/>
                <a:gd name="T2" fmla="*/ 0 w 636"/>
                <a:gd name="T3" fmla="*/ 0 h 1907"/>
                <a:gd name="T4" fmla="*/ 0 w 636"/>
                <a:gd name="T5" fmla="*/ 1907 h 1907"/>
                <a:gd name="T6" fmla="*/ 636 w 636"/>
                <a:gd name="T7" fmla="*/ 1271 h 1907"/>
                <a:gd name="T8" fmla="*/ 636 w 636"/>
                <a:gd name="T9" fmla="*/ 636 h 1907"/>
                <a:gd name="T10" fmla="*/ 0 w 636"/>
                <a:gd name="T11" fmla="*/ 0 h 1907"/>
              </a:gdLst>
              <a:ahLst/>
              <a:cxnLst>
                <a:cxn ang="0">
                  <a:pos x="T0" y="T1"/>
                </a:cxn>
                <a:cxn ang="0">
                  <a:pos x="T2" y="T3"/>
                </a:cxn>
                <a:cxn ang="0">
                  <a:pos x="T4" y="T5"/>
                </a:cxn>
                <a:cxn ang="0">
                  <a:pos x="T6" y="T7"/>
                </a:cxn>
                <a:cxn ang="0">
                  <a:pos x="T8" y="T9"/>
                </a:cxn>
                <a:cxn ang="0">
                  <a:pos x="T10" y="T11"/>
                </a:cxn>
              </a:cxnLst>
              <a:rect l="0" t="0" r="r" b="b"/>
              <a:pathLst>
                <a:path w="636" h="1907">
                  <a:moveTo>
                    <a:pt x="0" y="0"/>
                  </a:moveTo>
                  <a:cubicBezTo>
                    <a:pt x="0" y="0"/>
                    <a:pt x="0" y="0"/>
                    <a:pt x="0" y="0"/>
                  </a:cubicBezTo>
                  <a:cubicBezTo>
                    <a:pt x="0" y="1907"/>
                    <a:pt x="0" y="1907"/>
                    <a:pt x="0" y="1907"/>
                  </a:cubicBezTo>
                  <a:cubicBezTo>
                    <a:pt x="348" y="1907"/>
                    <a:pt x="636" y="1619"/>
                    <a:pt x="636" y="1271"/>
                  </a:cubicBezTo>
                  <a:cubicBezTo>
                    <a:pt x="636" y="636"/>
                    <a:pt x="636" y="636"/>
                    <a:pt x="636" y="636"/>
                  </a:cubicBezTo>
                  <a:cubicBezTo>
                    <a:pt x="636" y="288"/>
                    <a:pt x="348" y="0"/>
                    <a:pt x="0" y="0"/>
                  </a:cubicBezTo>
                </a:path>
              </a:pathLst>
            </a:custGeom>
            <a:solidFill>
              <a:srgbClr val="CFD1D4"/>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56" name="Freeform 661">
              <a:extLst>
                <a:ext uri="{FF2B5EF4-FFF2-40B4-BE49-F238E27FC236}">
                  <a16:creationId xmlns:a16="http://schemas.microsoft.com/office/drawing/2014/main" id="{E89A5C1F-57AD-0649-9541-6CD7CCB2907F}"/>
                </a:ext>
              </a:extLst>
            </p:cNvPr>
            <p:cNvSpPr>
              <a:spLocks noChangeAspect="1"/>
            </p:cNvSpPr>
            <p:nvPr/>
          </p:nvSpPr>
          <p:spPr bwMode="auto">
            <a:xfrm>
              <a:off x="3873387" y="1596625"/>
              <a:ext cx="71681" cy="178232"/>
            </a:xfrm>
            <a:custGeom>
              <a:avLst/>
              <a:gdLst>
                <a:gd name="T0" fmla="*/ 519 w 519"/>
                <a:gd name="T1" fmla="*/ 683 h 1279"/>
                <a:gd name="T2" fmla="*/ 122 w 519"/>
                <a:gd name="T3" fmla="*/ 1279 h 1279"/>
                <a:gd name="T4" fmla="*/ 0 w 519"/>
                <a:gd name="T5" fmla="*/ 1279 h 1279"/>
                <a:gd name="T6" fmla="*/ 0 w 519"/>
                <a:gd name="T7" fmla="*/ 122 h 1279"/>
                <a:gd name="T8" fmla="*/ 372 w 519"/>
                <a:gd name="T9" fmla="*/ 0 h 1279"/>
                <a:gd name="T10" fmla="*/ 372 w 519"/>
                <a:gd name="T11" fmla="*/ 297 h 1279"/>
                <a:gd name="T12" fmla="*/ 519 w 519"/>
                <a:gd name="T13" fmla="*/ 683 h 1279"/>
              </a:gdLst>
              <a:ahLst/>
              <a:cxnLst>
                <a:cxn ang="0">
                  <a:pos x="T0" y="T1"/>
                </a:cxn>
                <a:cxn ang="0">
                  <a:pos x="T2" y="T3"/>
                </a:cxn>
                <a:cxn ang="0">
                  <a:pos x="T4" y="T5"/>
                </a:cxn>
                <a:cxn ang="0">
                  <a:pos x="T6" y="T7"/>
                </a:cxn>
                <a:cxn ang="0">
                  <a:pos x="T8" y="T9"/>
                </a:cxn>
                <a:cxn ang="0">
                  <a:pos x="T10" y="T11"/>
                </a:cxn>
                <a:cxn ang="0">
                  <a:pos x="T12" y="T13"/>
                </a:cxn>
              </a:cxnLst>
              <a:rect l="0" t="0" r="r" b="b"/>
              <a:pathLst>
                <a:path w="519" h="1279">
                  <a:moveTo>
                    <a:pt x="519" y="683"/>
                  </a:moveTo>
                  <a:cubicBezTo>
                    <a:pt x="122" y="1279"/>
                    <a:pt x="122" y="1279"/>
                    <a:pt x="122" y="1279"/>
                  </a:cubicBezTo>
                  <a:cubicBezTo>
                    <a:pt x="0" y="1279"/>
                    <a:pt x="0" y="1279"/>
                    <a:pt x="0" y="1279"/>
                  </a:cubicBezTo>
                  <a:cubicBezTo>
                    <a:pt x="0" y="122"/>
                    <a:pt x="0" y="122"/>
                    <a:pt x="0" y="122"/>
                  </a:cubicBezTo>
                  <a:cubicBezTo>
                    <a:pt x="138" y="122"/>
                    <a:pt x="267" y="76"/>
                    <a:pt x="372" y="0"/>
                  </a:cubicBezTo>
                  <a:cubicBezTo>
                    <a:pt x="372" y="297"/>
                    <a:pt x="372" y="297"/>
                    <a:pt x="372" y="297"/>
                  </a:cubicBezTo>
                  <a:cubicBezTo>
                    <a:pt x="378" y="428"/>
                    <a:pt x="426" y="570"/>
                    <a:pt x="519" y="683"/>
                  </a:cubicBezTo>
                </a:path>
              </a:pathLst>
            </a:custGeom>
            <a:solidFill>
              <a:srgbClr val="CFD1D4"/>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57" name="Freeform 662">
              <a:extLst>
                <a:ext uri="{FF2B5EF4-FFF2-40B4-BE49-F238E27FC236}">
                  <a16:creationId xmlns:a16="http://schemas.microsoft.com/office/drawing/2014/main" id="{617DB332-DC69-274D-B0E0-213161E661E5}"/>
                </a:ext>
              </a:extLst>
            </p:cNvPr>
            <p:cNvSpPr>
              <a:spLocks noChangeAspect="1"/>
            </p:cNvSpPr>
            <p:nvPr/>
          </p:nvSpPr>
          <p:spPr bwMode="auto">
            <a:xfrm>
              <a:off x="3888885" y="1637309"/>
              <a:ext cx="104614" cy="137549"/>
            </a:xfrm>
            <a:custGeom>
              <a:avLst/>
              <a:gdLst>
                <a:gd name="T0" fmla="*/ 54 w 54"/>
                <a:gd name="T1" fmla="*/ 0 h 71"/>
                <a:gd name="T2" fmla="*/ 48 w 54"/>
                <a:gd name="T3" fmla="*/ 0 h 71"/>
                <a:gd name="T4" fmla="*/ 0 w 54"/>
                <a:gd name="T5" fmla="*/ 71 h 71"/>
                <a:gd name="T6" fmla="*/ 40 w 54"/>
                <a:gd name="T7" fmla="*/ 71 h 71"/>
                <a:gd name="T8" fmla="*/ 28 w 54"/>
                <a:gd name="T9" fmla="*/ 53 h 71"/>
                <a:gd name="T10" fmla="*/ 44 w 54"/>
                <a:gd name="T11" fmla="*/ 52 h 71"/>
                <a:gd name="T12" fmla="*/ 54 w 54"/>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54" h="71">
                  <a:moveTo>
                    <a:pt x="54" y="0"/>
                  </a:moveTo>
                  <a:lnTo>
                    <a:pt x="48" y="0"/>
                  </a:lnTo>
                  <a:lnTo>
                    <a:pt x="0" y="71"/>
                  </a:lnTo>
                  <a:lnTo>
                    <a:pt x="40" y="71"/>
                  </a:lnTo>
                  <a:lnTo>
                    <a:pt x="28" y="53"/>
                  </a:lnTo>
                  <a:lnTo>
                    <a:pt x="44" y="52"/>
                  </a:lnTo>
                  <a:lnTo>
                    <a:pt x="5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58" name="Freeform 663">
              <a:extLst>
                <a:ext uri="{FF2B5EF4-FFF2-40B4-BE49-F238E27FC236}">
                  <a16:creationId xmlns:a16="http://schemas.microsoft.com/office/drawing/2014/main" id="{64B1BBD7-BEBE-C64E-A56A-8947974FF6CE}"/>
                </a:ext>
              </a:extLst>
            </p:cNvPr>
            <p:cNvSpPr>
              <a:spLocks noChangeAspect="1"/>
            </p:cNvSpPr>
            <p:nvPr/>
          </p:nvSpPr>
          <p:spPr bwMode="auto">
            <a:xfrm>
              <a:off x="3873387" y="1236287"/>
              <a:ext cx="203417" cy="501762"/>
            </a:xfrm>
            <a:custGeom>
              <a:avLst/>
              <a:gdLst>
                <a:gd name="T0" fmla="*/ 0 w 1463"/>
                <a:gd name="T1" fmla="*/ 291 h 3595"/>
                <a:gd name="T2" fmla="*/ 970 w 1463"/>
                <a:gd name="T3" fmla="*/ 1260 h 3595"/>
                <a:gd name="T4" fmla="*/ 974 w 1463"/>
                <a:gd name="T5" fmla="*/ 2546 h 3595"/>
                <a:gd name="T6" fmla="*/ 1343 w 1463"/>
                <a:gd name="T7" fmla="*/ 2814 h 3595"/>
                <a:gd name="T8" fmla="*/ 1107 w 1463"/>
                <a:gd name="T9" fmla="*/ 3093 h 3595"/>
                <a:gd name="T10" fmla="*/ 1247 w 1463"/>
                <a:gd name="T11" fmla="*/ 3434 h 3595"/>
                <a:gd name="T12" fmla="*/ 372 w 1463"/>
                <a:gd name="T13" fmla="*/ 2873 h 3595"/>
                <a:gd name="T14" fmla="*/ 372 w 1463"/>
                <a:gd name="T15" fmla="*/ 2492 h 3595"/>
                <a:gd name="T16" fmla="*/ 636 w 1463"/>
                <a:gd name="T17" fmla="*/ 1978 h 3595"/>
                <a:gd name="T18" fmla="*/ 636 w 1463"/>
                <a:gd name="T19" fmla="*/ 1511 h 3595"/>
                <a:gd name="T20" fmla="*/ 0 w 1463"/>
                <a:gd name="T21" fmla="*/ 624 h 3595"/>
                <a:gd name="T22" fmla="*/ 0 w 1463"/>
                <a:gd name="T23" fmla="*/ 291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3" h="3595">
                  <a:moveTo>
                    <a:pt x="0" y="291"/>
                  </a:moveTo>
                  <a:cubicBezTo>
                    <a:pt x="372" y="0"/>
                    <a:pt x="1048" y="689"/>
                    <a:pt x="970" y="1260"/>
                  </a:cubicBezTo>
                  <a:cubicBezTo>
                    <a:pt x="1131" y="1482"/>
                    <a:pt x="1463" y="2439"/>
                    <a:pt x="974" y="2546"/>
                  </a:cubicBezTo>
                  <a:cubicBezTo>
                    <a:pt x="967" y="2748"/>
                    <a:pt x="1094" y="2870"/>
                    <a:pt x="1343" y="2814"/>
                  </a:cubicBezTo>
                  <a:cubicBezTo>
                    <a:pt x="1359" y="2852"/>
                    <a:pt x="1316" y="3059"/>
                    <a:pt x="1107" y="3093"/>
                  </a:cubicBezTo>
                  <a:cubicBezTo>
                    <a:pt x="1088" y="3207"/>
                    <a:pt x="1139" y="3341"/>
                    <a:pt x="1247" y="3434"/>
                  </a:cubicBezTo>
                  <a:cubicBezTo>
                    <a:pt x="665" y="3595"/>
                    <a:pt x="388" y="3202"/>
                    <a:pt x="372" y="2873"/>
                  </a:cubicBezTo>
                  <a:cubicBezTo>
                    <a:pt x="372" y="2492"/>
                    <a:pt x="372" y="2492"/>
                    <a:pt x="372" y="2492"/>
                  </a:cubicBezTo>
                  <a:cubicBezTo>
                    <a:pt x="531" y="2376"/>
                    <a:pt x="636" y="2188"/>
                    <a:pt x="636" y="1978"/>
                  </a:cubicBezTo>
                  <a:cubicBezTo>
                    <a:pt x="636" y="1511"/>
                    <a:pt x="636" y="1511"/>
                    <a:pt x="636" y="1511"/>
                  </a:cubicBezTo>
                  <a:cubicBezTo>
                    <a:pt x="636" y="1162"/>
                    <a:pt x="28" y="1223"/>
                    <a:pt x="0" y="624"/>
                  </a:cubicBezTo>
                  <a:lnTo>
                    <a:pt x="0" y="291"/>
                  </a:lnTo>
                  <a:close/>
                </a:path>
              </a:pathLst>
            </a:custGeom>
            <a:solidFill>
              <a:srgbClr val="A4A5A9"/>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59" name="Freeform 664">
              <a:extLst>
                <a:ext uri="{FF2B5EF4-FFF2-40B4-BE49-F238E27FC236}">
                  <a16:creationId xmlns:a16="http://schemas.microsoft.com/office/drawing/2014/main" id="{9056BDC7-4A79-E346-85B6-6E934C572873}"/>
                </a:ext>
              </a:extLst>
            </p:cNvPr>
            <p:cNvSpPr>
              <a:spLocks noChangeAspect="1" noEditPoints="1"/>
            </p:cNvSpPr>
            <p:nvPr/>
          </p:nvSpPr>
          <p:spPr bwMode="auto">
            <a:xfrm>
              <a:off x="3873387" y="1428080"/>
              <a:ext cx="96865" cy="54245"/>
            </a:xfrm>
            <a:custGeom>
              <a:avLst/>
              <a:gdLst>
                <a:gd name="T0" fmla="*/ 618 w 699"/>
                <a:gd name="T1" fmla="*/ 81 h 393"/>
                <a:gd name="T2" fmla="*/ 618 w 699"/>
                <a:gd name="T3" fmla="*/ 209 h 393"/>
                <a:gd name="T4" fmla="*/ 531 w 699"/>
                <a:gd name="T5" fmla="*/ 290 h 393"/>
                <a:gd name="T6" fmla="*/ 189 w 699"/>
                <a:gd name="T7" fmla="*/ 309 h 393"/>
                <a:gd name="T8" fmla="*/ 162 w 699"/>
                <a:gd name="T9" fmla="*/ 291 h 393"/>
                <a:gd name="T10" fmla="*/ 162 w 699"/>
                <a:gd name="T11" fmla="*/ 81 h 393"/>
                <a:gd name="T12" fmla="*/ 618 w 699"/>
                <a:gd name="T13" fmla="*/ 81 h 393"/>
                <a:gd name="T14" fmla="*/ 699 w 699"/>
                <a:gd name="T15" fmla="*/ 0 h 393"/>
                <a:gd name="T16" fmla="*/ 162 w 699"/>
                <a:gd name="T17" fmla="*/ 0 h 393"/>
                <a:gd name="T18" fmla="*/ 81 w 699"/>
                <a:gd name="T19" fmla="*/ 0 h 393"/>
                <a:gd name="T20" fmla="*/ 0 w 699"/>
                <a:gd name="T21" fmla="*/ 0 h 393"/>
                <a:gd name="T22" fmla="*/ 0 w 699"/>
                <a:gd name="T23" fmla="*/ 81 h 393"/>
                <a:gd name="T24" fmla="*/ 81 w 699"/>
                <a:gd name="T25" fmla="*/ 81 h 393"/>
                <a:gd name="T26" fmla="*/ 81 w 699"/>
                <a:gd name="T27" fmla="*/ 291 h 393"/>
                <a:gd name="T28" fmla="*/ 194 w 699"/>
                <a:gd name="T29" fmla="*/ 390 h 393"/>
                <a:gd name="T30" fmla="*/ 537 w 699"/>
                <a:gd name="T31" fmla="*/ 371 h 393"/>
                <a:gd name="T32" fmla="*/ 699 w 699"/>
                <a:gd name="T33" fmla="*/ 209 h 393"/>
                <a:gd name="T34" fmla="*/ 699 w 699"/>
                <a:gd name="T35"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9" h="393">
                  <a:moveTo>
                    <a:pt x="618" y="81"/>
                  </a:moveTo>
                  <a:cubicBezTo>
                    <a:pt x="618" y="209"/>
                    <a:pt x="618" y="209"/>
                    <a:pt x="618" y="209"/>
                  </a:cubicBezTo>
                  <a:cubicBezTo>
                    <a:pt x="618" y="257"/>
                    <a:pt x="575" y="287"/>
                    <a:pt x="531" y="290"/>
                  </a:cubicBezTo>
                  <a:cubicBezTo>
                    <a:pt x="189" y="309"/>
                    <a:pt x="189" y="309"/>
                    <a:pt x="189" y="309"/>
                  </a:cubicBezTo>
                  <a:cubicBezTo>
                    <a:pt x="175" y="310"/>
                    <a:pt x="162" y="307"/>
                    <a:pt x="162" y="291"/>
                  </a:cubicBezTo>
                  <a:cubicBezTo>
                    <a:pt x="162" y="81"/>
                    <a:pt x="162" y="81"/>
                    <a:pt x="162" y="81"/>
                  </a:cubicBezTo>
                  <a:lnTo>
                    <a:pt x="618" y="81"/>
                  </a:lnTo>
                  <a:close/>
                  <a:moveTo>
                    <a:pt x="699" y="0"/>
                  </a:moveTo>
                  <a:cubicBezTo>
                    <a:pt x="162" y="0"/>
                    <a:pt x="162" y="0"/>
                    <a:pt x="162" y="0"/>
                  </a:cubicBezTo>
                  <a:cubicBezTo>
                    <a:pt x="81" y="0"/>
                    <a:pt x="81" y="0"/>
                    <a:pt x="81" y="0"/>
                  </a:cubicBezTo>
                  <a:cubicBezTo>
                    <a:pt x="0" y="0"/>
                    <a:pt x="0" y="0"/>
                    <a:pt x="0" y="0"/>
                  </a:cubicBezTo>
                  <a:cubicBezTo>
                    <a:pt x="0" y="81"/>
                    <a:pt x="0" y="81"/>
                    <a:pt x="0" y="81"/>
                  </a:cubicBezTo>
                  <a:cubicBezTo>
                    <a:pt x="81" y="81"/>
                    <a:pt x="81" y="81"/>
                    <a:pt x="81" y="81"/>
                  </a:cubicBezTo>
                  <a:cubicBezTo>
                    <a:pt x="81" y="291"/>
                    <a:pt x="81" y="291"/>
                    <a:pt x="81" y="291"/>
                  </a:cubicBezTo>
                  <a:cubicBezTo>
                    <a:pt x="81" y="354"/>
                    <a:pt x="132" y="393"/>
                    <a:pt x="194" y="390"/>
                  </a:cubicBezTo>
                  <a:cubicBezTo>
                    <a:pt x="537" y="371"/>
                    <a:pt x="537" y="371"/>
                    <a:pt x="537" y="371"/>
                  </a:cubicBezTo>
                  <a:cubicBezTo>
                    <a:pt x="626" y="366"/>
                    <a:pt x="699" y="298"/>
                    <a:pt x="699" y="209"/>
                  </a:cubicBezTo>
                  <a:lnTo>
                    <a:pt x="699" y="0"/>
                  </a:lnTo>
                  <a:close/>
                </a:path>
              </a:pathLst>
            </a:custGeom>
            <a:solidFill>
              <a:srgbClr val="F15D22"/>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60" name="Freeform 665">
              <a:extLst>
                <a:ext uri="{FF2B5EF4-FFF2-40B4-BE49-F238E27FC236}">
                  <a16:creationId xmlns:a16="http://schemas.microsoft.com/office/drawing/2014/main" id="{8CE20844-55C7-5B43-8C35-547E05F42473}"/>
                </a:ext>
              </a:extLst>
            </p:cNvPr>
            <p:cNvSpPr>
              <a:spLocks noChangeAspect="1"/>
            </p:cNvSpPr>
            <p:nvPr/>
          </p:nvSpPr>
          <p:spPr bwMode="auto">
            <a:xfrm>
              <a:off x="3799769" y="1439704"/>
              <a:ext cx="38746" cy="30997"/>
            </a:xfrm>
            <a:custGeom>
              <a:avLst/>
              <a:gdLst>
                <a:gd name="T0" fmla="*/ 18 w 20"/>
                <a:gd name="T1" fmla="*/ 0 h 16"/>
                <a:gd name="T2" fmla="*/ 7 w 20"/>
                <a:gd name="T3" fmla="*/ 0 h 16"/>
                <a:gd name="T4" fmla="*/ 0 w 20"/>
                <a:gd name="T5" fmla="*/ 15 h 16"/>
                <a:gd name="T6" fmla="*/ 13 w 20"/>
                <a:gd name="T7" fmla="*/ 16 h 16"/>
                <a:gd name="T8" fmla="*/ 20 w 20"/>
                <a:gd name="T9" fmla="*/ 0 h 16"/>
                <a:gd name="T10" fmla="*/ 18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18" y="0"/>
                  </a:moveTo>
                  <a:lnTo>
                    <a:pt x="7" y="0"/>
                  </a:lnTo>
                  <a:lnTo>
                    <a:pt x="0" y="15"/>
                  </a:lnTo>
                  <a:lnTo>
                    <a:pt x="13" y="16"/>
                  </a:lnTo>
                  <a:lnTo>
                    <a:pt x="20" y="0"/>
                  </a:lnTo>
                  <a:lnTo>
                    <a:pt x="18" y="0"/>
                  </a:lnTo>
                  <a:close/>
                </a:path>
              </a:pathLst>
            </a:custGeom>
            <a:solidFill>
              <a:srgbClr val="D8D8D8"/>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61" name="Freeform 666">
              <a:extLst>
                <a:ext uri="{FF2B5EF4-FFF2-40B4-BE49-F238E27FC236}">
                  <a16:creationId xmlns:a16="http://schemas.microsoft.com/office/drawing/2014/main" id="{F7B61B71-8C12-494E-AEA7-BEFC8D85D2B6}"/>
                </a:ext>
              </a:extLst>
            </p:cNvPr>
            <p:cNvSpPr>
              <a:spLocks noChangeAspect="1"/>
            </p:cNvSpPr>
            <p:nvPr/>
          </p:nvSpPr>
          <p:spPr bwMode="auto">
            <a:xfrm>
              <a:off x="3799769" y="1439704"/>
              <a:ext cx="38746" cy="30997"/>
            </a:xfrm>
            <a:custGeom>
              <a:avLst/>
              <a:gdLst>
                <a:gd name="T0" fmla="*/ 18 w 20"/>
                <a:gd name="T1" fmla="*/ 0 h 16"/>
                <a:gd name="T2" fmla="*/ 7 w 20"/>
                <a:gd name="T3" fmla="*/ 0 h 16"/>
                <a:gd name="T4" fmla="*/ 0 w 20"/>
                <a:gd name="T5" fmla="*/ 15 h 16"/>
                <a:gd name="T6" fmla="*/ 13 w 20"/>
                <a:gd name="T7" fmla="*/ 16 h 16"/>
                <a:gd name="T8" fmla="*/ 20 w 20"/>
                <a:gd name="T9" fmla="*/ 0 h 16"/>
              </a:gdLst>
              <a:ahLst/>
              <a:cxnLst>
                <a:cxn ang="0">
                  <a:pos x="T0" y="T1"/>
                </a:cxn>
                <a:cxn ang="0">
                  <a:pos x="T2" y="T3"/>
                </a:cxn>
                <a:cxn ang="0">
                  <a:pos x="T4" y="T5"/>
                </a:cxn>
                <a:cxn ang="0">
                  <a:pos x="T6" y="T7"/>
                </a:cxn>
                <a:cxn ang="0">
                  <a:pos x="T8" y="T9"/>
                </a:cxn>
              </a:cxnLst>
              <a:rect l="0" t="0" r="r" b="b"/>
              <a:pathLst>
                <a:path w="20" h="16">
                  <a:moveTo>
                    <a:pt x="18" y="0"/>
                  </a:moveTo>
                  <a:lnTo>
                    <a:pt x="7" y="0"/>
                  </a:lnTo>
                  <a:lnTo>
                    <a:pt x="0" y="15"/>
                  </a:lnTo>
                  <a:lnTo>
                    <a:pt x="13" y="16"/>
                  </a:lnTo>
                  <a:lnTo>
                    <a:pt x="20" y="0"/>
                  </a:lnTo>
                </a:path>
              </a:pathLst>
            </a:cu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62" name="Freeform 667">
              <a:extLst>
                <a:ext uri="{FF2B5EF4-FFF2-40B4-BE49-F238E27FC236}">
                  <a16:creationId xmlns:a16="http://schemas.microsoft.com/office/drawing/2014/main" id="{2E9A4ED4-856A-234E-A200-AAD75C320762}"/>
                </a:ext>
              </a:extLst>
            </p:cNvPr>
            <p:cNvSpPr>
              <a:spLocks noChangeAspect="1"/>
            </p:cNvSpPr>
            <p:nvPr/>
          </p:nvSpPr>
          <p:spPr bwMode="auto">
            <a:xfrm>
              <a:off x="3910195" y="1439704"/>
              <a:ext cx="40684" cy="30997"/>
            </a:xfrm>
            <a:custGeom>
              <a:avLst/>
              <a:gdLst>
                <a:gd name="T0" fmla="*/ 21 w 21"/>
                <a:gd name="T1" fmla="*/ 0 h 16"/>
                <a:gd name="T2" fmla="*/ 7 w 21"/>
                <a:gd name="T3" fmla="*/ 0 h 16"/>
                <a:gd name="T4" fmla="*/ 0 w 21"/>
                <a:gd name="T5" fmla="*/ 16 h 16"/>
                <a:gd name="T6" fmla="*/ 3 w 21"/>
                <a:gd name="T7" fmla="*/ 16 h 16"/>
                <a:gd name="T8" fmla="*/ 14 w 21"/>
                <a:gd name="T9" fmla="*/ 15 h 16"/>
                <a:gd name="T10" fmla="*/ 21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21" y="0"/>
                  </a:moveTo>
                  <a:lnTo>
                    <a:pt x="7" y="0"/>
                  </a:lnTo>
                  <a:lnTo>
                    <a:pt x="0" y="16"/>
                  </a:lnTo>
                  <a:lnTo>
                    <a:pt x="3" y="16"/>
                  </a:lnTo>
                  <a:lnTo>
                    <a:pt x="14" y="15"/>
                  </a:lnTo>
                  <a:lnTo>
                    <a:pt x="21" y="0"/>
                  </a:lnTo>
                  <a:close/>
                </a:path>
              </a:pathLst>
            </a:custGeom>
            <a:solidFill>
              <a:srgbClr val="E5E6E7"/>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63" name="Freeform 668">
              <a:extLst>
                <a:ext uri="{FF2B5EF4-FFF2-40B4-BE49-F238E27FC236}">
                  <a16:creationId xmlns:a16="http://schemas.microsoft.com/office/drawing/2014/main" id="{511E9467-56D2-FE42-8C9C-E913DFEC2BD3}"/>
                </a:ext>
              </a:extLst>
            </p:cNvPr>
            <p:cNvSpPr>
              <a:spLocks noChangeAspect="1" noEditPoints="1"/>
            </p:cNvSpPr>
            <p:nvPr/>
          </p:nvSpPr>
          <p:spPr bwMode="auto">
            <a:xfrm>
              <a:off x="3916007" y="1439704"/>
              <a:ext cx="34871" cy="30997"/>
            </a:xfrm>
            <a:custGeom>
              <a:avLst/>
              <a:gdLst>
                <a:gd name="T0" fmla="*/ 18 w 18"/>
                <a:gd name="T1" fmla="*/ 0 h 16"/>
                <a:gd name="T2" fmla="*/ 16 w 18"/>
                <a:gd name="T3" fmla="*/ 0 h 16"/>
                <a:gd name="T4" fmla="*/ 4 w 18"/>
                <a:gd name="T5" fmla="*/ 0 h 16"/>
                <a:gd name="T6" fmla="*/ 18 w 18"/>
                <a:gd name="T7" fmla="*/ 0 h 16"/>
                <a:gd name="T8" fmla="*/ 11 w 18"/>
                <a:gd name="T9" fmla="*/ 15 h 16"/>
                <a:gd name="T10" fmla="*/ 0 w 18"/>
                <a:gd name="T11" fmla="*/ 16 h 16"/>
                <a:gd name="T12" fmla="*/ 11 w 18"/>
                <a:gd name="T13" fmla="*/ 15 h 16"/>
                <a:gd name="T14" fmla="*/ 11 w 18"/>
                <a:gd name="T15" fmla="*/ 1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18" y="0"/>
                  </a:moveTo>
                  <a:lnTo>
                    <a:pt x="16" y="0"/>
                  </a:lnTo>
                  <a:lnTo>
                    <a:pt x="4" y="0"/>
                  </a:lnTo>
                  <a:lnTo>
                    <a:pt x="18" y="0"/>
                  </a:lnTo>
                  <a:close/>
                  <a:moveTo>
                    <a:pt x="11" y="15"/>
                  </a:moveTo>
                  <a:lnTo>
                    <a:pt x="0" y="16"/>
                  </a:lnTo>
                  <a:lnTo>
                    <a:pt x="11" y="15"/>
                  </a:lnTo>
                  <a:lnTo>
                    <a:pt x="11" y="15"/>
                  </a:lnTo>
                  <a:close/>
                </a:path>
              </a:pathLst>
            </a:custGeom>
            <a:solidFill>
              <a:srgbClr val="F9AB80"/>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64" name="Freeform 669">
              <a:extLst>
                <a:ext uri="{FF2B5EF4-FFF2-40B4-BE49-F238E27FC236}">
                  <a16:creationId xmlns:a16="http://schemas.microsoft.com/office/drawing/2014/main" id="{A1D56795-95D6-3B4F-B551-D7253B96DFA6}"/>
                </a:ext>
              </a:extLst>
            </p:cNvPr>
            <p:cNvSpPr>
              <a:spLocks noChangeAspect="1"/>
            </p:cNvSpPr>
            <p:nvPr/>
          </p:nvSpPr>
          <p:spPr bwMode="auto">
            <a:xfrm>
              <a:off x="3799769" y="1468763"/>
              <a:ext cx="25186" cy="1938"/>
            </a:xfrm>
            <a:custGeom>
              <a:avLst/>
              <a:gdLst>
                <a:gd name="T0" fmla="*/ 13 w 13"/>
                <a:gd name="T1" fmla="*/ 1 h 1"/>
                <a:gd name="T2" fmla="*/ 0 w 13"/>
                <a:gd name="T3" fmla="*/ 0 h 1"/>
                <a:gd name="T4" fmla="*/ 13 w 13"/>
                <a:gd name="T5" fmla="*/ 1 h 1"/>
              </a:gdLst>
              <a:ahLst/>
              <a:cxnLst>
                <a:cxn ang="0">
                  <a:pos x="T0" y="T1"/>
                </a:cxn>
                <a:cxn ang="0">
                  <a:pos x="T2" y="T3"/>
                </a:cxn>
                <a:cxn ang="0">
                  <a:pos x="T4" y="T5"/>
                </a:cxn>
              </a:cxnLst>
              <a:rect l="0" t="0" r="r" b="b"/>
              <a:pathLst>
                <a:path w="13" h="1">
                  <a:moveTo>
                    <a:pt x="13" y="1"/>
                  </a:moveTo>
                  <a:lnTo>
                    <a:pt x="0" y="0"/>
                  </a:lnTo>
                  <a:lnTo>
                    <a:pt x="13" y="1"/>
                  </a:lnTo>
                  <a:close/>
                </a:path>
              </a:pathLst>
            </a:custGeom>
            <a:solidFill>
              <a:srgbClr val="DE9C7A"/>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65" name="Freeform 670">
              <a:extLst>
                <a:ext uri="{FF2B5EF4-FFF2-40B4-BE49-F238E27FC236}">
                  <a16:creationId xmlns:a16="http://schemas.microsoft.com/office/drawing/2014/main" id="{56C2F10F-2C1B-DD43-9B64-61EF2D6F035F}"/>
                </a:ext>
              </a:extLst>
            </p:cNvPr>
            <p:cNvSpPr>
              <a:spLocks noChangeAspect="1" noEditPoints="1"/>
            </p:cNvSpPr>
            <p:nvPr/>
          </p:nvSpPr>
          <p:spPr bwMode="auto">
            <a:xfrm>
              <a:off x="3916007" y="1439704"/>
              <a:ext cx="44559" cy="29060"/>
            </a:xfrm>
            <a:custGeom>
              <a:avLst/>
              <a:gdLst>
                <a:gd name="T0" fmla="*/ 309 w 309"/>
                <a:gd name="T1" fmla="*/ 0 h 209"/>
                <a:gd name="T2" fmla="*/ 0 w 309"/>
                <a:gd name="T3" fmla="*/ 0 h 209"/>
                <a:gd name="T4" fmla="*/ 309 w 309"/>
                <a:gd name="T5" fmla="*/ 0 h 209"/>
                <a:gd name="T6" fmla="*/ 309 w 309"/>
                <a:gd name="T7" fmla="*/ 128 h 209"/>
                <a:gd name="T8" fmla="*/ 309 w 309"/>
                <a:gd name="T9" fmla="*/ 0 h 209"/>
                <a:gd name="T10" fmla="*/ 309 w 309"/>
                <a:gd name="T11" fmla="*/ 130 h 209"/>
                <a:gd name="T12" fmla="*/ 222 w 309"/>
                <a:gd name="T13" fmla="*/ 209 h 209"/>
                <a:gd name="T14" fmla="*/ 309 w 309"/>
                <a:gd name="T15" fmla="*/ 130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209">
                  <a:moveTo>
                    <a:pt x="309" y="0"/>
                  </a:moveTo>
                  <a:cubicBezTo>
                    <a:pt x="0" y="0"/>
                    <a:pt x="0" y="0"/>
                    <a:pt x="0" y="0"/>
                  </a:cubicBezTo>
                  <a:cubicBezTo>
                    <a:pt x="309" y="0"/>
                    <a:pt x="309" y="0"/>
                    <a:pt x="309" y="0"/>
                  </a:cubicBezTo>
                  <a:cubicBezTo>
                    <a:pt x="309" y="128"/>
                    <a:pt x="309" y="128"/>
                    <a:pt x="309" y="128"/>
                  </a:cubicBezTo>
                  <a:lnTo>
                    <a:pt x="309" y="0"/>
                  </a:lnTo>
                  <a:close/>
                  <a:moveTo>
                    <a:pt x="309" y="130"/>
                  </a:moveTo>
                  <a:cubicBezTo>
                    <a:pt x="307" y="177"/>
                    <a:pt x="266" y="206"/>
                    <a:pt x="222" y="209"/>
                  </a:cubicBezTo>
                  <a:cubicBezTo>
                    <a:pt x="266" y="206"/>
                    <a:pt x="307" y="177"/>
                    <a:pt x="309" y="130"/>
                  </a:cubicBezTo>
                </a:path>
              </a:pathLst>
            </a:custGeom>
            <a:solidFill>
              <a:srgbClr val="F9AB80"/>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66" name="Oval 671">
              <a:extLst>
                <a:ext uri="{FF2B5EF4-FFF2-40B4-BE49-F238E27FC236}">
                  <a16:creationId xmlns:a16="http://schemas.microsoft.com/office/drawing/2014/main" id="{2158225E-F534-C549-9A46-513A8DF3764D}"/>
                </a:ext>
              </a:extLst>
            </p:cNvPr>
            <p:cNvSpPr>
              <a:spLocks noChangeAspect="1" noChangeArrowheads="1"/>
            </p:cNvSpPr>
            <p:nvPr/>
          </p:nvSpPr>
          <p:spPr bwMode="auto">
            <a:xfrm>
              <a:off x="3861763" y="1705114"/>
              <a:ext cx="23248" cy="23248"/>
            </a:xfrm>
            <a:prstGeom prst="ellipse">
              <a:avLst/>
            </a:prstGeom>
            <a:solidFill>
              <a:srgbClr val="757980"/>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67" name="Freeform 672">
              <a:extLst>
                <a:ext uri="{FF2B5EF4-FFF2-40B4-BE49-F238E27FC236}">
                  <a16:creationId xmlns:a16="http://schemas.microsoft.com/office/drawing/2014/main" id="{C2D935B7-0D49-154D-B2F7-52F113F4C913}"/>
                </a:ext>
              </a:extLst>
            </p:cNvPr>
            <p:cNvSpPr>
              <a:spLocks noChangeAspect="1"/>
            </p:cNvSpPr>
            <p:nvPr/>
          </p:nvSpPr>
          <p:spPr bwMode="auto">
            <a:xfrm>
              <a:off x="3861763" y="1705114"/>
              <a:ext cx="11624" cy="23248"/>
            </a:xfrm>
            <a:custGeom>
              <a:avLst/>
              <a:gdLst>
                <a:gd name="T0" fmla="*/ 85 w 85"/>
                <a:gd name="T1" fmla="*/ 169 h 169"/>
                <a:gd name="T2" fmla="*/ 0 w 85"/>
                <a:gd name="T3" fmla="*/ 85 h 169"/>
                <a:gd name="T4" fmla="*/ 85 w 85"/>
                <a:gd name="T5" fmla="*/ 0 h 169"/>
                <a:gd name="T6" fmla="*/ 85 w 85"/>
                <a:gd name="T7" fmla="*/ 169 h 169"/>
              </a:gdLst>
              <a:ahLst/>
              <a:cxnLst>
                <a:cxn ang="0">
                  <a:pos x="T0" y="T1"/>
                </a:cxn>
                <a:cxn ang="0">
                  <a:pos x="T2" y="T3"/>
                </a:cxn>
                <a:cxn ang="0">
                  <a:pos x="T4" y="T5"/>
                </a:cxn>
                <a:cxn ang="0">
                  <a:pos x="T6" y="T7"/>
                </a:cxn>
              </a:cxnLst>
              <a:rect l="0" t="0" r="r" b="b"/>
              <a:pathLst>
                <a:path w="85" h="169">
                  <a:moveTo>
                    <a:pt x="85" y="169"/>
                  </a:moveTo>
                  <a:cubicBezTo>
                    <a:pt x="38" y="169"/>
                    <a:pt x="0" y="132"/>
                    <a:pt x="0" y="85"/>
                  </a:cubicBezTo>
                  <a:cubicBezTo>
                    <a:pt x="0" y="38"/>
                    <a:pt x="38" y="0"/>
                    <a:pt x="85" y="0"/>
                  </a:cubicBezTo>
                  <a:lnTo>
                    <a:pt x="85" y="169"/>
                  </a:lnTo>
                  <a:close/>
                </a:path>
              </a:pathLst>
            </a:custGeom>
            <a:solidFill>
              <a:srgbClr val="363D46"/>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68" name="Oval 673">
              <a:extLst>
                <a:ext uri="{FF2B5EF4-FFF2-40B4-BE49-F238E27FC236}">
                  <a16:creationId xmlns:a16="http://schemas.microsoft.com/office/drawing/2014/main" id="{27776EE7-24F6-4049-9AD6-7385D5FC139D}"/>
                </a:ext>
              </a:extLst>
            </p:cNvPr>
            <p:cNvSpPr>
              <a:spLocks noChangeAspect="1" noChangeArrowheads="1"/>
            </p:cNvSpPr>
            <p:nvPr/>
          </p:nvSpPr>
          <p:spPr bwMode="auto">
            <a:xfrm>
              <a:off x="3797831" y="1654744"/>
              <a:ext cx="25186" cy="23248"/>
            </a:xfrm>
            <a:prstGeom prst="ellipse">
              <a:avLst/>
            </a:prstGeom>
            <a:solidFill>
              <a:srgbClr val="363D46"/>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69" name="Oval 674">
              <a:extLst>
                <a:ext uri="{FF2B5EF4-FFF2-40B4-BE49-F238E27FC236}">
                  <a16:creationId xmlns:a16="http://schemas.microsoft.com/office/drawing/2014/main" id="{947E26A7-E5BC-3E42-A593-9CD615617B9E}"/>
                </a:ext>
              </a:extLst>
            </p:cNvPr>
            <p:cNvSpPr>
              <a:spLocks noChangeAspect="1" noChangeArrowheads="1"/>
            </p:cNvSpPr>
            <p:nvPr/>
          </p:nvSpPr>
          <p:spPr bwMode="auto">
            <a:xfrm>
              <a:off x="3888885" y="1699303"/>
              <a:ext cx="23248" cy="23248"/>
            </a:xfrm>
            <a:prstGeom prst="ellipse">
              <a:avLst/>
            </a:prstGeom>
            <a:solidFill>
              <a:srgbClr val="757980"/>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70" name="Oval 675">
              <a:extLst>
                <a:ext uri="{FF2B5EF4-FFF2-40B4-BE49-F238E27FC236}">
                  <a16:creationId xmlns:a16="http://schemas.microsoft.com/office/drawing/2014/main" id="{2D0B68AF-D4A1-264D-9674-C5715DACCD20}"/>
                </a:ext>
              </a:extLst>
            </p:cNvPr>
            <p:cNvSpPr>
              <a:spLocks noChangeAspect="1" noChangeArrowheads="1"/>
            </p:cNvSpPr>
            <p:nvPr/>
          </p:nvSpPr>
          <p:spPr bwMode="auto">
            <a:xfrm>
              <a:off x="3912133" y="1679930"/>
              <a:ext cx="23248" cy="23248"/>
            </a:xfrm>
            <a:prstGeom prst="ellipse">
              <a:avLst/>
            </a:prstGeom>
            <a:solidFill>
              <a:srgbClr val="757980"/>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71" name="Oval 676">
              <a:extLst>
                <a:ext uri="{FF2B5EF4-FFF2-40B4-BE49-F238E27FC236}">
                  <a16:creationId xmlns:a16="http://schemas.microsoft.com/office/drawing/2014/main" id="{56D12BAF-741C-864E-BC8A-DE90859987C6}"/>
                </a:ext>
              </a:extLst>
            </p:cNvPr>
            <p:cNvSpPr>
              <a:spLocks noChangeAspect="1" noChangeArrowheads="1"/>
            </p:cNvSpPr>
            <p:nvPr/>
          </p:nvSpPr>
          <p:spPr bwMode="auto">
            <a:xfrm>
              <a:off x="3832703" y="1699303"/>
              <a:ext cx="23248" cy="23248"/>
            </a:xfrm>
            <a:prstGeom prst="ellipse">
              <a:avLst/>
            </a:prstGeom>
            <a:solidFill>
              <a:srgbClr val="363D46"/>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72" name="Oval 677">
              <a:extLst>
                <a:ext uri="{FF2B5EF4-FFF2-40B4-BE49-F238E27FC236}">
                  <a16:creationId xmlns:a16="http://schemas.microsoft.com/office/drawing/2014/main" id="{13A214A8-56A4-5C4C-BE3C-5260DBB0F628}"/>
                </a:ext>
              </a:extLst>
            </p:cNvPr>
            <p:cNvSpPr>
              <a:spLocks noChangeAspect="1" noChangeArrowheads="1"/>
            </p:cNvSpPr>
            <p:nvPr/>
          </p:nvSpPr>
          <p:spPr bwMode="auto">
            <a:xfrm>
              <a:off x="3809455" y="1679930"/>
              <a:ext cx="23248" cy="23248"/>
            </a:xfrm>
            <a:prstGeom prst="ellipse">
              <a:avLst/>
            </a:prstGeom>
            <a:solidFill>
              <a:srgbClr val="363D46"/>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73" name="Oval 678">
              <a:extLst>
                <a:ext uri="{FF2B5EF4-FFF2-40B4-BE49-F238E27FC236}">
                  <a16:creationId xmlns:a16="http://schemas.microsoft.com/office/drawing/2014/main" id="{18647198-D26C-A644-AAE8-9ECA7F4D3476}"/>
                </a:ext>
              </a:extLst>
            </p:cNvPr>
            <p:cNvSpPr>
              <a:spLocks noChangeAspect="1" noChangeArrowheads="1"/>
            </p:cNvSpPr>
            <p:nvPr/>
          </p:nvSpPr>
          <p:spPr bwMode="auto">
            <a:xfrm>
              <a:off x="3923757" y="1654744"/>
              <a:ext cx="23248" cy="23248"/>
            </a:xfrm>
            <a:prstGeom prst="ellipse">
              <a:avLst/>
            </a:prstGeom>
            <a:solidFill>
              <a:srgbClr val="757980"/>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74" name="Freeform 679">
              <a:extLst>
                <a:ext uri="{FF2B5EF4-FFF2-40B4-BE49-F238E27FC236}">
                  <a16:creationId xmlns:a16="http://schemas.microsoft.com/office/drawing/2014/main" id="{32F7AFAD-D9DA-1B4A-955D-5D9AB0F71577}"/>
                </a:ext>
              </a:extLst>
            </p:cNvPr>
            <p:cNvSpPr>
              <a:spLocks noChangeAspect="1" noEditPoints="1"/>
            </p:cNvSpPr>
            <p:nvPr/>
          </p:nvSpPr>
          <p:spPr bwMode="auto">
            <a:xfrm>
              <a:off x="3776522" y="1428080"/>
              <a:ext cx="193730" cy="54245"/>
            </a:xfrm>
            <a:custGeom>
              <a:avLst/>
              <a:gdLst>
                <a:gd name="T0" fmla="*/ 1317 w 1398"/>
                <a:gd name="T1" fmla="*/ 209 h 393"/>
                <a:gd name="T2" fmla="*/ 1230 w 1398"/>
                <a:gd name="T3" fmla="*/ 290 h 393"/>
                <a:gd name="T4" fmla="*/ 888 w 1398"/>
                <a:gd name="T5" fmla="*/ 309 h 393"/>
                <a:gd name="T6" fmla="*/ 861 w 1398"/>
                <a:gd name="T7" fmla="*/ 291 h 393"/>
                <a:gd name="T8" fmla="*/ 861 w 1398"/>
                <a:gd name="T9" fmla="*/ 81 h 393"/>
                <a:gd name="T10" fmla="*/ 1317 w 1398"/>
                <a:gd name="T11" fmla="*/ 81 h 393"/>
                <a:gd name="T12" fmla="*/ 1317 w 1398"/>
                <a:gd name="T13" fmla="*/ 209 h 393"/>
                <a:gd name="T14" fmla="*/ 537 w 1398"/>
                <a:gd name="T15" fmla="*/ 291 h 393"/>
                <a:gd name="T16" fmla="*/ 510 w 1398"/>
                <a:gd name="T17" fmla="*/ 309 h 393"/>
                <a:gd name="T18" fmla="*/ 168 w 1398"/>
                <a:gd name="T19" fmla="*/ 290 h 393"/>
                <a:gd name="T20" fmla="*/ 81 w 1398"/>
                <a:gd name="T21" fmla="*/ 209 h 393"/>
                <a:gd name="T22" fmla="*/ 81 w 1398"/>
                <a:gd name="T23" fmla="*/ 81 h 393"/>
                <a:gd name="T24" fmla="*/ 537 w 1398"/>
                <a:gd name="T25" fmla="*/ 81 h 393"/>
                <a:gd name="T26" fmla="*/ 537 w 1398"/>
                <a:gd name="T27" fmla="*/ 291 h 393"/>
                <a:gd name="T28" fmla="*/ 861 w 1398"/>
                <a:gd name="T29" fmla="*/ 0 h 393"/>
                <a:gd name="T30" fmla="*/ 780 w 1398"/>
                <a:gd name="T31" fmla="*/ 0 h 393"/>
                <a:gd name="T32" fmla="*/ 618 w 1398"/>
                <a:gd name="T33" fmla="*/ 0 h 393"/>
                <a:gd name="T34" fmla="*/ 537 w 1398"/>
                <a:gd name="T35" fmla="*/ 0 h 393"/>
                <a:gd name="T36" fmla="*/ 0 w 1398"/>
                <a:gd name="T37" fmla="*/ 0 h 393"/>
                <a:gd name="T38" fmla="*/ 0 w 1398"/>
                <a:gd name="T39" fmla="*/ 209 h 393"/>
                <a:gd name="T40" fmla="*/ 162 w 1398"/>
                <a:gd name="T41" fmla="*/ 371 h 393"/>
                <a:gd name="T42" fmla="*/ 505 w 1398"/>
                <a:gd name="T43" fmla="*/ 390 h 393"/>
                <a:gd name="T44" fmla="*/ 618 w 1398"/>
                <a:gd name="T45" fmla="*/ 291 h 393"/>
                <a:gd name="T46" fmla="*/ 618 w 1398"/>
                <a:gd name="T47" fmla="*/ 81 h 393"/>
                <a:gd name="T48" fmla="*/ 780 w 1398"/>
                <a:gd name="T49" fmla="*/ 81 h 393"/>
                <a:gd name="T50" fmla="*/ 780 w 1398"/>
                <a:gd name="T51" fmla="*/ 291 h 393"/>
                <a:gd name="T52" fmla="*/ 893 w 1398"/>
                <a:gd name="T53" fmla="*/ 390 h 393"/>
                <a:gd name="T54" fmla="*/ 1236 w 1398"/>
                <a:gd name="T55" fmla="*/ 371 h 393"/>
                <a:gd name="T56" fmla="*/ 1398 w 1398"/>
                <a:gd name="T57" fmla="*/ 209 h 393"/>
                <a:gd name="T58" fmla="*/ 1398 w 1398"/>
                <a:gd name="T59" fmla="*/ 0 h 393"/>
                <a:gd name="T60" fmla="*/ 861 w 1398"/>
                <a:gd name="T61"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98" h="393">
                  <a:moveTo>
                    <a:pt x="1317" y="209"/>
                  </a:moveTo>
                  <a:cubicBezTo>
                    <a:pt x="1317" y="257"/>
                    <a:pt x="1274" y="287"/>
                    <a:pt x="1230" y="290"/>
                  </a:cubicBezTo>
                  <a:cubicBezTo>
                    <a:pt x="888" y="309"/>
                    <a:pt x="888" y="309"/>
                    <a:pt x="888" y="309"/>
                  </a:cubicBezTo>
                  <a:cubicBezTo>
                    <a:pt x="874" y="310"/>
                    <a:pt x="861" y="307"/>
                    <a:pt x="861" y="291"/>
                  </a:cubicBezTo>
                  <a:cubicBezTo>
                    <a:pt x="861" y="81"/>
                    <a:pt x="861" y="81"/>
                    <a:pt x="861" y="81"/>
                  </a:cubicBezTo>
                  <a:cubicBezTo>
                    <a:pt x="1317" y="81"/>
                    <a:pt x="1317" y="81"/>
                    <a:pt x="1317" y="81"/>
                  </a:cubicBezTo>
                  <a:lnTo>
                    <a:pt x="1317" y="209"/>
                  </a:lnTo>
                  <a:close/>
                  <a:moveTo>
                    <a:pt x="537" y="291"/>
                  </a:moveTo>
                  <a:cubicBezTo>
                    <a:pt x="537" y="307"/>
                    <a:pt x="524" y="310"/>
                    <a:pt x="510" y="309"/>
                  </a:cubicBezTo>
                  <a:cubicBezTo>
                    <a:pt x="168" y="290"/>
                    <a:pt x="168" y="290"/>
                    <a:pt x="168" y="290"/>
                  </a:cubicBezTo>
                  <a:cubicBezTo>
                    <a:pt x="123" y="287"/>
                    <a:pt x="81" y="257"/>
                    <a:pt x="81" y="209"/>
                  </a:cubicBezTo>
                  <a:cubicBezTo>
                    <a:pt x="81" y="81"/>
                    <a:pt x="81" y="81"/>
                    <a:pt x="81" y="81"/>
                  </a:cubicBezTo>
                  <a:cubicBezTo>
                    <a:pt x="537" y="81"/>
                    <a:pt x="537" y="81"/>
                    <a:pt x="537" y="81"/>
                  </a:cubicBezTo>
                  <a:lnTo>
                    <a:pt x="537" y="291"/>
                  </a:lnTo>
                  <a:close/>
                  <a:moveTo>
                    <a:pt x="861" y="0"/>
                  </a:moveTo>
                  <a:cubicBezTo>
                    <a:pt x="780" y="0"/>
                    <a:pt x="780" y="0"/>
                    <a:pt x="780" y="0"/>
                  </a:cubicBezTo>
                  <a:cubicBezTo>
                    <a:pt x="618" y="0"/>
                    <a:pt x="618" y="0"/>
                    <a:pt x="618" y="0"/>
                  </a:cubicBezTo>
                  <a:cubicBezTo>
                    <a:pt x="537" y="0"/>
                    <a:pt x="537" y="0"/>
                    <a:pt x="537" y="0"/>
                  </a:cubicBezTo>
                  <a:cubicBezTo>
                    <a:pt x="0" y="0"/>
                    <a:pt x="0" y="0"/>
                    <a:pt x="0" y="0"/>
                  </a:cubicBezTo>
                  <a:cubicBezTo>
                    <a:pt x="0" y="209"/>
                    <a:pt x="0" y="209"/>
                    <a:pt x="0" y="209"/>
                  </a:cubicBezTo>
                  <a:cubicBezTo>
                    <a:pt x="0" y="298"/>
                    <a:pt x="73" y="366"/>
                    <a:pt x="162" y="371"/>
                  </a:cubicBezTo>
                  <a:cubicBezTo>
                    <a:pt x="505" y="390"/>
                    <a:pt x="505" y="390"/>
                    <a:pt x="505" y="390"/>
                  </a:cubicBezTo>
                  <a:cubicBezTo>
                    <a:pt x="567" y="393"/>
                    <a:pt x="618" y="354"/>
                    <a:pt x="618" y="291"/>
                  </a:cubicBezTo>
                  <a:cubicBezTo>
                    <a:pt x="618" y="81"/>
                    <a:pt x="618" y="81"/>
                    <a:pt x="618" y="81"/>
                  </a:cubicBezTo>
                  <a:cubicBezTo>
                    <a:pt x="780" y="81"/>
                    <a:pt x="780" y="81"/>
                    <a:pt x="780" y="81"/>
                  </a:cubicBezTo>
                  <a:cubicBezTo>
                    <a:pt x="780" y="291"/>
                    <a:pt x="780" y="291"/>
                    <a:pt x="780" y="291"/>
                  </a:cubicBezTo>
                  <a:cubicBezTo>
                    <a:pt x="780" y="354"/>
                    <a:pt x="831" y="393"/>
                    <a:pt x="893" y="390"/>
                  </a:cubicBezTo>
                  <a:cubicBezTo>
                    <a:pt x="1236" y="371"/>
                    <a:pt x="1236" y="371"/>
                    <a:pt x="1236" y="371"/>
                  </a:cubicBezTo>
                  <a:cubicBezTo>
                    <a:pt x="1325" y="366"/>
                    <a:pt x="1398" y="298"/>
                    <a:pt x="1398" y="209"/>
                  </a:cubicBezTo>
                  <a:cubicBezTo>
                    <a:pt x="1398" y="0"/>
                    <a:pt x="1398" y="0"/>
                    <a:pt x="1398" y="0"/>
                  </a:cubicBezTo>
                  <a:lnTo>
                    <a:pt x="861" y="0"/>
                  </a:lnTo>
                  <a:close/>
                </a:path>
              </a:pathLst>
            </a:custGeom>
            <a:solidFill>
              <a:srgbClr val="363D46"/>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75" name="Freeform 680">
              <a:extLst>
                <a:ext uri="{FF2B5EF4-FFF2-40B4-BE49-F238E27FC236}">
                  <a16:creationId xmlns:a16="http://schemas.microsoft.com/office/drawing/2014/main" id="{D9B6EF33-32D1-5B40-A777-4D8DC863D717}"/>
                </a:ext>
              </a:extLst>
            </p:cNvPr>
            <p:cNvSpPr>
              <a:spLocks noChangeAspect="1" noEditPoints="1"/>
            </p:cNvSpPr>
            <p:nvPr/>
          </p:nvSpPr>
          <p:spPr bwMode="auto">
            <a:xfrm>
              <a:off x="3873387" y="1428080"/>
              <a:ext cx="96865" cy="54245"/>
            </a:xfrm>
            <a:custGeom>
              <a:avLst/>
              <a:gdLst>
                <a:gd name="T0" fmla="*/ 625 w 706"/>
                <a:gd name="T1" fmla="*/ 209 h 393"/>
                <a:gd name="T2" fmla="*/ 538 w 706"/>
                <a:gd name="T3" fmla="*/ 290 h 393"/>
                <a:gd name="T4" fmla="*/ 196 w 706"/>
                <a:gd name="T5" fmla="*/ 309 h 393"/>
                <a:gd name="T6" fmla="*/ 169 w 706"/>
                <a:gd name="T7" fmla="*/ 291 h 393"/>
                <a:gd name="T8" fmla="*/ 169 w 706"/>
                <a:gd name="T9" fmla="*/ 81 h 393"/>
                <a:gd name="T10" fmla="*/ 625 w 706"/>
                <a:gd name="T11" fmla="*/ 81 h 393"/>
                <a:gd name="T12" fmla="*/ 625 w 706"/>
                <a:gd name="T13" fmla="*/ 209 h 393"/>
                <a:gd name="T14" fmla="*/ 0 w 706"/>
                <a:gd name="T15" fmla="*/ 81 h 393"/>
                <a:gd name="T16" fmla="*/ 88 w 706"/>
                <a:gd name="T17" fmla="*/ 81 h 393"/>
                <a:gd name="T18" fmla="*/ 88 w 706"/>
                <a:gd name="T19" fmla="*/ 291 h 393"/>
                <a:gd name="T20" fmla="*/ 201 w 706"/>
                <a:gd name="T21" fmla="*/ 390 h 393"/>
                <a:gd name="T22" fmla="*/ 544 w 706"/>
                <a:gd name="T23" fmla="*/ 371 h 393"/>
                <a:gd name="T24" fmla="*/ 706 w 706"/>
                <a:gd name="T25" fmla="*/ 209 h 393"/>
                <a:gd name="T26" fmla="*/ 706 w 706"/>
                <a:gd name="T27" fmla="*/ 0 h 393"/>
                <a:gd name="T28" fmla="*/ 169 w 706"/>
                <a:gd name="T29" fmla="*/ 0 h 393"/>
                <a:gd name="T30" fmla="*/ 88 w 706"/>
                <a:gd name="T31" fmla="*/ 0 h 393"/>
                <a:gd name="T32" fmla="*/ 0 w 706"/>
                <a:gd name="T33" fmla="*/ 0 h 393"/>
                <a:gd name="T34" fmla="*/ 0 w 706"/>
                <a:gd name="T35" fmla="*/ 8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6" h="393">
                  <a:moveTo>
                    <a:pt x="625" y="209"/>
                  </a:moveTo>
                  <a:cubicBezTo>
                    <a:pt x="625" y="257"/>
                    <a:pt x="582" y="287"/>
                    <a:pt x="538" y="290"/>
                  </a:cubicBezTo>
                  <a:cubicBezTo>
                    <a:pt x="196" y="309"/>
                    <a:pt x="196" y="309"/>
                    <a:pt x="196" y="309"/>
                  </a:cubicBezTo>
                  <a:cubicBezTo>
                    <a:pt x="182" y="310"/>
                    <a:pt x="169" y="307"/>
                    <a:pt x="169" y="291"/>
                  </a:cubicBezTo>
                  <a:cubicBezTo>
                    <a:pt x="169" y="81"/>
                    <a:pt x="169" y="81"/>
                    <a:pt x="169" y="81"/>
                  </a:cubicBezTo>
                  <a:cubicBezTo>
                    <a:pt x="625" y="81"/>
                    <a:pt x="625" y="81"/>
                    <a:pt x="625" y="81"/>
                  </a:cubicBezTo>
                  <a:lnTo>
                    <a:pt x="625" y="209"/>
                  </a:lnTo>
                  <a:close/>
                  <a:moveTo>
                    <a:pt x="0" y="81"/>
                  </a:moveTo>
                  <a:cubicBezTo>
                    <a:pt x="88" y="81"/>
                    <a:pt x="88" y="81"/>
                    <a:pt x="88" y="81"/>
                  </a:cubicBezTo>
                  <a:cubicBezTo>
                    <a:pt x="88" y="291"/>
                    <a:pt x="88" y="291"/>
                    <a:pt x="88" y="291"/>
                  </a:cubicBezTo>
                  <a:cubicBezTo>
                    <a:pt x="88" y="354"/>
                    <a:pt x="139" y="393"/>
                    <a:pt x="201" y="390"/>
                  </a:cubicBezTo>
                  <a:cubicBezTo>
                    <a:pt x="544" y="371"/>
                    <a:pt x="544" y="371"/>
                    <a:pt x="544" y="371"/>
                  </a:cubicBezTo>
                  <a:cubicBezTo>
                    <a:pt x="633" y="366"/>
                    <a:pt x="706" y="298"/>
                    <a:pt x="706" y="209"/>
                  </a:cubicBezTo>
                  <a:cubicBezTo>
                    <a:pt x="706" y="0"/>
                    <a:pt x="706" y="0"/>
                    <a:pt x="706" y="0"/>
                  </a:cubicBezTo>
                  <a:cubicBezTo>
                    <a:pt x="169" y="0"/>
                    <a:pt x="169" y="0"/>
                    <a:pt x="169" y="0"/>
                  </a:cubicBezTo>
                  <a:cubicBezTo>
                    <a:pt x="88" y="0"/>
                    <a:pt x="88" y="0"/>
                    <a:pt x="88" y="0"/>
                  </a:cubicBezTo>
                  <a:cubicBezTo>
                    <a:pt x="0" y="0"/>
                    <a:pt x="0" y="0"/>
                    <a:pt x="0" y="0"/>
                  </a:cubicBezTo>
                  <a:lnTo>
                    <a:pt x="0" y="81"/>
                  </a:lnTo>
                  <a:close/>
                </a:path>
              </a:pathLst>
            </a:custGeom>
            <a:solidFill>
              <a:srgbClr val="757980"/>
            </a:solidFill>
            <a:ln w="9525">
              <a:noFill/>
              <a:round/>
              <a:headEnd/>
              <a:tailEnd/>
            </a:ln>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grpSp>
    </p:spTree>
    <p:extLst>
      <p:ext uri="{BB962C8B-B14F-4D97-AF65-F5344CB8AC3E}">
        <p14:creationId xmlns:p14="http://schemas.microsoft.com/office/powerpoint/2010/main" val="247100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16">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3" y="1479177"/>
            <a:ext cx="8229601" cy="3149974"/>
          </a:xfrm>
          <a:prstGeom prst="rect">
            <a:avLst/>
          </a:prstGeom>
        </p:spPr>
        <p:txBody>
          <a:bodyPr/>
          <a:lstStyle>
            <a:lvl1pPr marL="0" indent="0">
              <a:buNone/>
              <a:defRPr>
                <a:solidFill>
                  <a:srgbClr val="1E2124"/>
                </a:solidFill>
                <a:latin typeface="Lato" panose="020F0502020204030203" pitchFamily="34" charset="0"/>
                <a:ea typeface="Lato" panose="020F0502020204030203" pitchFamily="34" charset="0"/>
                <a:cs typeface="Lato" panose="020F0502020204030203" pitchFamily="34" charset="0"/>
              </a:defRPr>
            </a:lvl1pPr>
            <a:lvl2pPr marL="0" indent="0">
              <a:buClr>
                <a:schemeClr val="bg2">
                  <a:lumMod val="90000"/>
                </a:schemeClr>
              </a:buClr>
              <a:buSzPct val="80000"/>
              <a:buNone/>
              <a:defRPr b="0">
                <a:solidFill>
                  <a:srgbClr val="1E2124"/>
                </a:solidFill>
                <a:latin typeface="Lato" panose="020F0502020204030203" pitchFamily="34" charset="0"/>
                <a:ea typeface="Lato" panose="020F0502020204030203" pitchFamily="34" charset="0"/>
                <a:cs typeface="Lato" panose="020F0502020204030203" pitchFamily="34" charset="0"/>
              </a:defRPr>
            </a:lvl2pPr>
            <a:lvl3pPr marL="0" indent="0">
              <a:buClr>
                <a:schemeClr val="bg2">
                  <a:lumMod val="90000"/>
                </a:schemeClr>
              </a:buClr>
              <a:buSzPct val="80000"/>
              <a:buNone/>
              <a:defRPr b="0">
                <a:solidFill>
                  <a:srgbClr val="1E2124"/>
                </a:solidFill>
                <a:latin typeface="Lato" panose="020F0502020204030203" pitchFamily="34" charset="0"/>
                <a:ea typeface="Lato" panose="020F0502020204030203" pitchFamily="34" charset="0"/>
                <a:cs typeface="Lato" panose="020F0502020204030203" pitchFamily="34" charset="0"/>
              </a:defRPr>
            </a:lvl3pPr>
            <a:lvl4pPr marL="227001" indent="-169855">
              <a:buClr>
                <a:schemeClr val="bg2">
                  <a:lumMod val="90000"/>
                </a:schemeClr>
              </a:buClr>
              <a:buSzPct val="80000"/>
              <a:buFont typeface="Wingdings" panose="05000000000000000000" pitchFamily="2" charset="2"/>
              <a:buChar char="§"/>
              <a:defRPr>
                <a:solidFill>
                  <a:srgbClr val="1E2124"/>
                </a:solidFill>
                <a:latin typeface="Lato" panose="020F0502020204030203" pitchFamily="34" charset="0"/>
                <a:ea typeface="Lato" panose="020F0502020204030203" pitchFamily="34" charset="0"/>
                <a:cs typeface="Lato" panose="020F0502020204030203" pitchFamily="34" charset="0"/>
              </a:defRPr>
            </a:lvl4pPr>
            <a:lvl5pPr marL="514325" indent="-171442">
              <a:buClr>
                <a:schemeClr val="bg2">
                  <a:lumMod val="90000"/>
                </a:schemeClr>
              </a:buClr>
              <a:buSzPct val="80000"/>
              <a:buFont typeface="Wingdings" panose="05000000000000000000" pitchFamily="2" charset="2"/>
              <a:buChar char="§"/>
              <a:defRPr>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80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4D0521FB-4B05-8F48-A3F9-BD53F2B1E5A7}"/>
              </a:ext>
            </a:extLst>
          </p:cNvPr>
          <p:cNvSpPr>
            <a:spLocks noGrp="1"/>
          </p:cNvSpPr>
          <p:nvPr>
            <p:ph type="pic" sz="quarter" idx="18"/>
          </p:nvPr>
        </p:nvSpPr>
        <p:spPr>
          <a:xfrm>
            <a:off x="0" y="0"/>
            <a:ext cx="9144000" cy="5143500"/>
          </a:xfrm>
          <a:prstGeom prst="rect">
            <a:avLst/>
          </a:prstGeom>
          <a:effectLst>
            <a:outerShdw blurRad="50800" sx="102000" sy="102000" algn="ctr" rotWithShape="0">
              <a:prstClr val="black">
                <a:alpha val="10000"/>
              </a:prstClr>
            </a:outerShdw>
          </a:effectLst>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US"/>
          </a:p>
        </p:txBody>
      </p:sp>
    </p:spTree>
    <p:extLst>
      <p:ext uri="{BB962C8B-B14F-4D97-AF65-F5344CB8AC3E}">
        <p14:creationId xmlns:p14="http://schemas.microsoft.com/office/powerpoint/2010/main" val="61099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16">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hasCustomPrompt="1"/>
          </p:nvPr>
        </p:nvSpPr>
        <p:spPr>
          <a:xfrm>
            <a:off x="476895" y="2069307"/>
            <a:ext cx="8190210" cy="1004890"/>
          </a:xfrm>
        </p:spPr>
        <p:txBody>
          <a:bodyPr wrap="square" anchor="ctr" anchorCtr="0">
            <a:spAutoFit/>
          </a:bodyPr>
          <a:lstStyle>
            <a:lvl1pPr algn="l">
              <a:defRPr sz="4000" b="0" i="0" baseline="0">
                <a:solidFill>
                  <a:srgbClr val="1E2124"/>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a:t>&lt;Section Name Here&gt;</a:t>
            </a:r>
          </a:p>
        </p:txBody>
      </p:sp>
      <p:sp>
        <p:nvSpPr>
          <p:cNvPr id="6" name="Text Placeholder 5"/>
          <p:cNvSpPr>
            <a:spLocks noGrp="1"/>
          </p:cNvSpPr>
          <p:nvPr>
            <p:ph type="body" sz="quarter" idx="10" hasCustomPrompt="1"/>
          </p:nvPr>
        </p:nvSpPr>
        <p:spPr>
          <a:xfrm>
            <a:off x="476897" y="3135320"/>
            <a:ext cx="8190207" cy="503231"/>
          </a:xfrm>
          <a:prstGeom prst="rect">
            <a:avLst/>
          </a:prstGeom>
        </p:spPr>
        <p:txBody>
          <a:bodyPr>
            <a:noAutofit/>
          </a:bodyPr>
          <a:lstStyle>
            <a:lvl1pPr marL="0" indent="0" algn="l">
              <a:buNone/>
              <a:defRPr sz="2400" b="1">
                <a:solidFill>
                  <a:srgbClr val="1E2124"/>
                </a:solidFill>
                <a:latin typeface="Lato" panose="020F0502020204030203" pitchFamily="34" charset="0"/>
                <a:ea typeface="Lato" panose="020F0502020204030203" pitchFamily="34" charset="0"/>
                <a:cs typeface="Lato" panose="020F0502020204030203" pitchFamily="34" charset="0"/>
              </a:defRPr>
            </a:lvl1pPr>
            <a:lvl2pPr marL="288693" indent="0">
              <a:buNone/>
              <a:defRPr/>
            </a:lvl2pPr>
            <a:lvl3pPr marL="569449" indent="0">
              <a:buNone/>
              <a:defRPr/>
            </a:lvl3pPr>
            <a:lvl4pPr marL="854966" indent="0">
              <a:buNone/>
              <a:defRPr/>
            </a:lvl4pPr>
            <a:lvl5pPr marL="1140485" indent="0">
              <a:buNone/>
              <a:defRPr/>
            </a:lvl5pPr>
          </a:lstStyle>
          <a:p>
            <a:pPr lvl="0"/>
            <a:r>
              <a:rPr lang="en-US"/>
              <a:t>&lt;sub head here&gt;</a:t>
            </a:r>
          </a:p>
        </p:txBody>
      </p:sp>
    </p:spTree>
    <p:extLst>
      <p:ext uri="{BB962C8B-B14F-4D97-AF65-F5344CB8AC3E}">
        <p14:creationId xmlns:p14="http://schemas.microsoft.com/office/powerpoint/2010/main" val="307824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57321" y="923925"/>
            <a:ext cx="4005116" cy="3702844"/>
          </a:xfrm>
          <a:prstGeom prst="rect">
            <a:avLst/>
          </a:prstGeom>
        </p:spPr>
        <p:txBody>
          <a:bodyPr vert="horz" lIns="0" tIns="0" rIns="0" bIns="0" rtlCol="0">
            <a:normAutofit/>
          </a:bodyPr>
          <a:lstStyle>
            <a:lvl1pPr>
              <a:buClr>
                <a:schemeClr val="bg1">
                  <a:lumMod val="85000"/>
                </a:schemeClr>
              </a:buClr>
              <a:buSzPct val="80000"/>
              <a:defRPr lang="en-US" dirty="0" smtClean="0">
                <a:solidFill>
                  <a:srgbClr val="1E2124"/>
                </a:solidFill>
                <a:latin typeface="Lato" panose="020F0502020204030203" pitchFamily="34" charset="0"/>
                <a:ea typeface="Lato" panose="020F0502020204030203" pitchFamily="34" charset="0"/>
                <a:cs typeface="Lato" panose="020F0502020204030203" pitchFamily="34" charset="0"/>
              </a:defRPr>
            </a:lvl1pPr>
            <a:lvl2pPr>
              <a:buClr>
                <a:schemeClr val="bg1">
                  <a:lumMod val="85000"/>
                </a:schemeClr>
              </a:buClr>
              <a:buSzPct val="80000"/>
              <a:defRPr lang="en-US" dirty="0" smtClean="0">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bg1">
                  <a:lumMod val="85000"/>
                </a:schemeClr>
              </a:buClr>
              <a:buSzPct val="80000"/>
              <a:defRPr lang="en-US" dirty="0" smtClean="0">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bg1">
                  <a:lumMod val="85000"/>
                </a:schemeClr>
              </a:buClr>
              <a:buSzPct val="80000"/>
              <a:defRPr lang="en-US" dirty="0" smtClean="0">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bg1">
                  <a:lumMod val="85000"/>
                </a:schemeClr>
              </a:buClr>
              <a:buSzPct val="80000"/>
              <a:defRPr lang="en-US" dirty="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5"/>
          </p:nvPr>
        </p:nvSpPr>
        <p:spPr>
          <a:xfrm>
            <a:off x="4681568" y="923925"/>
            <a:ext cx="4005115" cy="3702844"/>
          </a:xfrm>
          <a:prstGeom prst="rect">
            <a:avLst/>
          </a:prstGeom>
        </p:spPr>
        <p:txBody>
          <a:bodyPr vert="horz" lIns="0" tIns="0" rIns="0" bIns="0" rtlCol="0">
            <a:normAutofit/>
          </a:bodyPr>
          <a:lstStyle>
            <a:lvl1pPr>
              <a:buClr>
                <a:schemeClr val="bg1">
                  <a:lumMod val="85000"/>
                </a:schemeClr>
              </a:buClr>
              <a:buSzPct val="80000"/>
              <a:defRPr lang="en-US" smtClean="0">
                <a:solidFill>
                  <a:srgbClr val="1E2124"/>
                </a:solidFill>
                <a:latin typeface="Lato" panose="020F0502020204030203" pitchFamily="34" charset="0"/>
                <a:ea typeface="Lato" panose="020F0502020204030203" pitchFamily="34" charset="0"/>
                <a:cs typeface="Lato" panose="020F0502020204030203" pitchFamily="34" charset="0"/>
              </a:defRPr>
            </a:lvl1pPr>
            <a:lvl2pPr>
              <a:buClr>
                <a:schemeClr val="bg1">
                  <a:lumMod val="85000"/>
                </a:schemeClr>
              </a:buClr>
              <a:buSzPct val="80000"/>
              <a:defRPr lang="en-US" smtClean="0">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bg1">
                  <a:lumMod val="85000"/>
                </a:schemeClr>
              </a:buClr>
              <a:buSzPct val="80000"/>
              <a:defRPr lang="en-US" smtClean="0">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bg1">
                  <a:lumMod val="85000"/>
                </a:schemeClr>
              </a:buClr>
              <a:buSzPct val="80000"/>
              <a:defRPr lang="en-US" smtClean="0">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bg1">
                  <a:lumMod val="85000"/>
                </a:schemeClr>
              </a:buClr>
              <a:buSzPct val="80000"/>
              <a:defRPr lang="en-US">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297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16"/>
          </p:nvPr>
        </p:nvSpPr>
        <p:spPr>
          <a:xfrm>
            <a:off x="457321" y="1232300"/>
            <a:ext cx="4005116" cy="3396853"/>
          </a:xfrm>
          <a:prstGeom prst="rect">
            <a:avLst/>
          </a:prstGeom>
        </p:spPr>
        <p:txBody>
          <a:bodyPr vert="horz" lIns="0" tIns="0" rIns="0" bIns="0" rtlCol="0">
            <a:normAutofit/>
          </a:bodyPr>
          <a:lstStyle>
            <a:lvl1pPr>
              <a:buClr>
                <a:schemeClr val="bg2">
                  <a:lumMod val="90000"/>
                </a:schemeClr>
              </a:buClr>
              <a:buSzPct val="80000"/>
              <a:defRPr lang="en-US" dirty="0" smtClean="0">
                <a:solidFill>
                  <a:srgbClr val="1E2124"/>
                </a:solidFill>
                <a:latin typeface="Lato" panose="020F0502020204030203" pitchFamily="34" charset="0"/>
                <a:ea typeface="Lato" panose="020F0502020204030203" pitchFamily="34" charset="0"/>
                <a:cs typeface="Lato" panose="020F0502020204030203" pitchFamily="34" charset="0"/>
              </a:defRPr>
            </a:lvl1pPr>
            <a:lvl2pPr>
              <a:buClr>
                <a:schemeClr val="bg2">
                  <a:lumMod val="90000"/>
                </a:schemeClr>
              </a:buClr>
              <a:buSzPct val="80000"/>
              <a:defRPr lang="en-US" dirty="0" smtClean="0">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bg2">
                  <a:lumMod val="90000"/>
                </a:schemeClr>
              </a:buClr>
              <a:buSzPct val="80000"/>
              <a:defRPr lang="en-US" dirty="0" smtClean="0">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bg2">
                  <a:lumMod val="90000"/>
                </a:schemeClr>
              </a:buClr>
              <a:buSzPct val="80000"/>
              <a:defRPr lang="en-US" dirty="0" smtClean="0">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bg2">
                  <a:lumMod val="90000"/>
                </a:schemeClr>
              </a:buClr>
              <a:buSzPct val="80000"/>
              <a:defRPr lang="en-US" dirty="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7"/>
          </p:nvPr>
        </p:nvSpPr>
        <p:spPr>
          <a:xfrm>
            <a:off x="4681568" y="1232300"/>
            <a:ext cx="4005115" cy="3396853"/>
          </a:xfrm>
          <a:prstGeom prst="rect">
            <a:avLst/>
          </a:prstGeom>
        </p:spPr>
        <p:txBody>
          <a:bodyPr vert="horz" lIns="0" tIns="0" rIns="0" bIns="0" rtlCol="0">
            <a:normAutofit/>
          </a:bodyPr>
          <a:lstStyle>
            <a:lvl1pPr>
              <a:buClr>
                <a:schemeClr val="bg2">
                  <a:lumMod val="90000"/>
                </a:schemeClr>
              </a:buClr>
              <a:buSzPct val="80000"/>
              <a:defRPr lang="en-US" b="0" i="0" smtClean="0">
                <a:solidFill>
                  <a:srgbClr val="1E2124"/>
                </a:solidFill>
                <a:latin typeface="Lato" panose="020F0502020204030203" pitchFamily="34" charset="0"/>
              </a:defRPr>
            </a:lvl1pPr>
            <a:lvl2pPr>
              <a:buClr>
                <a:schemeClr val="bg2">
                  <a:lumMod val="90000"/>
                </a:schemeClr>
              </a:buClr>
              <a:buSzPct val="80000"/>
              <a:defRPr lang="en-US" b="0" i="0" smtClean="0">
                <a:solidFill>
                  <a:srgbClr val="1E2124"/>
                </a:solidFill>
                <a:latin typeface="Lato" panose="020F0502020204030203" pitchFamily="34" charset="0"/>
              </a:defRPr>
            </a:lvl2pPr>
            <a:lvl3pPr>
              <a:buClr>
                <a:schemeClr val="bg2">
                  <a:lumMod val="90000"/>
                </a:schemeClr>
              </a:buClr>
              <a:buSzPct val="80000"/>
              <a:defRPr lang="en-US" b="0" i="0" smtClean="0">
                <a:solidFill>
                  <a:srgbClr val="1E2124"/>
                </a:solidFill>
                <a:latin typeface="Lato" panose="020F0502020204030203" pitchFamily="34" charset="0"/>
              </a:defRPr>
            </a:lvl3pPr>
            <a:lvl4pPr>
              <a:buClr>
                <a:schemeClr val="bg2">
                  <a:lumMod val="90000"/>
                </a:schemeClr>
              </a:buClr>
              <a:buSzPct val="80000"/>
              <a:defRPr lang="en-US" b="0" i="0" smtClean="0">
                <a:solidFill>
                  <a:srgbClr val="1E2124"/>
                </a:solidFill>
                <a:latin typeface="Lato" panose="020F0502020204030203" pitchFamily="34" charset="0"/>
              </a:defRPr>
            </a:lvl4pPr>
            <a:lvl5pPr>
              <a:buClr>
                <a:schemeClr val="bg2">
                  <a:lumMod val="90000"/>
                </a:schemeClr>
              </a:buClr>
              <a:buSzPct val="80000"/>
              <a:defRPr lang="en-US" b="0" i="0">
                <a:solidFill>
                  <a:srgbClr val="1E2124"/>
                </a:solidFill>
                <a:latin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8" name="Text Placeholder 7"/>
          <p:cNvSpPr>
            <a:spLocks noGrp="1"/>
          </p:cNvSpPr>
          <p:nvPr>
            <p:ph type="body" sz="quarter" idx="10"/>
          </p:nvPr>
        </p:nvSpPr>
        <p:spPr>
          <a:xfrm>
            <a:off x="457199" y="819152"/>
            <a:ext cx="4005072" cy="307777"/>
          </a:xfrm>
          <a:prstGeom prst="rect">
            <a:avLst/>
          </a:prstGeom>
        </p:spPr>
        <p:txBody>
          <a:bodyPr>
            <a:noAutofit/>
          </a:bodyPr>
          <a:lstStyle>
            <a:lvl1pPr marL="0" indent="0">
              <a:buNone/>
              <a:defRPr sz="2400" b="1">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en-US"/>
              <a:t>Edit Master text styles</a:t>
            </a:r>
          </a:p>
        </p:txBody>
      </p:sp>
      <p:sp>
        <p:nvSpPr>
          <p:cNvPr id="12" name="Text Placeholder 7"/>
          <p:cNvSpPr>
            <a:spLocks noGrp="1"/>
          </p:cNvSpPr>
          <p:nvPr>
            <p:ph type="body" sz="quarter" idx="11"/>
          </p:nvPr>
        </p:nvSpPr>
        <p:spPr>
          <a:xfrm>
            <a:off x="4681730" y="819152"/>
            <a:ext cx="4005072" cy="307777"/>
          </a:xfrm>
          <a:prstGeom prst="rect">
            <a:avLst/>
          </a:prstGeom>
        </p:spPr>
        <p:txBody>
          <a:bodyPr>
            <a:noAutofit/>
          </a:bodyPr>
          <a:lstStyle>
            <a:lvl1pPr marL="0" indent="0">
              <a:buNone/>
              <a:defRPr sz="2400" b="1">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en-US"/>
              <a:t>Edit Master text styles</a:t>
            </a:r>
          </a:p>
        </p:txBody>
      </p:sp>
    </p:spTree>
    <p:extLst>
      <p:ext uri="{BB962C8B-B14F-4D97-AF65-F5344CB8AC3E}">
        <p14:creationId xmlns:p14="http://schemas.microsoft.com/office/powerpoint/2010/main" val="102923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4681568" y="923927"/>
            <a:ext cx="4005115" cy="3705225"/>
          </a:xfrm>
          <a:prstGeom prst="rect">
            <a:avLst/>
          </a:prstGeom>
        </p:spPr>
        <p:txBody>
          <a:bodyPr vert="horz" lIns="0" tIns="0" rIns="0" bIns="0" rtlCol="0">
            <a:normAutofit/>
          </a:bodyPr>
          <a:lstStyle>
            <a:lvl1pPr>
              <a:buClr>
                <a:schemeClr val="bg2">
                  <a:lumMod val="90000"/>
                </a:schemeClr>
              </a:buClr>
              <a:buSzPct val="80000"/>
              <a:defRPr lang="en-US" dirty="0" smtClean="0">
                <a:solidFill>
                  <a:srgbClr val="1E2124"/>
                </a:solidFill>
                <a:latin typeface="Lato" panose="020F0502020204030203" pitchFamily="34" charset="0"/>
                <a:ea typeface="Lato" panose="020F0502020204030203" pitchFamily="34" charset="0"/>
                <a:cs typeface="Lato" panose="020F0502020204030203" pitchFamily="34" charset="0"/>
              </a:defRPr>
            </a:lvl1pPr>
            <a:lvl2pPr>
              <a:buClr>
                <a:schemeClr val="bg2">
                  <a:lumMod val="90000"/>
                </a:schemeClr>
              </a:buClr>
              <a:buSzPct val="80000"/>
              <a:defRPr lang="en-US" dirty="0" smtClean="0">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bg2">
                  <a:lumMod val="90000"/>
                </a:schemeClr>
              </a:buClr>
              <a:buSzPct val="80000"/>
              <a:defRPr lang="en-US" dirty="0" smtClean="0">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bg2">
                  <a:lumMod val="90000"/>
                </a:schemeClr>
              </a:buClr>
              <a:buSzPct val="80000"/>
              <a:defRPr lang="en-US" dirty="0" smtClean="0">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bg2">
                  <a:lumMod val="90000"/>
                </a:schemeClr>
              </a:buClr>
              <a:buSzPct val="80000"/>
              <a:defRPr lang="en-US" dirty="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457199" y="819150"/>
            <a:ext cx="4005072" cy="365760"/>
          </a:xfrm>
          <a:prstGeom prst="rect">
            <a:avLst/>
          </a:prstGeom>
        </p:spPr>
        <p:txBody>
          <a:bodyPr anchor="t" anchorCtr="0">
            <a:noAutofit/>
          </a:bodyPr>
          <a:lstStyle>
            <a:lvl1pPr marL="0" indent="0">
              <a:buNone/>
              <a:defRPr sz="2400" b="1">
                <a:solidFill>
                  <a:schemeClr val="tx1"/>
                </a:solidFill>
                <a:latin typeface="Lato" panose="020F0502020204030203" pitchFamily="34" charset="0"/>
                <a:ea typeface="Lato" panose="020F0502020204030203" pitchFamily="34" charset="0"/>
                <a:cs typeface="Lato" panose="020F0502020204030203" pitchFamily="34" charset="0"/>
              </a:defRPr>
            </a:lvl1pPr>
            <a:lvl2pPr marL="456830" indent="0">
              <a:buNone/>
              <a:defRPr sz="2025" b="1"/>
            </a:lvl2pPr>
            <a:lvl3pPr marL="913662" indent="0">
              <a:buNone/>
              <a:defRPr sz="1800" b="1"/>
            </a:lvl3pPr>
            <a:lvl4pPr marL="1370494" indent="0">
              <a:buNone/>
              <a:defRPr sz="1575" b="1"/>
            </a:lvl4pPr>
            <a:lvl5pPr marL="1827323" indent="0">
              <a:buNone/>
              <a:defRPr sz="1575" b="1"/>
            </a:lvl5pPr>
            <a:lvl6pPr marL="2284148" indent="0">
              <a:buNone/>
              <a:defRPr sz="1575" b="1"/>
            </a:lvl6pPr>
            <a:lvl7pPr marL="2740985" indent="0">
              <a:buNone/>
              <a:defRPr sz="1575" b="1"/>
            </a:lvl7pPr>
            <a:lvl8pPr marL="3197812" indent="0">
              <a:buNone/>
              <a:defRPr sz="1575" b="1"/>
            </a:lvl8pPr>
            <a:lvl9pPr marL="3654640" indent="0">
              <a:buNone/>
              <a:defRPr sz="1575" b="1"/>
            </a:lvl9pPr>
          </a:lstStyle>
          <a:p>
            <a:pPr lvl="0"/>
            <a:r>
              <a:rPr lang="en-US"/>
              <a:t>Edit Master text styles</a:t>
            </a:r>
          </a:p>
        </p:txBody>
      </p:sp>
      <p:sp>
        <p:nvSpPr>
          <p:cNvPr id="14" name="Picture Placeholder 13"/>
          <p:cNvSpPr>
            <a:spLocks noGrp="1"/>
          </p:cNvSpPr>
          <p:nvPr>
            <p:ph type="pic" sz="quarter" idx="11"/>
          </p:nvPr>
        </p:nvSpPr>
        <p:spPr>
          <a:xfrm>
            <a:off x="457199" y="1292243"/>
            <a:ext cx="4005072" cy="3336925"/>
          </a:xfrm>
          <a:prstGeom prst="rect">
            <a:avLst/>
          </a:prstGeom>
        </p:spPr>
        <p:txBody>
          <a:bodyPr vert="horz" lIns="0" tIns="0" rIns="0" bIns="0" rtlCol="0">
            <a:normAutofit/>
          </a:bodyPr>
          <a:lstStyle>
            <a:lvl1pPr>
              <a:buClr>
                <a:schemeClr val="bg2">
                  <a:lumMod val="90000"/>
                </a:schemeClr>
              </a:buClr>
              <a:buSzPct val="80000"/>
              <a:defRPr lang="en-US" dirty="0">
                <a:solidFill>
                  <a:srgbClr val="1E2124"/>
                </a:solidFill>
                <a:latin typeface="Lato" panose="020F0502020204030203" pitchFamily="34" charset="0"/>
                <a:ea typeface="Lato" panose="020F0502020204030203" pitchFamily="34" charset="0"/>
                <a:cs typeface="Lato" panose="020F0502020204030203" pitchFamily="34" charset="0"/>
              </a:defRPr>
            </a:lvl1pPr>
          </a:lstStyle>
          <a:p>
            <a:pPr lvl="0"/>
            <a:r>
              <a:rPr lang="en-US"/>
              <a:t>Click icon to add picture</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1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with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4681568" y="923927"/>
            <a:ext cx="4005115" cy="3705225"/>
          </a:xfrm>
          <a:prstGeom prst="rect">
            <a:avLst/>
          </a:prstGeom>
        </p:spPr>
        <p:txBody>
          <a:bodyPr vert="horz" lIns="0" tIns="0" rIns="0" bIns="0" rtlCol="0">
            <a:normAutofit/>
          </a:bodyPr>
          <a:lstStyle>
            <a:lvl1pPr>
              <a:buClr>
                <a:schemeClr val="bg2">
                  <a:lumMod val="90000"/>
                </a:schemeClr>
              </a:buClr>
              <a:buSzPct val="80000"/>
              <a:defRPr lang="en-US" smtClean="0">
                <a:solidFill>
                  <a:srgbClr val="1E2124"/>
                </a:solidFill>
                <a:latin typeface="Lato" panose="020F0502020204030203" pitchFamily="34" charset="0"/>
                <a:ea typeface="Lato" panose="020F0502020204030203" pitchFamily="34" charset="0"/>
                <a:cs typeface="Lato" panose="020F0502020204030203" pitchFamily="34" charset="0"/>
              </a:defRPr>
            </a:lvl1pPr>
            <a:lvl2pPr>
              <a:buClr>
                <a:schemeClr val="bg2">
                  <a:lumMod val="90000"/>
                </a:schemeClr>
              </a:buClr>
              <a:buSzPct val="80000"/>
              <a:defRPr lang="en-US" smtClean="0">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bg2">
                  <a:lumMod val="90000"/>
                </a:schemeClr>
              </a:buClr>
              <a:buSzPct val="80000"/>
              <a:defRPr lang="en-US" smtClean="0">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bg2">
                  <a:lumMod val="90000"/>
                </a:schemeClr>
              </a:buClr>
              <a:buSzPct val="80000"/>
              <a:defRPr lang="en-US" smtClean="0">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bg2">
                  <a:lumMod val="90000"/>
                </a:schemeClr>
              </a:buClr>
              <a:buSzPct val="80000"/>
              <a:defRPr lang="en-US">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819150"/>
            <a:ext cx="4005072" cy="365760"/>
          </a:xfrm>
          <a:prstGeom prst="rect">
            <a:avLst/>
          </a:prstGeom>
        </p:spPr>
        <p:txBody>
          <a:bodyPr anchor="t" anchorCtr="0">
            <a:noAutofit/>
          </a:bodyPr>
          <a:lstStyle>
            <a:lvl1pPr marL="0" indent="0">
              <a:buNone/>
              <a:defRPr sz="2400" b="1">
                <a:solidFill>
                  <a:schemeClr val="tx1"/>
                </a:solidFill>
                <a:latin typeface="Lato" panose="020F0502020204030203" pitchFamily="34" charset="0"/>
                <a:ea typeface="Lato" panose="020F0502020204030203" pitchFamily="34" charset="0"/>
                <a:cs typeface="Lato" panose="020F0502020204030203" pitchFamily="34" charset="0"/>
              </a:defRPr>
            </a:lvl1pPr>
            <a:lvl2pPr marL="456830" indent="0">
              <a:buNone/>
              <a:defRPr sz="2025" b="1"/>
            </a:lvl2pPr>
            <a:lvl3pPr marL="913662" indent="0">
              <a:buNone/>
              <a:defRPr sz="1800" b="1"/>
            </a:lvl3pPr>
            <a:lvl4pPr marL="1370494" indent="0">
              <a:buNone/>
              <a:defRPr sz="1575" b="1"/>
            </a:lvl4pPr>
            <a:lvl5pPr marL="1827323" indent="0">
              <a:buNone/>
              <a:defRPr sz="1575" b="1"/>
            </a:lvl5pPr>
            <a:lvl6pPr marL="2284148" indent="0">
              <a:buNone/>
              <a:defRPr sz="1575" b="1"/>
            </a:lvl6pPr>
            <a:lvl7pPr marL="2740985" indent="0">
              <a:buNone/>
              <a:defRPr sz="1575" b="1"/>
            </a:lvl7pPr>
            <a:lvl8pPr marL="3197812" indent="0">
              <a:buNone/>
              <a:defRPr sz="1575" b="1"/>
            </a:lvl8pPr>
            <a:lvl9pPr marL="3654640" indent="0">
              <a:buNone/>
              <a:defRPr sz="1575" b="1"/>
            </a:lvl9pPr>
          </a:lstStyle>
          <a:p>
            <a:pPr lvl="0"/>
            <a:r>
              <a:rPr lang="en-US"/>
              <a:t>Edit Master text styles</a:t>
            </a:r>
          </a:p>
        </p:txBody>
      </p:sp>
      <p:sp>
        <p:nvSpPr>
          <p:cNvPr id="12" name="Chart Placeholder 11"/>
          <p:cNvSpPr>
            <a:spLocks noGrp="1"/>
          </p:cNvSpPr>
          <p:nvPr>
            <p:ph type="chart" sz="quarter" idx="11"/>
          </p:nvPr>
        </p:nvSpPr>
        <p:spPr>
          <a:xfrm>
            <a:off x="457199" y="1292243"/>
            <a:ext cx="4005072" cy="3336925"/>
          </a:xfrm>
          <a:prstGeom prst="rect">
            <a:avLst/>
          </a:prstGeom>
        </p:spPr>
        <p:txBody>
          <a:bodyPr vert="horz" lIns="0" tIns="0" rIns="0" bIns="0" rtlCol="0">
            <a:normAutofit/>
          </a:bodyPr>
          <a:lstStyle>
            <a:lvl1pPr>
              <a:buClr>
                <a:schemeClr val="bg2">
                  <a:lumMod val="90000"/>
                </a:schemeClr>
              </a:buClr>
              <a:buSzPct val="80000"/>
              <a:defRPr lang="en-US" dirty="0">
                <a:solidFill>
                  <a:srgbClr val="1E2124"/>
                </a:solidFill>
                <a:latin typeface="Lato" panose="020F0502020204030203" pitchFamily="34" charset="0"/>
                <a:ea typeface="Lato" panose="020F0502020204030203" pitchFamily="34" charset="0"/>
                <a:cs typeface="Lato" panose="020F0502020204030203" pitchFamily="34" charset="0"/>
              </a:defRPr>
            </a:lvl1pPr>
          </a:lstStyle>
          <a:p>
            <a:pPr lvl="0"/>
            <a:r>
              <a:rPr lang="en-US"/>
              <a:t>Click icon to add chart</a:t>
            </a:r>
          </a:p>
        </p:txBody>
      </p:sp>
    </p:spTree>
    <p:extLst>
      <p:ext uri="{BB962C8B-B14F-4D97-AF65-F5344CB8AC3E}">
        <p14:creationId xmlns:p14="http://schemas.microsoft.com/office/powerpoint/2010/main" val="304902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7A5D48-4BC6-436D-B89C-81655EFBEAB8}"/>
              </a:ext>
            </a:extLst>
          </p:cNvPr>
          <p:cNvSpPr/>
          <p:nvPr userDrawn="1"/>
        </p:nvSpPr>
        <p:spPr>
          <a:xfrm>
            <a:off x="0" y="0"/>
            <a:ext cx="9144000" cy="5143500"/>
          </a:xfrm>
          <a:prstGeom prst="rect">
            <a:avLst/>
          </a:prstGeom>
          <a:solidFill>
            <a:schemeClr val="bg2"/>
          </a:solidFill>
        </p:spPr>
        <p:txBody>
          <a:bodyPr wrap="square" rtlCol="0" anchor="ctr">
            <a:noAutofit/>
          </a:bodyPr>
          <a:lstStyle/>
          <a:p>
            <a:pPr algn="ctr"/>
            <a:endParaRPr lang="en-US" err="1">
              <a:solidFill>
                <a:schemeClr val="bg1"/>
              </a:solidFill>
              <a:latin typeface="+mn-lt"/>
            </a:endParaRPr>
          </a:p>
        </p:txBody>
      </p:sp>
      <p:sp>
        <p:nvSpPr>
          <p:cNvPr id="5" name="Title 1">
            <a:extLst>
              <a:ext uri="{FF2B5EF4-FFF2-40B4-BE49-F238E27FC236}">
                <a16:creationId xmlns:a16="http://schemas.microsoft.com/office/drawing/2014/main" id="{357070D8-5E02-4521-A48E-0C81361B4E07}"/>
              </a:ext>
            </a:extLst>
          </p:cNvPr>
          <p:cNvSpPr>
            <a:spLocks noGrp="1"/>
          </p:cNvSpPr>
          <p:nvPr>
            <p:ph type="ctrTitle" hasCustomPrompt="1"/>
          </p:nvPr>
        </p:nvSpPr>
        <p:spPr>
          <a:xfrm>
            <a:off x="457200" y="2091676"/>
            <a:ext cx="8190210" cy="492346"/>
          </a:xfrm>
        </p:spPr>
        <p:txBody>
          <a:bodyPr wrap="square" anchor="ctr" anchorCtr="0">
            <a:spAutoFit/>
          </a:bodyPr>
          <a:lstStyle>
            <a:lvl1pPr algn="l">
              <a:defRPr sz="3000" b="0" baseline="0">
                <a:solidFill>
                  <a:schemeClr val="tx1"/>
                </a:solidFill>
              </a:defRPr>
            </a:lvl1pPr>
          </a:lstStyle>
          <a:p>
            <a:r>
              <a:rPr lang="en-US"/>
              <a:t>&lt;Section Name Here&gt;</a:t>
            </a:r>
          </a:p>
        </p:txBody>
      </p:sp>
      <p:sp>
        <p:nvSpPr>
          <p:cNvPr id="7" name="Text Placeholder 5">
            <a:extLst>
              <a:ext uri="{FF2B5EF4-FFF2-40B4-BE49-F238E27FC236}">
                <a16:creationId xmlns:a16="http://schemas.microsoft.com/office/drawing/2014/main" id="{80383BFE-C502-4453-AA42-90CE6D48E50B}"/>
              </a:ext>
            </a:extLst>
          </p:cNvPr>
          <p:cNvSpPr>
            <a:spLocks noGrp="1"/>
          </p:cNvSpPr>
          <p:nvPr>
            <p:ph type="body" sz="quarter" idx="10" hasCustomPrompt="1"/>
          </p:nvPr>
        </p:nvSpPr>
        <p:spPr>
          <a:xfrm>
            <a:off x="457200" y="2743200"/>
            <a:ext cx="8190207" cy="503231"/>
          </a:xfrm>
          <a:prstGeom prst="rect">
            <a:avLst/>
          </a:prstGeom>
        </p:spPr>
        <p:txBody>
          <a:bodyPr wrap="square">
            <a:noAutofit/>
          </a:bodyPr>
          <a:lstStyle>
            <a:lvl1pPr marL="0" indent="0" algn="l">
              <a:buNone/>
              <a:defRPr sz="1800" b="1" i="0">
                <a:solidFill>
                  <a:schemeClr val="tx1"/>
                </a:solidFill>
                <a:latin typeface="+mn-lt"/>
                <a:ea typeface="Lato" panose="020F0502020204030203" pitchFamily="34" charset="0"/>
                <a:cs typeface="Lato" panose="020F0502020204030203" pitchFamily="34" charset="0"/>
              </a:defRPr>
            </a:lvl1pPr>
            <a:lvl2pPr marL="288707" indent="0">
              <a:buNone/>
              <a:defRPr/>
            </a:lvl2pPr>
            <a:lvl3pPr marL="569477" indent="0">
              <a:buNone/>
              <a:defRPr/>
            </a:lvl3pPr>
            <a:lvl4pPr marL="855009" indent="0">
              <a:buNone/>
              <a:defRPr/>
            </a:lvl4pPr>
            <a:lvl5pPr marL="1140542" indent="0">
              <a:buNone/>
              <a:defRPr/>
            </a:lvl5pPr>
          </a:lstStyle>
          <a:p>
            <a:pPr lvl="0"/>
            <a:r>
              <a:rPr lang="en-US"/>
              <a:t>&lt;sub head here&gt;</a:t>
            </a:r>
          </a:p>
        </p:txBody>
      </p:sp>
      <p:pic>
        <p:nvPicPr>
          <p:cNvPr id="3" name="Picture 2">
            <a:extLst>
              <a:ext uri="{FF2B5EF4-FFF2-40B4-BE49-F238E27FC236}">
                <a16:creationId xmlns:a16="http://schemas.microsoft.com/office/drawing/2014/main" id="{D71DF246-25E7-A04A-94D8-FEA7AF233B3C}"/>
              </a:ext>
            </a:extLst>
          </p:cNvPr>
          <p:cNvPicPr>
            <a:picLocks noChangeAspect="1"/>
          </p:cNvPicPr>
          <p:nvPr userDrawn="1"/>
        </p:nvPicPr>
        <p:blipFill>
          <a:blip r:embed="rId2"/>
          <a:stretch>
            <a:fillRect/>
          </a:stretch>
        </p:blipFill>
        <p:spPr>
          <a:xfrm>
            <a:off x="1485900" y="1703070"/>
            <a:ext cx="8639683" cy="4859821"/>
          </a:xfrm>
          <a:prstGeom prst="rect">
            <a:avLst/>
          </a:prstGeom>
        </p:spPr>
      </p:pic>
    </p:spTree>
    <p:extLst>
      <p:ext uri="{BB962C8B-B14F-4D97-AF65-F5344CB8AC3E}">
        <p14:creationId xmlns:p14="http://schemas.microsoft.com/office/powerpoint/2010/main" val="2512978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0" name="Content Placeholder 9"/>
          <p:cNvSpPr>
            <a:spLocks noGrp="1"/>
          </p:cNvSpPr>
          <p:nvPr>
            <p:ph sz="quarter" idx="14"/>
          </p:nvPr>
        </p:nvSpPr>
        <p:spPr>
          <a:xfrm>
            <a:off x="4681568" y="914400"/>
            <a:ext cx="4005115" cy="3714750"/>
          </a:xfrm>
          <a:prstGeom prst="rect">
            <a:avLst/>
          </a:prstGeom>
        </p:spPr>
        <p:txBody>
          <a:bodyPr vert="horz" lIns="0" tIns="0" rIns="0" bIns="0" rtlCol="0">
            <a:normAutofit/>
          </a:bodyPr>
          <a:lstStyle>
            <a:lvl1pPr>
              <a:buClr>
                <a:schemeClr val="bg2">
                  <a:lumMod val="90000"/>
                </a:schemeClr>
              </a:buClr>
              <a:buSzPct val="80000"/>
              <a:defRPr lang="en-US" dirty="0" smtClean="0">
                <a:solidFill>
                  <a:srgbClr val="1E2124"/>
                </a:solidFill>
                <a:latin typeface="Lato" panose="020F0502020204030203" pitchFamily="34" charset="0"/>
                <a:ea typeface="Lato" panose="020F0502020204030203" pitchFamily="34" charset="0"/>
                <a:cs typeface="Lato" panose="020F0502020204030203" pitchFamily="34" charset="0"/>
              </a:defRPr>
            </a:lvl1pPr>
            <a:lvl2pPr>
              <a:buClr>
                <a:schemeClr val="bg2">
                  <a:lumMod val="90000"/>
                </a:schemeClr>
              </a:buClr>
              <a:buSzPct val="80000"/>
              <a:defRPr lang="en-US" dirty="0" smtClean="0">
                <a:solidFill>
                  <a:srgbClr val="1E2124"/>
                </a:solidFill>
                <a:latin typeface="Lato" panose="020F0502020204030203" pitchFamily="34" charset="0"/>
                <a:ea typeface="Lato" panose="020F0502020204030203" pitchFamily="34" charset="0"/>
                <a:cs typeface="Lato" panose="020F0502020204030203" pitchFamily="34" charset="0"/>
              </a:defRPr>
            </a:lvl2pPr>
            <a:lvl3pPr>
              <a:buClr>
                <a:schemeClr val="bg2">
                  <a:lumMod val="90000"/>
                </a:schemeClr>
              </a:buClr>
              <a:buSzPct val="80000"/>
              <a:defRPr lang="en-US" dirty="0" smtClean="0">
                <a:solidFill>
                  <a:srgbClr val="1E2124"/>
                </a:solidFill>
                <a:latin typeface="Lato" panose="020F0502020204030203" pitchFamily="34" charset="0"/>
                <a:ea typeface="Lato" panose="020F0502020204030203" pitchFamily="34" charset="0"/>
                <a:cs typeface="Lato" panose="020F0502020204030203" pitchFamily="34" charset="0"/>
              </a:defRPr>
            </a:lvl3pPr>
            <a:lvl4pPr>
              <a:buClr>
                <a:schemeClr val="bg2">
                  <a:lumMod val="90000"/>
                </a:schemeClr>
              </a:buClr>
              <a:buSzPct val="80000"/>
              <a:defRPr lang="en-US" dirty="0" smtClean="0">
                <a:solidFill>
                  <a:srgbClr val="1E2124"/>
                </a:solidFill>
                <a:latin typeface="Lato" panose="020F0502020204030203" pitchFamily="34" charset="0"/>
                <a:ea typeface="Lato" panose="020F0502020204030203" pitchFamily="34" charset="0"/>
                <a:cs typeface="Lato" panose="020F0502020204030203" pitchFamily="34" charset="0"/>
              </a:defRPr>
            </a:lvl4pPr>
            <a:lvl5pPr>
              <a:buClr>
                <a:schemeClr val="bg2">
                  <a:lumMod val="90000"/>
                </a:schemeClr>
              </a:buClr>
              <a:buSzPct val="80000"/>
              <a:defRPr lang="en-US" dirty="0">
                <a:solidFill>
                  <a:srgbClr val="1E2124"/>
                </a:solidFill>
                <a:latin typeface="Lato" panose="020F0502020204030203" pitchFamily="34" charset="0"/>
                <a:ea typeface="Lato" panose="020F0502020204030203" pitchFamily="34" charset="0"/>
                <a:cs typeface="Lato" panose="020F050202020403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4263390"/>
            <a:ext cx="4005072" cy="365760"/>
          </a:xfrm>
          <a:prstGeom prst="rect">
            <a:avLst/>
          </a:prstGeom>
        </p:spPr>
        <p:txBody>
          <a:bodyPr anchor="t" anchorCtr="0">
            <a:noAutofit/>
          </a:bodyPr>
          <a:lstStyle>
            <a:lvl1pPr marL="0" indent="0">
              <a:buNone/>
              <a:defRPr sz="2025" b="1">
                <a:solidFill>
                  <a:schemeClr val="tx1"/>
                </a:solidFill>
                <a:latin typeface="Lato" panose="020F0502020204030203" pitchFamily="34" charset="0"/>
                <a:ea typeface="Lato" panose="020F0502020204030203" pitchFamily="34" charset="0"/>
                <a:cs typeface="Lato" panose="020F0502020204030203" pitchFamily="34" charset="0"/>
              </a:defRPr>
            </a:lvl1pPr>
            <a:lvl2pPr marL="456830" indent="0">
              <a:buNone/>
              <a:defRPr sz="2025" b="1"/>
            </a:lvl2pPr>
            <a:lvl3pPr marL="913662" indent="0">
              <a:buNone/>
              <a:defRPr sz="1800" b="1"/>
            </a:lvl3pPr>
            <a:lvl4pPr marL="1370494" indent="0">
              <a:buNone/>
              <a:defRPr sz="1575" b="1"/>
            </a:lvl4pPr>
            <a:lvl5pPr marL="1827323" indent="0">
              <a:buNone/>
              <a:defRPr sz="1575" b="1"/>
            </a:lvl5pPr>
            <a:lvl6pPr marL="2284148" indent="0">
              <a:buNone/>
              <a:defRPr sz="1575" b="1"/>
            </a:lvl6pPr>
            <a:lvl7pPr marL="2740985" indent="0">
              <a:buNone/>
              <a:defRPr sz="1575" b="1"/>
            </a:lvl7pPr>
            <a:lvl8pPr marL="3197812" indent="0">
              <a:buNone/>
              <a:defRPr sz="1575" b="1"/>
            </a:lvl8pPr>
            <a:lvl9pPr marL="3654640" indent="0">
              <a:buNone/>
              <a:defRPr sz="1575" b="1"/>
            </a:lvl9pPr>
          </a:lstStyle>
          <a:p>
            <a:pPr lvl="0"/>
            <a:r>
              <a:rPr lang="en-US"/>
              <a:t>Edit Master text styles</a:t>
            </a:r>
          </a:p>
        </p:txBody>
      </p:sp>
      <p:sp>
        <p:nvSpPr>
          <p:cNvPr id="4" name="Rounded Rectangle 3"/>
          <p:cNvSpPr/>
          <p:nvPr userDrawn="1"/>
        </p:nvSpPr>
        <p:spPr>
          <a:xfrm>
            <a:off x="457200" y="923927"/>
            <a:ext cx="4005072" cy="3242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8" tIns="45684" rIns="91368" bIns="45684" rtlCol="0" anchor="ctr"/>
          <a:lstStyle/>
          <a:p>
            <a:pPr algn="ctr" defTabSz="913662" fontAlgn="auto">
              <a:spcBef>
                <a:spcPts val="0"/>
              </a:spcBef>
              <a:spcAft>
                <a:spcPts val="0"/>
              </a:spcAft>
            </a:pPr>
            <a:endParaRPr lang="en-US" sz="1800" b="0" i="0">
              <a:solidFill>
                <a:prstClr val="white"/>
              </a:solidFill>
              <a:latin typeface="Lato" panose="020F0502020204030203" pitchFamily="34" charset="0"/>
            </a:endParaRPr>
          </a:p>
        </p:txBody>
      </p:sp>
      <p:sp>
        <p:nvSpPr>
          <p:cNvPr id="6" name="Media Placeholder 5"/>
          <p:cNvSpPr>
            <a:spLocks noGrp="1"/>
          </p:cNvSpPr>
          <p:nvPr>
            <p:ph type="media" sz="quarter" idx="11"/>
          </p:nvPr>
        </p:nvSpPr>
        <p:spPr>
          <a:xfrm>
            <a:off x="609607" y="1106494"/>
            <a:ext cx="3700463" cy="2853620"/>
          </a:xfrm>
          <a:prstGeom prst="rect">
            <a:avLst/>
          </a:prstGeom>
        </p:spPr>
        <p:txBody>
          <a:bodyPr/>
          <a:lstStyle>
            <a:lvl1pPr>
              <a:buClr>
                <a:schemeClr val="bg2">
                  <a:lumMod val="90000"/>
                </a:schemeClr>
              </a:buClr>
              <a:buSzPct val="80000"/>
              <a:defRPr>
                <a:solidFill>
                  <a:srgbClr val="FFFFFF"/>
                </a:solidFill>
                <a:latin typeface="Lato" panose="020F0502020204030203" pitchFamily="34" charset="0"/>
                <a:ea typeface="Lato" panose="020F0502020204030203" pitchFamily="34" charset="0"/>
                <a:cs typeface="Lato" panose="020F0502020204030203" pitchFamily="34" charset="0"/>
              </a:defRPr>
            </a:lvl1pPr>
          </a:lstStyle>
          <a:p>
            <a:r>
              <a:rPr lang="en-US"/>
              <a:t>Click icon to add media</a:t>
            </a:r>
          </a:p>
        </p:txBody>
      </p:sp>
    </p:spTree>
    <p:extLst>
      <p:ext uri="{BB962C8B-B14F-4D97-AF65-F5344CB8AC3E}">
        <p14:creationId xmlns:p14="http://schemas.microsoft.com/office/powerpoint/2010/main" val="349128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rg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819150"/>
            <a:ext cx="8229601" cy="365760"/>
          </a:xfrm>
          <a:prstGeom prst="rect">
            <a:avLst/>
          </a:prstGeom>
        </p:spPr>
        <p:txBody>
          <a:bodyPr anchor="t" anchorCtr="0">
            <a:noAutofit/>
          </a:bodyPr>
          <a:lstStyle>
            <a:lvl1pPr marL="0" indent="0">
              <a:buNone/>
              <a:defRPr sz="2400" b="1">
                <a:solidFill>
                  <a:schemeClr val="tx1"/>
                </a:solidFill>
                <a:latin typeface="Lato" panose="020F0502020204030203" pitchFamily="34" charset="0"/>
                <a:ea typeface="Lato" panose="020F0502020204030203" pitchFamily="34" charset="0"/>
                <a:cs typeface="Lato" panose="020F0502020204030203" pitchFamily="34" charset="0"/>
              </a:defRPr>
            </a:lvl1pPr>
            <a:lvl2pPr marL="456830" indent="0">
              <a:buNone/>
              <a:defRPr sz="2025" b="1"/>
            </a:lvl2pPr>
            <a:lvl3pPr marL="913662" indent="0">
              <a:buNone/>
              <a:defRPr sz="1800" b="1"/>
            </a:lvl3pPr>
            <a:lvl4pPr marL="1370494" indent="0">
              <a:buNone/>
              <a:defRPr sz="1575" b="1"/>
            </a:lvl4pPr>
            <a:lvl5pPr marL="1827323" indent="0">
              <a:buNone/>
              <a:defRPr sz="1575" b="1"/>
            </a:lvl5pPr>
            <a:lvl6pPr marL="2284148" indent="0">
              <a:buNone/>
              <a:defRPr sz="1575" b="1"/>
            </a:lvl6pPr>
            <a:lvl7pPr marL="2740985" indent="0">
              <a:buNone/>
              <a:defRPr sz="1575" b="1"/>
            </a:lvl7pPr>
            <a:lvl8pPr marL="3197812" indent="0">
              <a:buNone/>
              <a:defRPr sz="1575" b="1"/>
            </a:lvl8pPr>
            <a:lvl9pPr marL="3654640" indent="0">
              <a:buNone/>
              <a:defRPr sz="1575" b="1"/>
            </a:lvl9pPr>
          </a:lstStyle>
          <a:p>
            <a:pPr lvl="0"/>
            <a:r>
              <a:rPr lang="en-US"/>
              <a:t>Edit Master text styles</a:t>
            </a:r>
          </a:p>
        </p:txBody>
      </p:sp>
      <p:sp>
        <p:nvSpPr>
          <p:cNvPr id="12" name="Chart Placeholder 11"/>
          <p:cNvSpPr>
            <a:spLocks noGrp="1"/>
          </p:cNvSpPr>
          <p:nvPr>
            <p:ph type="chart" sz="quarter" idx="11"/>
          </p:nvPr>
        </p:nvSpPr>
        <p:spPr>
          <a:xfrm>
            <a:off x="457203" y="1292243"/>
            <a:ext cx="8229601" cy="3336925"/>
          </a:xfrm>
          <a:prstGeom prst="rect">
            <a:avLst/>
          </a:prstGeom>
        </p:spPr>
        <p:txBody>
          <a:bodyPr vert="horz" lIns="0" tIns="0" rIns="0" bIns="0" rtlCol="0">
            <a:normAutofit/>
          </a:bodyPr>
          <a:lstStyle>
            <a:lvl1pPr>
              <a:buClr>
                <a:schemeClr val="bg2">
                  <a:lumMod val="90000"/>
                </a:schemeClr>
              </a:buClr>
              <a:buSzPct val="80000"/>
              <a:defRPr lang="en-US">
                <a:solidFill>
                  <a:srgbClr val="1E2124"/>
                </a:solidFill>
                <a:latin typeface="Lato" panose="020F0502020204030203" pitchFamily="34" charset="0"/>
                <a:ea typeface="Lato" panose="020F0502020204030203" pitchFamily="34" charset="0"/>
                <a:cs typeface="Lato" panose="020F0502020204030203" pitchFamily="34" charset="0"/>
              </a:defRPr>
            </a:lvl1pPr>
          </a:lstStyle>
          <a:p>
            <a:pPr lvl="0"/>
            <a:r>
              <a:rPr lang="en-US"/>
              <a:t>Click icon to add chart</a:t>
            </a:r>
          </a:p>
        </p:txBody>
      </p:sp>
    </p:spTree>
    <p:extLst>
      <p:ext uri="{BB962C8B-B14F-4D97-AF65-F5344CB8AC3E}">
        <p14:creationId xmlns:p14="http://schemas.microsoft.com/office/powerpoint/2010/main" val="161304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3" y="138346"/>
            <a:ext cx="8229601" cy="812631"/>
          </a:xfrm>
        </p:spPr>
        <p:txBody>
          <a:bodyPr/>
          <a:lstStyle/>
          <a:p>
            <a:r>
              <a:rPr lang="en-US"/>
              <a:t>Click to edit Master title style</a:t>
            </a:r>
          </a:p>
        </p:txBody>
      </p:sp>
    </p:spTree>
    <p:extLst>
      <p:ext uri="{BB962C8B-B14F-4D97-AF65-F5344CB8AC3E}">
        <p14:creationId xmlns:p14="http://schemas.microsoft.com/office/powerpoint/2010/main" val="107484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6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randing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570" y="2024529"/>
            <a:ext cx="8592861" cy="1004890"/>
          </a:xfrm>
        </p:spPr>
        <p:txBody>
          <a:bodyPr wrap="square" anchor="ctr" anchorCtr="0">
            <a:spAutoFit/>
          </a:bodyPr>
          <a:lstStyle>
            <a:lvl1pPr algn="l">
              <a:defRPr sz="4000">
                <a:solidFill>
                  <a:srgbClr val="1E2124"/>
                </a:solidFill>
              </a:defRPr>
            </a:lvl1pPr>
          </a:lstStyle>
          <a:p>
            <a:r>
              <a:rPr lang="en-US"/>
              <a:t>Click to edit Master title style</a:t>
            </a:r>
          </a:p>
        </p:txBody>
      </p:sp>
    </p:spTree>
    <p:extLst>
      <p:ext uri="{BB962C8B-B14F-4D97-AF65-F5344CB8AC3E}">
        <p14:creationId xmlns:p14="http://schemas.microsoft.com/office/powerpoint/2010/main" val="23893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tat Splash">
    <p:bg>
      <p:bgPr>
        <a:solidFill>
          <a:schemeClr val="accent4"/>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40F491-D70A-48EE-81B7-EE8A4F651BC7}"/>
              </a:ext>
            </a:extLst>
          </p:cNvPr>
          <p:cNvSpPr>
            <a:spLocks noGrp="1"/>
          </p:cNvSpPr>
          <p:nvPr>
            <p:ph type="body" sz="quarter" idx="11"/>
          </p:nvPr>
        </p:nvSpPr>
        <p:spPr>
          <a:xfrm>
            <a:off x="538163" y="2089152"/>
            <a:ext cx="8067675" cy="965200"/>
          </a:xfrm>
          <a:prstGeom prst="rect">
            <a:avLst/>
          </a:prstGeom>
        </p:spPr>
        <p:txBody>
          <a:bodyPr vert="horz" lIns="0" tIns="0" rIns="0" bIns="0" rtlCol="0" anchor="ctr">
            <a:normAutofit/>
          </a:bodyPr>
          <a:lstStyle>
            <a:lvl1pPr>
              <a:defRPr lang="en-US" sz="3200" b="0" i="0" smtClean="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marL="0" lvl="0" indent="0">
              <a:buNone/>
            </a:pPr>
            <a:r>
              <a:rPr lang="en-US"/>
              <a:t>Edit Master text styles</a:t>
            </a:r>
          </a:p>
        </p:txBody>
      </p:sp>
    </p:spTree>
    <p:extLst>
      <p:ext uri="{BB962C8B-B14F-4D97-AF65-F5344CB8AC3E}">
        <p14:creationId xmlns:p14="http://schemas.microsoft.com/office/powerpoint/2010/main" val="27954343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eople Splash">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A3751-0935-4E86-A165-491B3F2D7B07}"/>
              </a:ext>
            </a:extLst>
          </p:cNvPr>
          <p:cNvSpPr>
            <a:spLocks noGrp="1"/>
          </p:cNvSpPr>
          <p:nvPr>
            <p:ph type="body" sz="quarter" idx="11"/>
          </p:nvPr>
        </p:nvSpPr>
        <p:spPr>
          <a:xfrm>
            <a:off x="538163" y="387350"/>
            <a:ext cx="8067675" cy="965200"/>
          </a:xfrm>
          <a:prstGeom prst="rect">
            <a:avLst/>
          </a:prstGeom>
        </p:spPr>
        <p:txBody>
          <a:bodyPr vert="horz" lIns="0" tIns="0" rIns="0" bIns="0" rtlCol="0" anchor="ctr">
            <a:normAutofit/>
          </a:bodyPr>
          <a:lstStyle>
            <a:lvl1pPr>
              <a:defRPr lang="en-US" sz="3200" b="0" i="0" smtClean="0">
                <a:solidFill>
                  <a:srgbClr val="FFFFFF"/>
                </a:solidFill>
                <a:latin typeface="Lato Light" panose="020F0502020204030203" pitchFamily="34" charset="0"/>
                <a:ea typeface="Lato Light" panose="020F0502020204030203" pitchFamily="34" charset="0"/>
                <a:cs typeface="Lato Light" panose="020F0502020204030203" pitchFamily="34" charset="0"/>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marL="0" lvl="0" indent="0">
              <a:buNone/>
            </a:pPr>
            <a:r>
              <a:rPr lang="en-US"/>
              <a:t>Edit Master text styles</a:t>
            </a:r>
          </a:p>
        </p:txBody>
      </p:sp>
      <p:sp>
        <p:nvSpPr>
          <p:cNvPr id="4" name="Picture Placeholder 3">
            <a:extLst>
              <a:ext uri="{FF2B5EF4-FFF2-40B4-BE49-F238E27FC236}">
                <a16:creationId xmlns:a16="http://schemas.microsoft.com/office/drawing/2014/main" id="{EBC20846-1E50-4F8E-B145-52669B711BD0}"/>
              </a:ext>
            </a:extLst>
          </p:cNvPr>
          <p:cNvSpPr>
            <a:spLocks noGrp="1"/>
          </p:cNvSpPr>
          <p:nvPr>
            <p:ph type="pic" sz="quarter" idx="12"/>
          </p:nvPr>
        </p:nvSpPr>
        <p:spPr>
          <a:xfrm>
            <a:off x="1143000" y="1352550"/>
            <a:ext cx="6934200" cy="3177886"/>
          </a:xfrm>
          <a:prstGeom prst="rect">
            <a:avLst/>
          </a:prstGeom>
        </p:spPr>
        <p:txBody>
          <a:bodyPr/>
          <a:lstStyle>
            <a:lvl1pPr>
              <a:buClr>
                <a:schemeClr val="bg2">
                  <a:lumMod val="90000"/>
                </a:schemeClr>
              </a:buClr>
              <a:buSzPct val="80000"/>
              <a:defRPr>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Click icon to add picture</a:t>
            </a:r>
          </a:p>
        </p:txBody>
      </p:sp>
    </p:spTree>
    <p:extLst>
      <p:ext uri="{BB962C8B-B14F-4D97-AF65-F5344CB8AC3E}">
        <p14:creationId xmlns:p14="http://schemas.microsoft.com/office/powerpoint/2010/main" val="23166742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Splash">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63E4C6F-B0D6-4B76-8A62-1293718DCB90}"/>
              </a:ext>
            </a:extLst>
          </p:cNvPr>
          <p:cNvSpPr txBox="1"/>
          <p:nvPr userDrawn="1"/>
        </p:nvSpPr>
        <p:spPr>
          <a:xfrm>
            <a:off x="4338638" y="895352"/>
            <a:ext cx="838200" cy="1015663"/>
          </a:xfrm>
          <a:prstGeom prst="rect">
            <a:avLst/>
          </a:prstGeom>
          <a:noFill/>
        </p:spPr>
        <p:txBody>
          <a:bodyPr wrap="square" rtlCol="0">
            <a:spAutoFit/>
          </a:bodyPr>
          <a:lstStyle/>
          <a:p>
            <a:r>
              <a:rPr lang="en-US" sz="6000" b="1">
                <a:solidFill>
                  <a:schemeClr val="bg1">
                    <a:alpha val="50000"/>
                  </a:schemeClr>
                </a:solidFill>
                <a:latin typeface="Lato" panose="020F0502020204030203" pitchFamily="34" charset="0"/>
                <a:ea typeface="Lato" panose="020F0502020204030203" pitchFamily="34" charset="0"/>
                <a:cs typeface="Lato" panose="020F0502020204030203" pitchFamily="34" charset="0"/>
              </a:rPr>
              <a:t>“</a:t>
            </a:r>
          </a:p>
        </p:txBody>
      </p:sp>
      <p:sp>
        <p:nvSpPr>
          <p:cNvPr id="8" name="TextBox 7">
            <a:extLst>
              <a:ext uri="{FF2B5EF4-FFF2-40B4-BE49-F238E27FC236}">
                <a16:creationId xmlns:a16="http://schemas.microsoft.com/office/drawing/2014/main" id="{E596BA8C-3F38-4B1A-90B7-5C1F6D56B91E}"/>
              </a:ext>
            </a:extLst>
          </p:cNvPr>
          <p:cNvSpPr txBox="1"/>
          <p:nvPr userDrawn="1"/>
        </p:nvSpPr>
        <p:spPr>
          <a:xfrm>
            <a:off x="8153400" y="2571752"/>
            <a:ext cx="838200" cy="1015663"/>
          </a:xfrm>
          <a:prstGeom prst="rect">
            <a:avLst/>
          </a:prstGeom>
          <a:noFill/>
        </p:spPr>
        <p:txBody>
          <a:bodyPr wrap="square" rtlCol="0">
            <a:spAutoFit/>
          </a:bodyPr>
          <a:lstStyle/>
          <a:p>
            <a:r>
              <a:rPr lang="en-US" sz="6000" b="1">
                <a:solidFill>
                  <a:schemeClr val="bg1">
                    <a:alpha val="50000"/>
                  </a:schemeClr>
                </a:solidFill>
                <a:latin typeface="Lato" panose="020F0502020204030203" pitchFamily="34" charset="0"/>
                <a:ea typeface="Lato" panose="020F0502020204030203" pitchFamily="34" charset="0"/>
                <a:cs typeface="Lato" panose="020F0502020204030203" pitchFamily="34" charset="0"/>
              </a:rPr>
              <a:t>”</a:t>
            </a:r>
          </a:p>
        </p:txBody>
      </p:sp>
      <p:sp>
        <p:nvSpPr>
          <p:cNvPr id="13" name="Text Placeholder 12">
            <a:extLst>
              <a:ext uri="{FF2B5EF4-FFF2-40B4-BE49-F238E27FC236}">
                <a16:creationId xmlns:a16="http://schemas.microsoft.com/office/drawing/2014/main" id="{29F11767-2985-41BA-8703-50352AF4FDA2}"/>
              </a:ext>
            </a:extLst>
          </p:cNvPr>
          <p:cNvSpPr>
            <a:spLocks noGrp="1"/>
          </p:cNvSpPr>
          <p:nvPr>
            <p:ph type="body" sz="quarter" idx="12"/>
          </p:nvPr>
        </p:nvSpPr>
        <p:spPr>
          <a:xfrm>
            <a:off x="4757739" y="1200150"/>
            <a:ext cx="3852862" cy="1836738"/>
          </a:xfrm>
          <a:prstGeom prst="rect">
            <a:avLst/>
          </a:prstGeom>
        </p:spPr>
        <p:txBody>
          <a:bodyPr vert="horz" lIns="0" tIns="0" rIns="0" bIns="0" rtlCol="0" anchor="t">
            <a:normAutofit/>
          </a:bodyPr>
          <a:lstStyle>
            <a:lvl1pPr marL="0" indent="0">
              <a:buFont typeface="Arial" panose="020B0604020202020204" pitchFamily="34" charset="0"/>
              <a:buNone/>
              <a:defRPr lang="en-US" sz="3200" smtClean="0">
                <a:solidFill>
                  <a:schemeClr val="bg1"/>
                </a:solidFill>
                <a:latin typeface="Lato" panose="020F0502020204030203" pitchFamily="34" charset="0"/>
                <a:ea typeface="Lato" panose="020F0502020204030203" pitchFamily="34" charset="0"/>
                <a:cs typeface="Lato" panose="020F0502020204030203" pitchFamily="34"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marL="274307" lvl="0" indent="-274307"/>
            <a:r>
              <a:rPr lang="en-US"/>
              <a:t>Edit Master text styles</a:t>
            </a:r>
          </a:p>
        </p:txBody>
      </p:sp>
      <p:sp>
        <p:nvSpPr>
          <p:cNvPr id="3" name="Picture Placeholder 2">
            <a:extLst>
              <a:ext uri="{FF2B5EF4-FFF2-40B4-BE49-F238E27FC236}">
                <a16:creationId xmlns:a16="http://schemas.microsoft.com/office/drawing/2014/main" id="{781AD674-C147-471E-A48A-AD7A2D4CD2D0}"/>
              </a:ext>
            </a:extLst>
          </p:cNvPr>
          <p:cNvSpPr>
            <a:spLocks noGrp="1"/>
          </p:cNvSpPr>
          <p:nvPr>
            <p:ph type="pic" sz="quarter" idx="13"/>
          </p:nvPr>
        </p:nvSpPr>
        <p:spPr>
          <a:xfrm>
            <a:off x="457200" y="742951"/>
            <a:ext cx="4038600" cy="3779174"/>
          </a:xfrm>
          <a:prstGeom prst="rect">
            <a:avLst/>
          </a:prstGeom>
        </p:spPr>
        <p:txBody>
          <a:bodyPr/>
          <a:lstStyle>
            <a:lvl1pPr>
              <a:buClr>
                <a:schemeClr val="bg2">
                  <a:lumMod val="90000"/>
                </a:schemeClr>
              </a:buClr>
              <a:buSzPct val="80000"/>
              <a:defRPr b="0" i="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Click icon to add picture</a:t>
            </a:r>
          </a:p>
        </p:txBody>
      </p:sp>
    </p:spTree>
    <p:extLst>
      <p:ext uri="{BB962C8B-B14F-4D97-AF65-F5344CB8AC3E}">
        <p14:creationId xmlns:p14="http://schemas.microsoft.com/office/powerpoint/2010/main" val="9393327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ages Splash">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E1216C7-912A-6743-8D6F-645BE0B7A5A4}"/>
              </a:ext>
            </a:extLst>
          </p:cNvPr>
          <p:cNvGrpSpPr>
            <a:grpSpLocks noChangeAspect="1"/>
          </p:cNvGrpSpPr>
          <p:nvPr userDrawn="1"/>
        </p:nvGrpSpPr>
        <p:grpSpPr bwMode="auto">
          <a:xfrm>
            <a:off x="8306382" y="4889713"/>
            <a:ext cx="703200" cy="187249"/>
            <a:chOff x="118" y="883"/>
            <a:chExt cx="5528" cy="1472"/>
          </a:xfrm>
        </p:grpSpPr>
        <p:sp>
          <p:nvSpPr>
            <p:cNvPr id="11" name="Freeform 5">
              <a:extLst>
                <a:ext uri="{FF2B5EF4-FFF2-40B4-BE49-F238E27FC236}">
                  <a16:creationId xmlns:a16="http://schemas.microsoft.com/office/drawing/2014/main" id="{AB7E6E14-D7AB-E144-8F7C-08C2E0409EC2}"/>
                </a:ext>
              </a:extLst>
            </p:cNvPr>
            <p:cNvSpPr>
              <a:spLocks noChangeAspect="1" noEditPoints="1"/>
            </p:cNvSpPr>
            <p:nvPr/>
          </p:nvSpPr>
          <p:spPr bwMode="auto">
            <a:xfrm>
              <a:off x="118" y="883"/>
              <a:ext cx="1469" cy="1472"/>
            </a:xfrm>
            <a:custGeom>
              <a:avLst/>
              <a:gdLst>
                <a:gd name="T0" fmla="*/ 408 w 621"/>
                <a:gd name="T1" fmla="*/ 507 h 620"/>
                <a:gd name="T2" fmla="*/ 445 w 621"/>
                <a:gd name="T3" fmla="*/ 538 h 620"/>
                <a:gd name="T4" fmla="*/ 439 w 621"/>
                <a:gd name="T5" fmla="*/ 593 h 620"/>
                <a:gd name="T6" fmla="*/ 386 w 621"/>
                <a:gd name="T7" fmla="*/ 564 h 620"/>
                <a:gd name="T8" fmla="*/ 575 w 621"/>
                <a:gd name="T9" fmla="*/ 331 h 620"/>
                <a:gd name="T10" fmla="*/ 621 w 621"/>
                <a:gd name="T11" fmla="*/ 321 h 620"/>
                <a:gd name="T12" fmla="*/ 621 w 621"/>
                <a:gd name="T13" fmla="*/ 299 h 620"/>
                <a:gd name="T14" fmla="*/ 575 w 621"/>
                <a:gd name="T15" fmla="*/ 289 h 620"/>
                <a:gd name="T16" fmla="*/ 524 w 621"/>
                <a:gd name="T17" fmla="*/ 257 h 620"/>
                <a:gd name="T18" fmla="*/ 556 w 621"/>
                <a:gd name="T19" fmla="*/ 208 h 620"/>
                <a:gd name="T20" fmla="*/ 583 w 621"/>
                <a:gd name="T21" fmla="*/ 161 h 620"/>
                <a:gd name="T22" fmla="*/ 550 w 621"/>
                <a:gd name="T23" fmla="*/ 198 h 620"/>
                <a:gd name="T24" fmla="*/ 487 w 621"/>
                <a:gd name="T25" fmla="*/ 177 h 620"/>
                <a:gd name="T26" fmla="*/ 528 w 621"/>
                <a:gd name="T27" fmla="*/ 159 h 620"/>
                <a:gd name="T28" fmla="*/ 537 w 621"/>
                <a:gd name="T29" fmla="*/ 98 h 620"/>
                <a:gd name="T30" fmla="*/ 510 w 621"/>
                <a:gd name="T31" fmla="*/ 137 h 620"/>
                <a:gd name="T32" fmla="*/ 454 w 621"/>
                <a:gd name="T33" fmla="*/ 143 h 620"/>
                <a:gd name="T34" fmla="*/ 491 w 621"/>
                <a:gd name="T35" fmla="*/ 116 h 620"/>
                <a:gd name="T36" fmla="*/ 478 w 621"/>
                <a:gd name="T37" fmla="*/ 48 h 620"/>
                <a:gd name="T38" fmla="*/ 416 w 621"/>
                <a:gd name="T39" fmla="*/ 66 h 620"/>
                <a:gd name="T40" fmla="*/ 387 w 621"/>
                <a:gd name="T41" fmla="*/ 104 h 620"/>
                <a:gd name="T42" fmla="*/ 384 w 621"/>
                <a:gd name="T43" fmla="*/ 55 h 620"/>
                <a:gd name="T44" fmla="*/ 365 w 621"/>
                <a:gd name="T45" fmla="*/ 4 h 620"/>
                <a:gd name="T46" fmla="*/ 344 w 621"/>
                <a:gd name="T47" fmla="*/ 47 h 620"/>
                <a:gd name="T48" fmla="*/ 325 w 621"/>
                <a:gd name="T49" fmla="*/ 91 h 620"/>
                <a:gd name="T50" fmla="*/ 319 w 621"/>
                <a:gd name="T51" fmla="*/ 45 h 620"/>
                <a:gd name="T52" fmla="*/ 311 w 621"/>
                <a:gd name="T53" fmla="*/ 0 h 620"/>
                <a:gd name="T54" fmla="*/ 311 w 621"/>
                <a:gd name="T55" fmla="*/ 620 h 620"/>
                <a:gd name="T56" fmla="*/ 317 w 621"/>
                <a:gd name="T57" fmla="*/ 575 h 620"/>
                <a:gd name="T58" fmla="*/ 338 w 621"/>
                <a:gd name="T59" fmla="*/ 619 h 620"/>
                <a:gd name="T60" fmla="*/ 353 w 621"/>
                <a:gd name="T61" fmla="*/ 571 h 620"/>
                <a:gd name="T62" fmla="*/ 331 w 621"/>
                <a:gd name="T63" fmla="*/ 529 h 620"/>
                <a:gd name="T64" fmla="*/ 311 w 621"/>
                <a:gd name="T65" fmla="*/ 484 h 620"/>
                <a:gd name="T66" fmla="*/ 311 w 621"/>
                <a:gd name="T67" fmla="*/ 136 h 620"/>
                <a:gd name="T68" fmla="*/ 409 w 621"/>
                <a:gd name="T69" fmla="*/ 113 h 620"/>
                <a:gd name="T70" fmla="*/ 403 w 621"/>
                <a:gd name="T71" fmla="*/ 162 h 620"/>
                <a:gd name="T72" fmla="*/ 512 w 621"/>
                <a:gd name="T73" fmla="*/ 222 h 620"/>
                <a:gd name="T74" fmla="*/ 477 w 621"/>
                <a:gd name="T75" fmla="*/ 258 h 620"/>
                <a:gd name="T76" fmla="*/ 459 w 621"/>
                <a:gd name="T77" fmla="*/ 402 h 620"/>
                <a:gd name="T78" fmla="*/ 479 w 621"/>
                <a:gd name="T79" fmla="*/ 451 h 620"/>
                <a:gd name="T80" fmla="*/ 504 w 621"/>
                <a:gd name="T81" fmla="*/ 491 h 620"/>
                <a:gd name="T82" fmla="*/ 572 w 621"/>
                <a:gd name="T83" fmla="*/ 478 h 620"/>
                <a:gd name="T84" fmla="*/ 553 w 621"/>
                <a:gd name="T85" fmla="*/ 417 h 620"/>
                <a:gd name="T86" fmla="*/ 518 w 621"/>
                <a:gd name="T87" fmla="*/ 384 h 620"/>
                <a:gd name="T88" fmla="*/ 565 w 621"/>
                <a:gd name="T89" fmla="*/ 385 h 620"/>
                <a:gd name="T90" fmla="*/ 616 w 621"/>
                <a:gd name="T91" fmla="*/ 365 h 620"/>
                <a:gd name="T92" fmla="*/ 574 w 621"/>
                <a:gd name="T93" fmla="*/ 346 h 620"/>
                <a:gd name="T94" fmla="*/ 530 w 621"/>
                <a:gd name="T95" fmla="*/ 328 h 620"/>
                <a:gd name="T96" fmla="*/ 483 w 621"/>
                <a:gd name="T97" fmla="*/ 510 h 620"/>
                <a:gd name="T98" fmla="*/ 430 w 621"/>
                <a:gd name="T99" fmla="*/ 494 h 620"/>
                <a:gd name="T100" fmla="*/ 387 w 621"/>
                <a:gd name="T101" fmla="*/ 467 h 620"/>
                <a:gd name="T102" fmla="*/ 425 w 621"/>
                <a:gd name="T103" fmla="*/ 498 h 620"/>
                <a:gd name="T104" fmla="*/ 477 w 621"/>
                <a:gd name="T105" fmla="*/ 517 h 620"/>
                <a:gd name="T106" fmla="*/ 522 w 621"/>
                <a:gd name="T107" fmla="*/ 538 h 620"/>
                <a:gd name="T108" fmla="*/ 483 w 621"/>
                <a:gd name="T109" fmla="*/ 51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1" h="620">
                  <a:moveTo>
                    <a:pt x="373" y="521"/>
                  </a:moveTo>
                  <a:cubicBezTo>
                    <a:pt x="385" y="517"/>
                    <a:pt x="397" y="512"/>
                    <a:pt x="408" y="507"/>
                  </a:cubicBezTo>
                  <a:cubicBezTo>
                    <a:pt x="431" y="546"/>
                    <a:pt x="431" y="546"/>
                    <a:pt x="431" y="546"/>
                  </a:cubicBezTo>
                  <a:cubicBezTo>
                    <a:pt x="432" y="546"/>
                    <a:pt x="444" y="539"/>
                    <a:pt x="445" y="538"/>
                  </a:cubicBezTo>
                  <a:cubicBezTo>
                    <a:pt x="468" y="577"/>
                    <a:pt x="468" y="577"/>
                    <a:pt x="468" y="577"/>
                  </a:cubicBezTo>
                  <a:cubicBezTo>
                    <a:pt x="459" y="583"/>
                    <a:pt x="449" y="588"/>
                    <a:pt x="439" y="593"/>
                  </a:cubicBezTo>
                  <a:cubicBezTo>
                    <a:pt x="420" y="552"/>
                    <a:pt x="420" y="552"/>
                    <a:pt x="420" y="552"/>
                  </a:cubicBezTo>
                  <a:cubicBezTo>
                    <a:pt x="409" y="557"/>
                    <a:pt x="398" y="561"/>
                    <a:pt x="386" y="564"/>
                  </a:cubicBezTo>
                  <a:lnTo>
                    <a:pt x="373" y="521"/>
                  </a:lnTo>
                  <a:close/>
                  <a:moveTo>
                    <a:pt x="575" y="331"/>
                  </a:moveTo>
                  <a:cubicBezTo>
                    <a:pt x="575" y="328"/>
                    <a:pt x="575" y="324"/>
                    <a:pt x="576" y="320"/>
                  </a:cubicBezTo>
                  <a:cubicBezTo>
                    <a:pt x="621" y="321"/>
                    <a:pt x="621" y="321"/>
                    <a:pt x="621" y="321"/>
                  </a:cubicBezTo>
                  <a:cubicBezTo>
                    <a:pt x="621" y="317"/>
                    <a:pt x="621" y="314"/>
                    <a:pt x="621" y="310"/>
                  </a:cubicBezTo>
                  <a:cubicBezTo>
                    <a:pt x="621" y="306"/>
                    <a:pt x="621" y="303"/>
                    <a:pt x="621" y="299"/>
                  </a:cubicBezTo>
                  <a:cubicBezTo>
                    <a:pt x="576" y="301"/>
                    <a:pt x="576" y="301"/>
                    <a:pt x="576" y="301"/>
                  </a:cubicBezTo>
                  <a:cubicBezTo>
                    <a:pt x="575" y="297"/>
                    <a:pt x="575" y="293"/>
                    <a:pt x="575" y="289"/>
                  </a:cubicBezTo>
                  <a:cubicBezTo>
                    <a:pt x="530" y="292"/>
                    <a:pt x="530" y="292"/>
                    <a:pt x="530" y="292"/>
                  </a:cubicBezTo>
                  <a:cubicBezTo>
                    <a:pt x="529" y="280"/>
                    <a:pt x="527" y="268"/>
                    <a:pt x="524" y="257"/>
                  </a:cubicBezTo>
                  <a:cubicBezTo>
                    <a:pt x="568" y="246"/>
                    <a:pt x="568" y="246"/>
                    <a:pt x="568" y="246"/>
                  </a:cubicBezTo>
                  <a:cubicBezTo>
                    <a:pt x="565" y="233"/>
                    <a:pt x="561" y="220"/>
                    <a:pt x="556" y="208"/>
                  </a:cubicBezTo>
                  <a:cubicBezTo>
                    <a:pt x="597" y="191"/>
                    <a:pt x="597" y="191"/>
                    <a:pt x="597" y="191"/>
                  </a:cubicBezTo>
                  <a:cubicBezTo>
                    <a:pt x="593" y="181"/>
                    <a:pt x="588" y="171"/>
                    <a:pt x="583" y="161"/>
                  </a:cubicBezTo>
                  <a:cubicBezTo>
                    <a:pt x="543" y="183"/>
                    <a:pt x="543" y="183"/>
                    <a:pt x="543" y="183"/>
                  </a:cubicBezTo>
                  <a:cubicBezTo>
                    <a:pt x="545" y="188"/>
                    <a:pt x="548" y="193"/>
                    <a:pt x="550" y="198"/>
                  </a:cubicBezTo>
                  <a:cubicBezTo>
                    <a:pt x="510" y="217"/>
                    <a:pt x="510" y="217"/>
                    <a:pt x="510" y="217"/>
                  </a:cubicBezTo>
                  <a:cubicBezTo>
                    <a:pt x="503" y="202"/>
                    <a:pt x="497" y="190"/>
                    <a:pt x="487" y="177"/>
                  </a:cubicBezTo>
                  <a:cubicBezTo>
                    <a:pt x="522" y="150"/>
                    <a:pt x="522" y="150"/>
                    <a:pt x="522" y="150"/>
                  </a:cubicBezTo>
                  <a:cubicBezTo>
                    <a:pt x="525" y="153"/>
                    <a:pt x="525" y="155"/>
                    <a:pt x="528" y="159"/>
                  </a:cubicBezTo>
                  <a:cubicBezTo>
                    <a:pt x="565" y="133"/>
                    <a:pt x="565" y="133"/>
                    <a:pt x="565" y="133"/>
                  </a:cubicBezTo>
                  <a:cubicBezTo>
                    <a:pt x="557" y="120"/>
                    <a:pt x="547" y="109"/>
                    <a:pt x="537" y="98"/>
                  </a:cubicBezTo>
                  <a:cubicBezTo>
                    <a:pt x="504" y="129"/>
                    <a:pt x="504" y="129"/>
                    <a:pt x="504" y="129"/>
                  </a:cubicBezTo>
                  <a:cubicBezTo>
                    <a:pt x="507" y="133"/>
                    <a:pt x="507" y="133"/>
                    <a:pt x="510" y="137"/>
                  </a:cubicBezTo>
                  <a:cubicBezTo>
                    <a:pt x="476" y="166"/>
                    <a:pt x="476" y="166"/>
                    <a:pt x="476" y="166"/>
                  </a:cubicBezTo>
                  <a:cubicBezTo>
                    <a:pt x="468" y="156"/>
                    <a:pt x="463" y="151"/>
                    <a:pt x="454" y="143"/>
                  </a:cubicBezTo>
                  <a:cubicBezTo>
                    <a:pt x="483" y="109"/>
                    <a:pt x="483" y="109"/>
                    <a:pt x="483" y="109"/>
                  </a:cubicBezTo>
                  <a:cubicBezTo>
                    <a:pt x="486" y="112"/>
                    <a:pt x="488" y="114"/>
                    <a:pt x="491" y="116"/>
                  </a:cubicBezTo>
                  <a:cubicBezTo>
                    <a:pt x="522" y="82"/>
                    <a:pt x="522" y="82"/>
                    <a:pt x="522" y="82"/>
                  </a:cubicBezTo>
                  <a:cubicBezTo>
                    <a:pt x="508" y="70"/>
                    <a:pt x="493" y="58"/>
                    <a:pt x="478" y="48"/>
                  </a:cubicBezTo>
                  <a:cubicBezTo>
                    <a:pt x="453" y="87"/>
                    <a:pt x="453" y="87"/>
                    <a:pt x="453" y="87"/>
                  </a:cubicBezTo>
                  <a:cubicBezTo>
                    <a:pt x="440" y="78"/>
                    <a:pt x="431" y="72"/>
                    <a:pt x="416" y="66"/>
                  </a:cubicBezTo>
                  <a:cubicBezTo>
                    <a:pt x="399" y="108"/>
                    <a:pt x="399" y="108"/>
                    <a:pt x="399" y="108"/>
                  </a:cubicBezTo>
                  <a:cubicBezTo>
                    <a:pt x="397" y="107"/>
                    <a:pt x="389" y="104"/>
                    <a:pt x="387" y="104"/>
                  </a:cubicBezTo>
                  <a:cubicBezTo>
                    <a:pt x="403" y="61"/>
                    <a:pt x="403" y="61"/>
                    <a:pt x="403" y="61"/>
                  </a:cubicBezTo>
                  <a:cubicBezTo>
                    <a:pt x="397" y="59"/>
                    <a:pt x="391" y="57"/>
                    <a:pt x="384" y="55"/>
                  </a:cubicBezTo>
                  <a:cubicBezTo>
                    <a:pt x="397" y="12"/>
                    <a:pt x="397" y="12"/>
                    <a:pt x="397" y="12"/>
                  </a:cubicBezTo>
                  <a:cubicBezTo>
                    <a:pt x="386" y="9"/>
                    <a:pt x="376" y="6"/>
                    <a:pt x="365" y="4"/>
                  </a:cubicBezTo>
                  <a:cubicBezTo>
                    <a:pt x="357" y="49"/>
                    <a:pt x="357" y="49"/>
                    <a:pt x="357" y="49"/>
                  </a:cubicBezTo>
                  <a:cubicBezTo>
                    <a:pt x="353" y="48"/>
                    <a:pt x="348" y="47"/>
                    <a:pt x="344" y="47"/>
                  </a:cubicBezTo>
                  <a:cubicBezTo>
                    <a:pt x="338" y="92"/>
                    <a:pt x="338" y="92"/>
                    <a:pt x="338" y="92"/>
                  </a:cubicBezTo>
                  <a:cubicBezTo>
                    <a:pt x="336" y="91"/>
                    <a:pt x="327" y="91"/>
                    <a:pt x="325" y="91"/>
                  </a:cubicBezTo>
                  <a:cubicBezTo>
                    <a:pt x="329" y="46"/>
                    <a:pt x="329" y="46"/>
                    <a:pt x="329" y="46"/>
                  </a:cubicBezTo>
                  <a:cubicBezTo>
                    <a:pt x="324" y="45"/>
                    <a:pt x="325" y="45"/>
                    <a:pt x="319" y="45"/>
                  </a:cubicBezTo>
                  <a:cubicBezTo>
                    <a:pt x="320" y="0"/>
                    <a:pt x="320" y="0"/>
                    <a:pt x="320" y="0"/>
                  </a:cubicBezTo>
                  <a:cubicBezTo>
                    <a:pt x="317" y="0"/>
                    <a:pt x="314" y="0"/>
                    <a:pt x="311" y="0"/>
                  </a:cubicBezTo>
                  <a:cubicBezTo>
                    <a:pt x="139" y="0"/>
                    <a:pt x="0" y="139"/>
                    <a:pt x="0" y="310"/>
                  </a:cubicBezTo>
                  <a:cubicBezTo>
                    <a:pt x="0" y="481"/>
                    <a:pt x="139" y="620"/>
                    <a:pt x="311" y="620"/>
                  </a:cubicBezTo>
                  <a:cubicBezTo>
                    <a:pt x="314" y="620"/>
                    <a:pt x="315" y="620"/>
                    <a:pt x="318" y="620"/>
                  </a:cubicBezTo>
                  <a:cubicBezTo>
                    <a:pt x="317" y="575"/>
                    <a:pt x="317" y="575"/>
                    <a:pt x="317" y="575"/>
                  </a:cubicBezTo>
                  <a:cubicBezTo>
                    <a:pt x="322" y="575"/>
                    <a:pt x="328" y="575"/>
                    <a:pt x="333" y="574"/>
                  </a:cubicBezTo>
                  <a:cubicBezTo>
                    <a:pt x="338" y="619"/>
                    <a:pt x="338" y="619"/>
                    <a:pt x="338" y="619"/>
                  </a:cubicBezTo>
                  <a:cubicBezTo>
                    <a:pt x="340" y="619"/>
                    <a:pt x="361" y="616"/>
                    <a:pt x="363" y="616"/>
                  </a:cubicBezTo>
                  <a:cubicBezTo>
                    <a:pt x="353" y="571"/>
                    <a:pt x="353" y="571"/>
                    <a:pt x="353" y="571"/>
                  </a:cubicBezTo>
                  <a:cubicBezTo>
                    <a:pt x="352" y="571"/>
                    <a:pt x="341" y="573"/>
                    <a:pt x="335" y="574"/>
                  </a:cubicBezTo>
                  <a:cubicBezTo>
                    <a:pt x="331" y="529"/>
                    <a:pt x="331" y="529"/>
                    <a:pt x="331" y="529"/>
                  </a:cubicBezTo>
                  <a:cubicBezTo>
                    <a:pt x="324" y="529"/>
                    <a:pt x="317" y="530"/>
                    <a:pt x="311" y="530"/>
                  </a:cubicBezTo>
                  <a:cubicBezTo>
                    <a:pt x="311" y="484"/>
                    <a:pt x="311" y="484"/>
                    <a:pt x="311" y="484"/>
                  </a:cubicBezTo>
                  <a:cubicBezTo>
                    <a:pt x="214" y="484"/>
                    <a:pt x="136" y="406"/>
                    <a:pt x="136" y="310"/>
                  </a:cubicBezTo>
                  <a:cubicBezTo>
                    <a:pt x="136" y="214"/>
                    <a:pt x="214" y="136"/>
                    <a:pt x="311" y="136"/>
                  </a:cubicBezTo>
                  <a:cubicBezTo>
                    <a:pt x="338" y="136"/>
                    <a:pt x="364" y="142"/>
                    <a:pt x="388" y="154"/>
                  </a:cubicBezTo>
                  <a:cubicBezTo>
                    <a:pt x="409" y="113"/>
                    <a:pt x="409" y="113"/>
                    <a:pt x="409" y="113"/>
                  </a:cubicBezTo>
                  <a:cubicBezTo>
                    <a:pt x="412" y="115"/>
                    <a:pt x="421" y="121"/>
                    <a:pt x="424" y="122"/>
                  </a:cubicBezTo>
                  <a:cubicBezTo>
                    <a:pt x="403" y="162"/>
                    <a:pt x="403" y="162"/>
                    <a:pt x="403" y="162"/>
                  </a:cubicBezTo>
                  <a:cubicBezTo>
                    <a:pt x="433" y="181"/>
                    <a:pt x="456" y="208"/>
                    <a:pt x="470" y="240"/>
                  </a:cubicBezTo>
                  <a:cubicBezTo>
                    <a:pt x="512" y="222"/>
                    <a:pt x="512" y="222"/>
                    <a:pt x="512" y="222"/>
                  </a:cubicBezTo>
                  <a:cubicBezTo>
                    <a:pt x="513" y="225"/>
                    <a:pt x="518" y="237"/>
                    <a:pt x="519" y="241"/>
                  </a:cubicBezTo>
                  <a:cubicBezTo>
                    <a:pt x="477" y="258"/>
                    <a:pt x="477" y="258"/>
                    <a:pt x="477" y="258"/>
                  </a:cubicBezTo>
                  <a:cubicBezTo>
                    <a:pt x="482" y="274"/>
                    <a:pt x="485" y="292"/>
                    <a:pt x="485" y="310"/>
                  </a:cubicBezTo>
                  <a:cubicBezTo>
                    <a:pt x="485" y="343"/>
                    <a:pt x="476" y="375"/>
                    <a:pt x="459" y="402"/>
                  </a:cubicBezTo>
                  <a:cubicBezTo>
                    <a:pt x="497" y="426"/>
                    <a:pt x="497" y="426"/>
                    <a:pt x="497" y="426"/>
                  </a:cubicBezTo>
                  <a:cubicBezTo>
                    <a:pt x="491" y="435"/>
                    <a:pt x="486" y="443"/>
                    <a:pt x="479" y="451"/>
                  </a:cubicBezTo>
                  <a:cubicBezTo>
                    <a:pt x="513" y="480"/>
                    <a:pt x="513" y="480"/>
                    <a:pt x="513" y="480"/>
                  </a:cubicBezTo>
                  <a:cubicBezTo>
                    <a:pt x="510" y="484"/>
                    <a:pt x="507" y="487"/>
                    <a:pt x="504" y="491"/>
                  </a:cubicBezTo>
                  <a:cubicBezTo>
                    <a:pt x="537" y="522"/>
                    <a:pt x="537" y="522"/>
                    <a:pt x="537" y="522"/>
                  </a:cubicBezTo>
                  <a:cubicBezTo>
                    <a:pt x="550" y="508"/>
                    <a:pt x="562" y="494"/>
                    <a:pt x="572" y="478"/>
                  </a:cubicBezTo>
                  <a:cubicBezTo>
                    <a:pt x="533" y="454"/>
                    <a:pt x="533" y="454"/>
                    <a:pt x="533" y="454"/>
                  </a:cubicBezTo>
                  <a:cubicBezTo>
                    <a:pt x="541" y="442"/>
                    <a:pt x="548" y="430"/>
                    <a:pt x="553" y="417"/>
                  </a:cubicBezTo>
                  <a:cubicBezTo>
                    <a:pt x="512" y="397"/>
                    <a:pt x="512" y="397"/>
                    <a:pt x="512" y="397"/>
                  </a:cubicBezTo>
                  <a:cubicBezTo>
                    <a:pt x="513" y="395"/>
                    <a:pt x="517" y="386"/>
                    <a:pt x="518" y="384"/>
                  </a:cubicBezTo>
                  <a:cubicBezTo>
                    <a:pt x="561" y="399"/>
                    <a:pt x="561" y="399"/>
                    <a:pt x="561" y="399"/>
                  </a:cubicBezTo>
                  <a:cubicBezTo>
                    <a:pt x="562" y="394"/>
                    <a:pt x="564" y="390"/>
                    <a:pt x="565" y="385"/>
                  </a:cubicBezTo>
                  <a:cubicBezTo>
                    <a:pt x="608" y="398"/>
                    <a:pt x="608" y="398"/>
                    <a:pt x="608" y="398"/>
                  </a:cubicBezTo>
                  <a:cubicBezTo>
                    <a:pt x="612" y="387"/>
                    <a:pt x="614" y="376"/>
                    <a:pt x="616" y="365"/>
                  </a:cubicBezTo>
                  <a:cubicBezTo>
                    <a:pt x="572" y="357"/>
                    <a:pt x="572" y="357"/>
                    <a:pt x="572" y="357"/>
                  </a:cubicBezTo>
                  <a:cubicBezTo>
                    <a:pt x="573" y="352"/>
                    <a:pt x="574" y="351"/>
                    <a:pt x="574" y="346"/>
                  </a:cubicBezTo>
                  <a:cubicBezTo>
                    <a:pt x="529" y="341"/>
                    <a:pt x="529" y="341"/>
                    <a:pt x="529" y="341"/>
                  </a:cubicBezTo>
                  <a:cubicBezTo>
                    <a:pt x="529" y="338"/>
                    <a:pt x="530" y="330"/>
                    <a:pt x="530" y="328"/>
                  </a:cubicBezTo>
                  <a:lnTo>
                    <a:pt x="575" y="331"/>
                  </a:lnTo>
                  <a:close/>
                  <a:moveTo>
                    <a:pt x="483" y="510"/>
                  </a:moveTo>
                  <a:cubicBezTo>
                    <a:pt x="454" y="476"/>
                    <a:pt x="454" y="476"/>
                    <a:pt x="454" y="476"/>
                  </a:cubicBezTo>
                  <a:cubicBezTo>
                    <a:pt x="445" y="484"/>
                    <a:pt x="440" y="488"/>
                    <a:pt x="430" y="494"/>
                  </a:cubicBezTo>
                  <a:cubicBezTo>
                    <a:pt x="406" y="456"/>
                    <a:pt x="406" y="456"/>
                    <a:pt x="406" y="456"/>
                  </a:cubicBezTo>
                  <a:cubicBezTo>
                    <a:pt x="403" y="457"/>
                    <a:pt x="387" y="467"/>
                    <a:pt x="387" y="467"/>
                  </a:cubicBezTo>
                  <a:cubicBezTo>
                    <a:pt x="408" y="507"/>
                    <a:pt x="408" y="507"/>
                    <a:pt x="408" y="507"/>
                  </a:cubicBezTo>
                  <a:cubicBezTo>
                    <a:pt x="408" y="507"/>
                    <a:pt x="425" y="498"/>
                    <a:pt x="425" y="498"/>
                  </a:cubicBezTo>
                  <a:cubicBezTo>
                    <a:pt x="449" y="536"/>
                    <a:pt x="449" y="536"/>
                    <a:pt x="449" y="536"/>
                  </a:cubicBezTo>
                  <a:cubicBezTo>
                    <a:pt x="459" y="531"/>
                    <a:pt x="468" y="524"/>
                    <a:pt x="477" y="517"/>
                  </a:cubicBezTo>
                  <a:cubicBezTo>
                    <a:pt x="505" y="552"/>
                    <a:pt x="505" y="552"/>
                    <a:pt x="505" y="552"/>
                  </a:cubicBezTo>
                  <a:cubicBezTo>
                    <a:pt x="511" y="547"/>
                    <a:pt x="516" y="543"/>
                    <a:pt x="522" y="538"/>
                  </a:cubicBezTo>
                  <a:cubicBezTo>
                    <a:pt x="491" y="504"/>
                    <a:pt x="491" y="504"/>
                    <a:pt x="491" y="504"/>
                  </a:cubicBezTo>
                  <a:cubicBezTo>
                    <a:pt x="488" y="506"/>
                    <a:pt x="486" y="508"/>
                    <a:pt x="483" y="510"/>
                  </a:cubicBezTo>
                  <a:close/>
                </a:path>
              </a:pathLst>
            </a:custGeom>
            <a:solidFill>
              <a:srgbClr val="FF6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2" name="Freeform 6">
              <a:extLst>
                <a:ext uri="{FF2B5EF4-FFF2-40B4-BE49-F238E27FC236}">
                  <a16:creationId xmlns:a16="http://schemas.microsoft.com/office/drawing/2014/main" id="{3B4966EC-2193-F344-AFAF-56A0F443A5FA}"/>
                </a:ext>
              </a:extLst>
            </p:cNvPr>
            <p:cNvSpPr>
              <a:spLocks noChangeAspect="1" noEditPoints="1"/>
            </p:cNvSpPr>
            <p:nvPr/>
          </p:nvSpPr>
          <p:spPr bwMode="auto">
            <a:xfrm>
              <a:off x="1862" y="1358"/>
              <a:ext cx="3784" cy="491"/>
            </a:xfrm>
            <a:custGeom>
              <a:avLst/>
              <a:gdLst>
                <a:gd name="T0" fmla="*/ 0 w 1600"/>
                <a:gd name="T1" fmla="*/ 202 h 207"/>
                <a:gd name="T2" fmla="*/ 81 w 1600"/>
                <a:gd name="T3" fmla="*/ 175 h 207"/>
                <a:gd name="T4" fmla="*/ 235 w 1600"/>
                <a:gd name="T5" fmla="*/ 202 h 207"/>
                <a:gd name="T6" fmla="*/ 188 w 1600"/>
                <a:gd name="T7" fmla="*/ 18 h 207"/>
                <a:gd name="T8" fmla="*/ 108 w 1600"/>
                <a:gd name="T9" fmla="*/ 131 h 207"/>
                <a:gd name="T10" fmla="*/ 190 w 1600"/>
                <a:gd name="T11" fmla="*/ 131 h 207"/>
                <a:gd name="T12" fmla="*/ 486 w 1600"/>
                <a:gd name="T13" fmla="*/ 19 h 207"/>
                <a:gd name="T14" fmla="*/ 325 w 1600"/>
                <a:gd name="T15" fmla="*/ 202 h 207"/>
                <a:gd name="T16" fmla="*/ 386 w 1600"/>
                <a:gd name="T17" fmla="*/ 158 h 207"/>
                <a:gd name="T18" fmla="*/ 571 w 1600"/>
                <a:gd name="T19" fmla="*/ 89 h 207"/>
                <a:gd name="T20" fmla="*/ 481 w 1600"/>
                <a:gd name="T21" fmla="*/ 116 h 207"/>
                <a:gd name="T22" fmla="*/ 386 w 1600"/>
                <a:gd name="T23" fmla="*/ 65 h 207"/>
                <a:gd name="T24" fmla="*/ 509 w 1600"/>
                <a:gd name="T25" fmla="*/ 90 h 207"/>
                <a:gd name="T26" fmla="*/ 763 w 1600"/>
                <a:gd name="T27" fmla="*/ 19 h 207"/>
                <a:gd name="T28" fmla="*/ 602 w 1600"/>
                <a:gd name="T29" fmla="*/ 202 h 207"/>
                <a:gd name="T30" fmla="*/ 663 w 1600"/>
                <a:gd name="T31" fmla="*/ 158 h 207"/>
                <a:gd name="T32" fmla="*/ 848 w 1600"/>
                <a:gd name="T33" fmla="*/ 89 h 207"/>
                <a:gd name="T34" fmla="*/ 758 w 1600"/>
                <a:gd name="T35" fmla="*/ 116 h 207"/>
                <a:gd name="T36" fmla="*/ 663 w 1600"/>
                <a:gd name="T37" fmla="*/ 65 h 207"/>
                <a:gd name="T38" fmla="*/ 786 w 1600"/>
                <a:gd name="T39" fmla="*/ 90 h 207"/>
                <a:gd name="T40" fmla="*/ 866 w 1600"/>
                <a:gd name="T41" fmla="*/ 19 h 207"/>
                <a:gd name="T42" fmla="*/ 1134 w 1600"/>
                <a:gd name="T43" fmla="*/ 65 h 207"/>
                <a:gd name="T44" fmla="*/ 1030 w 1600"/>
                <a:gd name="T45" fmla="*/ 202 h 207"/>
                <a:gd name="T46" fmla="*/ 969 w 1600"/>
                <a:gd name="T47" fmla="*/ 65 h 207"/>
                <a:gd name="T48" fmla="*/ 866 w 1600"/>
                <a:gd name="T49" fmla="*/ 19 h 207"/>
                <a:gd name="T50" fmla="*/ 1230 w 1600"/>
                <a:gd name="T51" fmla="*/ 19 h 207"/>
                <a:gd name="T52" fmla="*/ 1169 w 1600"/>
                <a:gd name="T53" fmla="*/ 202 h 207"/>
                <a:gd name="T54" fmla="*/ 1416 w 1600"/>
                <a:gd name="T55" fmla="*/ 14 h 207"/>
                <a:gd name="T56" fmla="*/ 1416 w 1600"/>
                <a:gd name="T57" fmla="*/ 207 h 207"/>
                <a:gd name="T58" fmla="*/ 1416 w 1600"/>
                <a:gd name="T59" fmla="*/ 14 h 207"/>
                <a:gd name="T60" fmla="*/ 1332 w 1600"/>
                <a:gd name="T61" fmla="*/ 110 h 207"/>
                <a:gd name="T62" fmla="*/ 1501 w 1600"/>
                <a:gd name="T63" fmla="*/ 111 h 207"/>
                <a:gd name="T64" fmla="*/ 1585 w 1600"/>
                <a:gd name="T65" fmla="*/ 19 h 207"/>
                <a:gd name="T66" fmla="*/ 1589 w 1600"/>
                <a:gd name="T67" fmla="*/ 15 h 207"/>
                <a:gd name="T68" fmla="*/ 1581 w 1600"/>
                <a:gd name="T69" fmla="*/ 9 h 207"/>
                <a:gd name="T70" fmla="*/ 1574 w 1600"/>
                <a:gd name="T71" fmla="*/ 28 h 207"/>
                <a:gd name="T72" fmla="*/ 1578 w 1600"/>
                <a:gd name="T73" fmla="*/ 21 h 207"/>
                <a:gd name="T74" fmla="*/ 1584 w 1600"/>
                <a:gd name="T75" fmla="*/ 23 h 207"/>
                <a:gd name="T76" fmla="*/ 1590 w 1600"/>
                <a:gd name="T77" fmla="*/ 28 h 207"/>
                <a:gd name="T78" fmla="*/ 1585 w 1600"/>
                <a:gd name="T79" fmla="*/ 19 h 207"/>
                <a:gd name="T80" fmla="*/ 1579 w 1600"/>
                <a:gd name="T81" fmla="*/ 18 h 207"/>
                <a:gd name="T82" fmla="*/ 1581 w 1600"/>
                <a:gd name="T83" fmla="*/ 12 h 207"/>
                <a:gd name="T84" fmla="*/ 1580 w 1600"/>
                <a:gd name="T85" fmla="*/ 18 h 207"/>
                <a:gd name="T86" fmla="*/ 1563 w 1600"/>
                <a:gd name="T87" fmla="*/ 18 h 207"/>
                <a:gd name="T88" fmla="*/ 1600 w 1600"/>
                <a:gd name="T89" fmla="*/ 18 h 207"/>
                <a:gd name="T90" fmla="*/ 1581 w 1600"/>
                <a:gd name="T91" fmla="*/ 33 h 207"/>
                <a:gd name="T92" fmla="*/ 1581 w 1600"/>
                <a:gd name="T93" fmla="*/ 4 h 207"/>
                <a:gd name="T94" fmla="*/ 1581 w 1600"/>
                <a:gd name="T95" fmla="*/ 3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0" h="207">
                  <a:moveTo>
                    <a:pt x="115" y="18"/>
                  </a:moveTo>
                  <a:cubicBezTo>
                    <a:pt x="0" y="202"/>
                    <a:pt x="0" y="202"/>
                    <a:pt x="0" y="202"/>
                  </a:cubicBezTo>
                  <a:cubicBezTo>
                    <a:pt x="64" y="202"/>
                    <a:pt x="64" y="202"/>
                    <a:pt x="64" y="202"/>
                  </a:cubicBezTo>
                  <a:cubicBezTo>
                    <a:pt x="81" y="175"/>
                    <a:pt x="81" y="175"/>
                    <a:pt x="81" y="175"/>
                  </a:cubicBezTo>
                  <a:cubicBezTo>
                    <a:pt x="217" y="175"/>
                    <a:pt x="217" y="175"/>
                    <a:pt x="217" y="175"/>
                  </a:cubicBezTo>
                  <a:cubicBezTo>
                    <a:pt x="235" y="202"/>
                    <a:pt x="235" y="202"/>
                    <a:pt x="235" y="202"/>
                  </a:cubicBezTo>
                  <a:cubicBezTo>
                    <a:pt x="303" y="202"/>
                    <a:pt x="303" y="202"/>
                    <a:pt x="303" y="202"/>
                  </a:cubicBezTo>
                  <a:cubicBezTo>
                    <a:pt x="188" y="18"/>
                    <a:pt x="188" y="18"/>
                    <a:pt x="188" y="18"/>
                  </a:cubicBezTo>
                  <a:lnTo>
                    <a:pt x="115" y="18"/>
                  </a:lnTo>
                  <a:close/>
                  <a:moveTo>
                    <a:pt x="108" y="131"/>
                  </a:moveTo>
                  <a:cubicBezTo>
                    <a:pt x="149" y="65"/>
                    <a:pt x="149" y="65"/>
                    <a:pt x="149" y="65"/>
                  </a:cubicBezTo>
                  <a:cubicBezTo>
                    <a:pt x="190" y="131"/>
                    <a:pt x="190" y="131"/>
                    <a:pt x="190" y="131"/>
                  </a:cubicBezTo>
                  <a:lnTo>
                    <a:pt x="108" y="131"/>
                  </a:lnTo>
                  <a:close/>
                  <a:moveTo>
                    <a:pt x="486" y="19"/>
                  </a:moveTo>
                  <a:cubicBezTo>
                    <a:pt x="325" y="19"/>
                    <a:pt x="325" y="19"/>
                    <a:pt x="325" y="19"/>
                  </a:cubicBezTo>
                  <a:cubicBezTo>
                    <a:pt x="325" y="202"/>
                    <a:pt x="325" y="202"/>
                    <a:pt x="325" y="202"/>
                  </a:cubicBezTo>
                  <a:cubicBezTo>
                    <a:pt x="386" y="202"/>
                    <a:pt x="386" y="202"/>
                    <a:pt x="386" y="202"/>
                  </a:cubicBezTo>
                  <a:cubicBezTo>
                    <a:pt x="386" y="158"/>
                    <a:pt x="386" y="158"/>
                    <a:pt x="386" y="158"/>
                  </a:cubicBezTo>
                  <a:cubicBezTo>
                    <a:pt x="396" y="158"/>
                    <a:pt x="468" y="158"/>
                    <a:pt x="485" y="158"/>
                  </a:cubicBezTo>
                  <a:cubicBezTo>
                    <a:pt x="535" y="158"/>
                    <a:pt x="571" y="146"/>
                    <a:pt x="571" y="89"/>
                  </a:cubicBezTo>
                  <a:cubicBezTo>
                    <a:pt x="571" y="31"/>
                    <a:pt x="535" y="19"/>
                    <a:pt x="486" y="19"/>
                  </a:cubicBezTo>
                  <a:close/>
                  <a:moveTo>
                    <a:pt x="481" y="116"/>
                  </a:moveTo>
                  <a:cubicBezTo>
                    <a:pt x="468" y="116"/>
                    <a:pt x="397" y="116"/>
                    <a:pt x="386" y="116"/>
                  </a:cubicBezTo>
                  <a:cubicBezTo>
                    <a:pt x="386" y="65"/>
                    <a:pt x="386" y="65"/>
                    <a:pt x="386" y="65"/>
                  </a:cubicBezTo>
                  <a:cubicBezTo>
                    <a:pt x="386" y="65"/>
                    <a:pt x="463" y="65"/>
                    <a:pt x="480" y="65"/>
                  </a:cubicBezTo>
                  <a:cubicBezTo>
                    <a:pt x="503" y="65"/>
                    <a:pt x="509" y="71"/>
                    <a:pt x="509" y="90"/>
                  </a:cubicBezTo>
                  <a:cubicBezTo>
                    <a:pt x="509" y="110"/>
                    <a:pt x="503" y="116"/>
                    <a:pt x="481" y="116"/>
                  </a:cubicBezTo>
                  <a:close/>
                  <a:moveTo>
                    <a:pt x="763" y="19"/>
                  </a:moveTo>
                  <a:cubicBezTo>
                    <a:pt x="602" y="19"/>
                    <a:pt x="602" y="19"/>
                    <a:pt x="602" y="19"/>
                  </a:cubicBezTo>
                  <a:cubicBezTo>
                    <a:pt x="602" y="202"/>
                    <a:pt x="602" y="202"/>
                    <a:pt x="602" y="202"/>
                  </a:cubicBezTo>
                  <a:cubicBezTo>
                    <a:pt x="663" y="202"/>
                    <a:pt x="663" y="202"/>
                    <a:pt x="663" y="202"/>
                  </a:cubicBezTo>
                  <a:cubicBezTo>
                    <a:pt x="663" y="158"/>
                    <a:pt x="663" y="158"/>
                    <a:pt x="663" y="158"/>
                  </a:cubicBezTo>
                  <a:cubicBezTo>
                    <a:pt x="673" y="158"/>
                    <a:pt x="745" y="158"/>
                    <a:pt x="762" y="158"/>
                  </a:cubicBezTo>
                  <a:cubicBezTo>
                    <a:pt x="812" y="158"/>
                    <a:pt x="848" y="146"/>
                    <a:pt x="848" y="89"/>
                  </a:cubicBezTo>
                  <a:cubicBezTo>
                    <a:pt x="848" y="31"/>
                    <a:pt x="812" y="19"/>
                    <a:pt x="763" y="19"/>
                  </a:cubicBezTo>
                  <a:close/>
                  <a:moveTo>
                    <a:pt x="758" y="116"/>
                  </a:moveTo>
                  <a:cubicBezTo>
                    <a:pt x="745" y="116"/>
                    <a:pt x="674" y="116"/>
                    <a:pt x="663" y="116"/>
                  </a:cubicBezTo>
                  <a:cubicBezTo>
                    <a:pt x="663" y="65"/>
                    <a:pt x="663" y="65"/>
                    <a:pt x="663" y="65"/>
                  </a:cubicBezTo>
                  <a:cubicBezTo>
                    <a:pt x="663" y="65"/>
                    <a:pt x="740" y="65"/>
                    <a:pt x="757" y="65"/>
                  </a:cubicBezTo>
                  <a:cubicBezTo>
                    <a:pt x="780" y="65"/>
                    <a:pt x="786" y="71"/>
                    <a:pt x="786" y="90"/>
                  </a:cubicBezTo>
                  <a:cubicBezTo>
                    <a:pt x="786" y="110"/>
                    <a:pt x="780" y="116"/>
                    <a:pt x="758" y="116"/>
                  </a:cubicBezTo>
                  <a:close/>
                  <a:moveTo>
                    <a:pt x="866" y="19"/>
                  </a:moveTo>
                  <a:cubicBezTo>
                    <a:pt x="1134" y="19"/>
                    <a:pt x="1134" y="19"/>
                    <a:pt x="1134" y="19"/>
                  </a:cubicBezTo>
                  <a:cubicBezTo>
                    <a:pt x="1134" y="65"/>
                    <a:pt x="1134" y="65"/>
                    <a:pt x="1134" y="65"/>
                  </a:cubicBezTo>
                  <a:cubicBezTo>
                    <a:pt x="1030" y="65"/>
                    <a:pt x="1030" y="65"/>
                    <a:pt x="1030" y="65"/>
                  </a:cubicBezTo>
                  <a:cubicBezTo>
                    <a:pt x="1030" y="202"/>
                    <a:pt x="1030" y="202"/>
                    <a:pt x="1030" y="202"/>
                  </a:cubicBezTo>
                  <a:cubicBezTo>
                    <a:pt x="969" y="202"/>
                    <a:pt x="969" y="202"/>
                    <a:pt x="969" y="202"/>
                  </a:cubicBezTo>
                  <a:cubicBezTo>
                    <a:pt x="969" y="65"/>
                    <a:pt x="969" y="65"/>
                    <a:pt x="969" y="65"/>
                  </a:cubicBezTo>
                  <a:cubicBezTo>
                    <a:pt x="866" y="65"/>
                    <a:pt x="866" y="65"/>
                    <a:pt x="866" y="65"/>
                  </a:cubicBezTo>
                  <a:lnTo>
                    <a:pt x="866" y="19"/>
                  </a:lnTo>
                  <a:close/>
                  <a:moveTo>
                    <a:pt x="1169" y="19"/>
                  </a:moveTo>
                  <a:cubicBezTo>
                    <a:pt x="1230" y="19"/>
                    <a:pt x="1230" y="19"/>
                    <a:pt x="1230" y="19"/>
                  </a:cubicBezTo>
                  <a:cubicBezTo>
                    <a:pt x="1230" y="202"/>
                    <a:pt x="1230" y="202"/>
                    <a:pt x="1230" y="202"/>
                  </a:cubicBezTo>
                  <a:cubicBezTo>
                    <a:pt x="1169" y="202"/>
                    <a:pt x="1169" y="202"/>
                    <a:pt x="1169" y="202"/>
                  </a:cubicBezTo>
                  <a:lnTo>
                    <a:pt x="1169" y="19"/>
                  </a:lnTo>
                  <a:close/>
                  <a:moveTo>
                    <a:pt x="1416" y="14"/>
                  </a:moveTo>
                  <a:cubicBezTo>
                    <a:pt x="1312" y="14"/>
                    <a:pt x="1265" y="30"/>
                    <a:pt x="1265" y="111"/>
                  </a:cubicBezTo>
                  <a:cubicBezTo>
                    <a:pt x="1265" y="191"/>
                    <a:pt x="1311" y="207"/>
                    <a:pt x="1416" y="207"/>
                  </a:cubicBezTo>
                  <a:cubicBezTo>
                    <a:pt x="1520" y="207"/>
                    <a:pt x="1567" y="191"/>
                    <a:pt x="1567" y="110"/>
                  </a:cubicBezTo>
                  <a:cubicBezTo>
                    <a:pt x="1567" y="30"/>
                    <a:pt x="1520" y="14"/>
                    <a:pt x="1416" y="14"/>
                  </a:cubicBezTo>
                  <a:close/>
                  <a:moveTo>
                    <a:pt x="1416" y="162"/>
                  </a:moveTo>
                  <a:cubicBezTo>
                    <a:pt x="1350" y="162"/>
                    <a:pt x="1332" y="158"/>
                    <a:pt x="1332" y="110"/>
                  </a:cubicBezTo>
                  <a:cubicBezTo>
                    <a:pt x="1332" y="63"/>
                    <a:pt x="1350" y="60"/>
                    <a:pt x="1416" y="60"/>
                  </a:cubicBezTo>
                  <a:cubicBezTo>
                    <a:pt x="1481" y="60"/>
                    <a:pt x="1501" y="63"/>
                    <a:pt x="1501" y="111"/>
                  </a:cubicBezTo>
                  <a:cubicBezTo>
                    <a:pt x="1501" y="158"/>
                    <a:pt x="1483" y="162"/>
                    <a:pt x="1416" y="162"/>
                  </a:cubicBezTo>
                  <a:close/>
                  <a:moveTo>
                    <a:pt x="1585" y="19"/>
                  </a:moveTo>
                  <a:cubicBezTo>
                    <a:pt x="1585" y="19"/>
                    <a:pt x="1585" y="19"/>
                    <a:pt x="1585" y="19"/>
                  </a:cubicBezTo>
                  <a:cubicBezTo>
                    <a:pt x="1588" y="18"/>
                    <a:pt x="1589" y="17"/>
                    <a:pt x="1589" y="15"/>
                  </a:cubicBezTo>
                  <a:cubicBezTo>
                    <a:pt x="1589" y="13"/>
                    <a:pt x="1588" y="11"/>
                    <a:pt x="1587" y="11"/>
                  </a:cubicBezTo>
                  <a:cubicBezTo>
                    <a:pt x="1586" y="10"/>
                    <a:pt x="1585" y="9"/>
                    <a:pt x="1581" y="9"/>
                  </a:cubicBezTo>
                  <a:cubicBezTo>
                    <a:pt x="1578" y="9"/>
                    <a:pt x="1576" y="9"/>
                    <a:pt x="1574" y="10"/>
                  </a:cubicBezTo>
                  <a:cubicBezTo>
                    <a:pt x="1574" y="28"/>
                    <a:pt x="1574" y="28"/>
                    <a:pt x="1574" y="28"/>
                  </a:cubicBezTo>
                  <a:cubicBezTo>
                    <a:pt x="1578" y="28"/>
                    <a:pt x="1578" y="28"/>
                    <a:pt x="1578" y="28"/>
                  </a:cubicBezTo>
                  <a:cubicBezTo>
                    <a:pt x="1578" y="21"/>
                    <a:pt x="1578" y="21"/>
                    <a:pt x="1578" y="21"/>
                  </a:cubicBezTo>
                  <a:cubicBezTo>
                    <a:pt x="1580" y="21"/>
                    <a:pt x="1580" y="21"/>
                    <a:pt x="1580" y="21"/>
                  </a:cubicBezTo>
                  <a:cubicBezTo>
                    <a:pt x="1583" y="21"/>
                    <a:pt x="1584" y="22"/>
                    <a:pt x="1584" y="23"/>
                  </a:cubicBezTo>
                  <a:cubicBezTo>
                    <a:pt x="1585" y="26"/>
                    <a:pt x="1585" y="27"/>
                    <a:pt x="1586" y="28"/>
                  </a:cubicBezTo>
                  <a:cubicBezTo>
                    <a:pt x="1590" y="28"/>
                    <a:pt x="1590" y="28"/>
                    <a:pt x="1590" y="28"/>
                  </a:cubicBezTo>
                  <a:cubicBezTo>
                    <a:pt x="1590" y="27"/>
                    <a:pt x="1589" y="26"/>
                    <a:pt x="1589" y="23"/>
                  </a:cubicBezTo>
                  <a:cubicBezTo>
                    <a:pt x="1588" y="21"/>
                    <a:pt x="1587" y="20"/>
                    <a:pt x="1585" y="19"/>
                  </a:cubicBezTo>
                  <a:close/>
                  <a:moveTo>
                    <a:pt x="1580" y="18"/>
                  </a:moveTo>
                  <a:cubicBezTo>
                    <a:pt x="1579" y="18"/>
                    <a:pt x="1579" y="18"/>
                    <a:pt x="1579" y="18"/>
                  </a:cubicBezTo>
                  <a:cubicBezTo>
                    <a:pt x="1579" y="12"/>
                    <a:pt x="1579" y="12"/>
                    <a:pt x="1579" y="12"/>
                  </a:cubicBezTo>
                  <a:cubicBezTo>
                    <a:pt x="1579" y="12"/>
                    <a:pt x="1580" y="12"/>
                    <a:pt x="1581" y="12"/>
                  </a:cubicBezTo>
                  <a:cubicBezTo>
                    <a:pt x="1583" y="12"/>
                    <a:pt x="1585" y="13"/>
                    <a:pt x="1585" y="15"/>
                  </a:cubicBezTo>
                  <a:cubicBezTo>
                    <a:pt x="1585" y="17"/>
                    <a:pt x="1583" y="18"/>
                    <a:pt x="1580" y="18"/>
                  </a:cubicBezTo>
                  <a:close/>
                  <a:moveTo>
                    <a:pt x="1581" y="0"/>
                  </a:moveTo>
                  <a:cubicBezTo>
                    <a:pt x="1571" y="0"/>
                    <a:pt x="1563" y="8"/>
                    <a:pt x="1563" y="18"/>
                  </a:cubicBezTo>
                  <a:cubicBezTo>
                    <a:pt x="1563" y="29"/>
                    <a:pt x="1571" y="37"/>
                    <a:pt x="1581" y="37"/>
                  </a:cubicBezTo>
                  <a:cubicBezTo>
                    <a:pt x="1592" y="37"/>
                    <a:pt x="1600" y="29"/>
                    <a:pt x="1600" y="18"/>
                  </a:cubicBezTo>
                  <a:cubicBezTo>
                    <a:pt x="1600" y="8"/>
                    <a:pt x="1592" y="0"/>
                    <a:pt x="1581" y="0"/>
                  </a:cubicBezTo>
                  <a:close/>
                  <a:moveTo>
                    <a:pt x="1581" y="33"/>
                  </a:moveTo>
                  <a:cubicBezTo>
                    <a:pt x="1573" y="33"/>
                    <a:pt x="1567" y="26"/>
                    <a:pt x="1567" y="18"/>
                  </a:cubicBezTo>
                  <a:cubicBezTo>
                    <a:pt x="1567" y="10"/>
                    <a:pt x="1573" y="4"/>
                    <a:pt x="1581" y="4"/>
                  </a:cubicBezTo>
                  <a:cubicBezTo>
                    <a:pt x="1589" y="4"/>
                    <a:pt x="1595" y="10"/>
                    <a:pt x="1595" y="19"/>
                  </a:cubicBezTo>
                  <a:cubicBezTo>
                    <a:pt x="1595" y="26"/>
                    <a:pt x="1589" y="33"/>
                    <a:pt x="1581" y="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grpSp>
      <p:sp>
        <p:nvSpPr>
          <p:cNvPr id="14" name="Title 1">
            <a:extLst>
              <a:ext uri="{FF2B5EF4-FFF2-40B4-BE49-F238E27FC236}">
                <a16:creationId xmlns:a16="http://schemas.microsoft.com/office/drawing/2014/main" id="{5405F600-87D0-4B48-A2C7-FAFEB43CB590}"/>
              </a:ext>
            </a:extLst>
          </p:cNvPr>
          <p:cNvSpPr>
            <a:spLocks noGrp="1"/>
          </p:cNvSpPr>
          <p:nvPr>
            <p:ph type="title"/>
          </p:nvPr>
        </p:nvSpPr>
        <p:spPr>
          <a:xfrm>
            <a:off x="457201" y="795090"/>
            <a:ext cx="8229600" cy="1004890"/>
          </a:xfrm>
        </p:spPr>
        <p:txBody>
          <a:bodyPr wrap="square" anchor="ctr" anchorCtr="0">
            <a:spAutoFit/>
          </a:bodyPr>
          <a:lstStyle>
            <a:lvl1pPr algn="l">
              <a:defRPr sz="4000">
                <a:solidFill>
                  <a:srgbClr val="FFFFFF"/>
                </a:solidFill>
              </a:defRPr>
            </a:lvl1pPr>
          </a:lstStyle>
          <a:p>
            <a:r>
              <a:rPr lang="en-US"/>
              <a:t>Click to edit Master title style</a:t>
            </a:r>
          </a:p>
        </p:txBody>
      </p:sp>
      <p:sp>
        <p:nvSpPr>
          <p:cNvPr id="16" name="SmartArt Placeholder 5">
            <a:extLst>
              <a:ext uri="{FF2B5EF4-FFF2-40B4-BE49-F238E27FC236}">
                <a16:creationId xmlns:a16="http://schemas.microsoft.com/office/drawing/2014/main" id="{407B740A-0323-4C86-9F96-B00C28682F70}"/>
              </a:ext>
            </a:extLst>
          </p:cNvPr>
          <p:cNvSpPr>
            <a:spLocks noGrp="1"/>
          </p:cNvSpPr>
          <p:nvPr>
            <p:ph type="dgm" sz="quarter" idx="10"/>
          </p:nvPr>
        </p:nvSpPr>
        <p:spPr>
          <a:xfrm>
            <a:off x="457200" y="1661619"/>
            <a:ext cx="7924800" cy="2434133"/>
          </a:xfrm>
          <a:prstGeom prst="rect">
            <a:avLst/>
          </a:prstGeom>
        </p:spPr>
        <p:txBody>
          <a:bodyPr/>
          <a:lstStyle>
            <a:lvl1pPr>
              <a:buClr>
                <a:schemeClr val="bg2">
                  <a:lumMod val="90000"/>
                </a:schemeClr>
              </a:buClr>
              <a:buSzPct val="80000"/>
              <a:defRPr>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Click icon to add SmartArt graphic</a:t>
            </a:r>
          </a:p>
        </p:txBody>
      </p:sp>
    </p:spTree>
    <p:extLst>
      <p:ext uri="{BB962C8B-B14F-4D97-AF65-F5344CB8AC3E}">
        <p14:creationId xmlns:p14="http://schemas.microsoft.com/office/powerpoint/2010/main" val="3861838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Key Points">
    <p:spTree>
      <p:nvGrpSpPr>
        <p:cNvPr id="1" name=""/>
        <p:cNvGrpSpPr/>
        <p:nvPr/>
      </p:nvGrpSpPr>
      <p:grpSpPr>
        <a:xfrm>
          <a:off x="0" y="0"/>
          <a:ext cx="0" cy="0"/>
          <a:chOff x="0" y="0"/>
          <a:chExt cx="0" cy="0"/>
        </a:xfrm>
      </p:grpSpPr>
      <p:sp>
        <p:nvSpPr>
          <p:cNvPr id="16" name="Picture Placeholder 9">
            <a:extLst>
              <a:ext uri="{FF2B5EF4-FFF2-40B4-BE49-F238E27FC236}">
                <a16:creationId xmlns:a16="http://schemas.microsoft.com/office/drawing/2014/main" id="{48584F47-E498-194A-A5A5-98034F9FE008}"/>
              </a:ext>
            </a:extLst>
          </p:cNvPr>
          <p:cNvSpPr>
            <a:spLocks noGrp="1"/>
          </p:cNvSpPr>
          <p:nvPr>
            <p:ph type="pic" sz="quarter" idx="10" hasCustomPrompt="1"/>
          </p:nvPr>
        </p:nvSpPr>
        <p:spPr>
          <a:xfrm>
            <a:off x="6495043" y="1104736"/>
            <a:ext cx="2027174" cy="473006"/>
          </a:xfrm>
          <a:prstGeom prst="rect">
            <a:avLst/>
          </a:prstGeom>
        </p:spPr>
        <p:txBody>
          <a:bodyPr anchor="ctr">
            <a:normAutofit/>
          </a:bodyPr>
          <a:lstStyle>
            <a:lvl1pPr marL="0" indent="0" algn="ctr">
              <a:buNone/>
              <a:defRPr sz="1050">
                <a:solidFill>
                  <a:srgbClr val="1E2124"/>
                </a:solidFill>
                <a:latin typeface="Lato" panose="020F0502020204030203" pitchFamily="34" charset="0"/>
                <a:ea typeface="Lato" panose="020F0502020204030203" pitchFamily="34" charset="0"/>
                <a:cs typeface="Lato" panose="020F0502020204030203" pitchFamily="34" charset="0"/>
              </a:defRPr>
            </a:lvl1pPr>
          </a:lstStyle>
          <a:p>
            <a:r>
              <a:rPr lang="en-US"/>
              <a:t>Logo Goes Here</a:t>
            </a:r>
          </a:p>
        </p:txBody>
      </p:sp>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CF1401CA-BBAB-CF47-9974-5983B7E8E2B8}"/>
              </a:ext>
            </a:extLst>
          </p:cNvPr>
          <p:cNvSpPr/>
          <p:nvPr userDrawn="1"/>
        </p:nvSpPr>
        <p:spPr>
          <a:xfrm flipV="1">
            <a:off x="5873261" y="1739278"/>
            <a:ext cx="3270738" cy="2774400"/>
          </a:xfrm>
          <a:prstGeom prst="rect">
            <a:avLst/>
          </a:prstGeom>
          <a:solidFill>
            <a:schemeClr val="bg1">
              <a:lumMod val="95000"/>
              <a:alpha val="20000"/>
            </a:schemeClr>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4" name="Rectangle 3">
            <a:extLst>
              <a:ext uri="{FF2B5EF4-FFF2-40B4-BE49-F238E27FC236}">
                <a16:creationId xmlns:a16="http://schemas.microsoft.com/office/drawing/2014/main" id="{0EEE6B8A-0BE1-084A-8476-1C9C3C782964}"/>
              </a:ext>
            </a:extLst>
          </p:cNvPr>
          <p:cNvSpPr/>
          <p:nvPr userDrawn="1"/>
        </p:nvSpPr>
        <p:spPr>
          <a:xfrm>
            <a:off x="-4" y="4116131"/>
            <a:ext cx="5873265" cy="397548"/>
          </a:xfrm>
          <a:prstGeom prst="rect">
            <a:avLst/>
          </a:prstGeom>
          <a:solidFill>
            <a:schemeClr val="bg1">
              <a:lumMod val="95000"/>
            </a:schemeClr>
          </a:solidFill>
        </p:spPr>
        <p:txBody>
          <a:bodyPr wrap="square" rtlCol="0" anchor="ctr">
            <a:noAutofit/>
          </a:bodyPr>
          <a:lstStyle/>
          <a:p>
            <a:pPr algn="ctr"/>
            <a:endParaRPr lang="en-US" sz="1800" b="0" i="0">
              <a:solidFill>
                <a:schemeClr val="bg1">
                  <a:lumMod val="95000"/>
                </a:schemeClr>
              </a:solidFill>
              <a:latin typeface="Lato" panose="020F0502020204030203" pitchFamily="34" charset="0"/>
            </a:endParaRPr>
          </a:p>
        </p:txBody>
      </p:sp>
      <p:sp>
        <p:nvSpPr>
          <p:cNvPr id="5" name="Rectangle 4">
            <a:extLst>
              <a:ext uri="{FF2B5EF4-FFF2-40B4-BE49-F238E27FC236}">
                <a16:creationId xmlns:a16="http://schemas.microsoft.com/office/drawing/2014/main" id="{682E4B86-982C-244F-BC05-F5C9690ED1BF}"/>
              </a:ext>
            </a:extLst>
          </p:cNvPr>
          <p:cNvSpPr/>
          <p:nvPr userDrawn="1"/>
        </p:nvSpPr>
        <p:spPr>
          <a:xfrm>
            <a:off x="-4" y="2531563"/>
            <a:ext cx="5873265" cy="397548"/>
          </a:xfrm>
          <a:prstGeom prst="rect">
            <a:avLst/>
          </a:prstGeom>
          <a:solidFill>
            <a:schemeClr val="bg1">
              <a:lumMod val="95000"/>
            </a:schemeClr>
          </a:solidFill>
        </p:spPr>
        <p:txBody>
          <a:bodyPr wrap="square" rtlCol="0" anchor="ctr">
            <a:noAutofit/>
          </a:bodyPr>
          <a:lstStyle/>
          <a:p>
            <a:pPr algn="ctr"/>
            <a:endParaRPr lang="en-US" sz="1800" b="0" i="0">
              <a:solidFill>
                <a:schemeClr val="bg1">
                  <a:lumMod val="95000"/>
                </a:schemeClr>
              </a:solidFill>
              <a:latin typeface="Lato" panose="020F0502020204030203" pitchFamily="34" charset="0"/>
            </a:endParaRPr>
          </a:p>
        </p:txBody>
      </p:sp>
      <p:sp>
        <p:nvSpPr>
          <p:cNvPr id="6" name="Rectangle 5">
            <a:extLst>
              <a:ext uri="{FF2B5EF4-FFF2-40B4-BE49-F238E27FC236}">
                <a16:creationId xmlns:a16="http://schemas.microsoft.com/office/drawing/2014/main" id="{F702FB42-B63D-4A4D-B739-E39A63F8864D}"/>
              </a:ext>
            </a:extLst>
          </p:cNvPr>
          <p:cNvSpPr/>
          <p:nvPr userDrawn="1"/>
        </p:nvSpPr>
        <p:spPr>
          <a:xfrm>
            <a:off x="-4" y="3323847"/>
            <a:ext cx="5873265" cy="397548"/>
          </a:xfrm>
          <a:prstGeom prst="rect">
            <a:avLst/>
          </a:prstGeom>
          <a:solidFill>
            <a:schemeClr val="bg1">
              <a:lumMod val="95000"/>
            </a:schemeClr>
          </a:solidFill>
        </p:spPr>
        <p:txBody>
          <a:bodyPr wrap="square" rtlCol="0" anchor="ctr">
            <a:noAutofit/>
          </a:bodyPr>
          <a:lstStyle/>
          <a:p>
            <a:pPr algn="ctr"/>
            <a:endParaRPr lang="en-US" sz="1800" b="0" i="0">
              <a:solidFill>
                <a:schemeClr val="bg1">
                  <a:lumMod val="95000"/>
                </a:schemeClr>
              </a:solidFill>
              <a:latin typeface="Lato" panose="020F0502020204030203" pitchFamily="34" charset="0"/>
            </a:endParaRPr>
          </a:p>
        </p:txBody>
      </p:sp>
      <p:sp>
        <p:nvSpPr>
          <p:cNvPr id="7" name="Rectangle 6">
            <a:extLst>
              <a:ext uri="{FF2B5EF4-FFF2-40B4-BE49-F238E27FC236}">
                <a16:creationId xmlns:a16="http://schemas.microsoft.com/office/drawing/2014/main" id="{058BAF1D-3D1F-1640-8EAC-D4BE305E6263}"/>
              </a:ext>
            </a:extLst>
          </p:cNvPr>
          <p:cNvSpPr/>
          <p:nvPr userDrawn="1"/>
        </p:nvSpPr>
        <p:spPr>
          <a:xfrm>
            <a:off x="-4" y="1739279"/>
            <a:ext cx="5873265" cy="397548"/>
          </a:xfrm>
          <a:prstGeom prst="rect">
            <a:avLst/>
          </a:prstGeom>
          <a:solidFill>
            <a:schemeClr val="bg1">
              <a:lumMod val="95000"/>
            </a:schemeClr>
          </a:solidFill>
        </p:spPr>
        <p:txBody>
          <a:bodyPr wrap="square" rtlCol="0" anchor="ctr">
            <a:noAutofit/>
          </a:bodyPr>
          <a:lstStyle/>
          <a:p>
            <a:pPr algn="ctr"/>
            <a:endParaRPr lang="en-US" sz="1800" b="0" i="0">
              <a:solidFill>
                <a:schemeClr val="bg1">
                  <a:lumMod val="95000"/>
                </a:schemeClr>
              </a:solidFill>
              <a:latin typeface="Lato" panose="020F0502020204030203" pitchFamily="34" charset="0"/>
            </a:endParaRPr>
          </a:p>
        </p:txBody>
      </p:sp>
      <p:grpSp>
        <p:nvGrpSpPr>
          <p:cNvPr id="8" name="Group 7">
            <a:extLst>
              <a:ext uri="{FF2B5EF4-FFF2-40B4-BE49-F238E27FC236}">
                <a16:creationId xmlns:a16="http://schemas.microsoft.com/office/drawing/2014/main" id="{69F7BC81-3336-2F49-B369-638122853C08}"/>
              </a:ext>
            </a:extLst>
          </p:cNvPr>
          <p:cNvGrpSpPr>
            <a:grpSpLocks noChangeAspect="1"/>
          </p:cNvGrpSpPr>
          <p:nvPr userDrawn="1"/>
        </p:nvGrpSpPr>
        <p:grpSpPr bwMode="auto">
          <a:xfrm>
            <a:off x="3341426" y="1111778"/>
            <a:ext cx="1792932" cy="477423"/>
            <a:chOff x="118" y="883"/>
            <a:chExt cx="5528" cy="1472"/>
          </a:xfrm>
        </p:grpSpPr>
        <p:sp>
          <p:nvSpPr>
            <p:cNvPr id="9" name="Freeform 5">
              <a:extLst>
                <a:ext uri="{FF2B5EF4-FFF2-40B4-BE49-F238E27FC236}">
                  <a16:creationId xmlns:a16="http://schemas.microsoft.com/office/drawing/2014/main" id="{9FCCB900-E55A-F649-9614-F7E6840455CE}"/>
                </a:ext>
              </a:extLst>
            </p:cNvPr>
            <p:cNvSpPr>
              <a:spLocks noChangeAspect="1" noEditPoints="1"/>
            </p:cNvSpPr>
            <p:nvPr/>
          </p:nvSpPr>
          <p:spPr bwMode="auto">
            <a:xfrm>
              <a:off x="118" y="883"/>
              <a:ext cx="1469" cy="1472"/>
            </a:xfrm>
            <a:custGeom>
              <a:avLst/>
              <a:gdLst>
                <a:gd name="T0" fmla="*/ 408 w 621"/>
                <a:gd name="T1" fmla="*/ 507 h 620"/>
                <a:gd name="T2" fmla="*/ 445 w 621"/>
                <a:gd name="T3" fmla="*/ 538 h 620"/>
                <a:gd name="T4" fmla="*/ 439 w 621"/>
                <a:gd name="T5" fmla="*/ 593 h 620"/>
                <a:gd name="T6" fmla="*/ 386 w 621"/>
                <a:gd name="T7" fmla="*/ 564 h 620"/>
                <a:gd name="T8" fmla="*/ 575 w 621"/>
                <a:gd name="T9" fmla="*/ 331 h 620"/>
                <a:gd name="T10" fmla="*/ 621 w 621"/>
                <a:gd name="T11" fmla="*/ 321 h 620"/>
                <a:gd name="T12" fmla="*/ 621 w 621"/>
                <a:gd name="T13" fmla="*/ 299 h 620"/>
                <a:gd name="T14" fmla="*/ 575 w 621"/>
                <a:gd name="T15" fmla="*/ 289 h 620"/>
                <a:gd name="T16" fmla="*/ 524 w 621"/>
                <a:gd name="T17" fmla="*/ 257 h 620"/>
                <a:gd name="T18" fmla="*/ 556 w 621"/>
                <a:gd name="T19" fmla="*/ 208 h 620"/>
                <a:gd name="T20" fmla="*/ 583 w 621"/>
                <a:gd name="T21" fmla="*/ 161 h 620"/>
                <a:gd name="T22" fmla="*/ 550 w 621"/>
                <a:gd name="T23" fmla="*/ 198 h 620"/>
                <a:gd name="T24" fmla="*/ 487 w 621"/>
                <a:gd name="T25" fmla="*/ 177 h 620"/>
                <a:gd name="T26" fmla="*/ 528 w 621"/>
                <a:gd name="T27" fmla="*/ 159 h 620"/>
                <a:gd name="T28" fmla="*/ 537 w 621"/>
                <a:gd name="T29" fmla="*/ 98 h 620"/>
                <a:gd name="T30" fmla="*/ 510 w 621"/>
                <a:gd name="T31" fmla="*/ 137 h 620"/>
                <a:gd name="T32" fmla="*/ 454 w 621"/>
                <a:gd name="T33" fmla="*/ 143 h 620"/>
                <a:gd name="T34" fmla="*/ 491 w 621"/>
                <a:gd name="T35" fmla="*/ 116 h 620"/>
                <a:gd name="T36" fmla="*/ 478 w 621"/>
                <a:gd name="T37" fmla="*/ 48 h 620"/>
                <a:gd name="T38" fmla="*/ 416 w 621"/>
                <a:gd name="T39" fmla="*/ 66 h 620"/>
                <a:gd name="T40" fmla="*/ 387 w 621"/>
                <a:gd name="T41" fmla="*/ 104 h 620"/>
                <a:gd name="T42" fmla="*/ 384 w 621"/>
                <a:gd name="T43" fmla="*/ 55 h 620"/>
                <a:gd name="T44" fmla="*/ 365 w 621"/>
                <a:gd name="T45" fmla="*/ 4 h 620"/>
                <a:gd name="T46" fmla="*/ 344 w 621"/>
                <a:gd name="T47" fmla="*/ 47 h 620"/>
                <a:gd name="T48" fmla="*/ 325 w 621"/>
                <a:gd name="T49" fmla="*/ 91 h 620"/>
                <a:gd name="T50" fmla="*/ 319 w 621"/>
                <a:gd name="T51" fmla="*/ 45 h 620"/>
                <a:gd name="T52" fmla="*/ 311 w 621"/>
                <a:gd name="T53" fmla="*/ 0 h 620"/>
                <a:gd name="T54" fmla="*/ 311 w 621"/>
                <a:gd name="T55" fmla="*/ 620 h 620"/>
                <a:gd name="T56" fmla="*/ 317 w 621"/>
                <a:gd name="T57" fmla="*/ 575 h 620"/>
                <a:gd name="T58" fmla="*/ 338 w 621"/>
                <a:gd name="T59" fmla="*/ 619 h 620"/>
                <a:gd name="T60" fmla="*/ 353 w 621"/>
                <a:gd name="T61" fmla="*/ 571 h 620"/>
                <a:gd name="T62" fmla="*/ 331 w 621"/>
                <a:gd name="T63" fmla="*/ 529 h 620"/>
                <a:gd name="T64" fmla="*/ 311 w 621"/>
                <a:gd name="T65" fmla="*/ 484 h 620"/>
                <a:gd name="T66" fmla="*/ 311 w 621"/>
                <a:gd name="T67" fmla="*/ 136 h 620"/>
                <a:gd name="T68" fmla="*/ 409 w 621"/>
                <a:gd name="T69" fmla="*/ 113 h 620"/>
                <a:gd name="T70" fmla="*/ 403 w 621"/>
                <a:gd name="T71" fmla="*/ 162 h 620"/>
                <a:gd name="T72" fmla="*/ 512 w 621"/>
                <a:gd name="T73" fmla="*/ 222 h 620"/>
                <a:gd name="T74" fmla="*/ 477 w 621"/>
                <a:gd name="T75" fmla="*/ 258 h 620"/>
                <a:gd name="T76" fmla="*/ 459 w 621"/>
                <a:gd name="T77" fmla="*/ 402 h 620"/>
                <a:gd name="T78" fmla="*/ 479 w 621"/>
                <a:gd name="T79" fmla="*/ 451 h 620"/>
                <a:gd name="T80" fmla="*/ 504 w 621"/>
                <a:gd name="T81" fmla="*/ 491 h 620"/>
                <a:gd name="T82" fmla="*/ 572 w 621"/>
                <a:gd name="T83" fmla="*/ 478 h 620"/>
                <a:gd name="T84" fmla="*/ 553 w 621"/>
                <a:gd name="T85" fmla="*/ 417 h 620"/>
                <a:gd name="T86" fmla="*/ 518 w 621"/>
                <a:gd name="T87" fmla="*/ 384 h 620"/>
                <a:gd name="T88" fmla="*/ 565 w 621"/>
                <a:gd name="T89" fmla="*/ 385 h 620"/>
                <a:gd name="T90" fmla="*/ 616 w 621"/>
                <a:gd name="T91" fmla="*/ 365 h 620"/>
                <a:gd name="T92" fmla="*/ 574 w 621"/>
                <a:gd name="T93" fmla="*/ 346 h 620"/>
                <a:gd name="T94" fmla="*/ 530 w 621"/>
                <a:gd name="T95" fmla="*/ 328 h 620"/>
                <a:gd name="T96" fmla="*/ 483 w 621"/>
                <a:gd name="T97" fmla="*/ 510 h 620"/>
                <a:gd name="T98" fmla="*/ 430 w 621"/>
                <a:gd name="T99" fmla="*/ 494 h 620"/>
                <a:gd name="T100" fmla="*/ 387 w 621"/>
                <a:gd name="T101" fmla="*/ 467 h 620"/>
                <a:gd name="T102" fmla="*/ 425 w 621"/>
                <a:gd name="T103" fmla="*/ 498 h 620"/>
                <a:gd name="T104" fmla="*/ 477 w 621"/>
                <a:gd name="T105" fmla="*/ 517 h 620"/>
                <a:gd name="T106" fmla="*/ 522 w 621"/>
                <a:gd name="T107" fmla="*/ 538 h 620"/>
                <a:gd name="T108" fmla="*/ 483 w 621"/>
                <a:gd name="T109" fmla="*/ 51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1" h="620">
                  <a:moveTo>
                    <a:pt x="373" y="521"/>
                  </a:moveTo>
                  <a:cubicBezTo>
                    <a:pt x="385" y="517"/>
                    <a:pt x="397" y="512"/>
                    <a:pt x="408" y="507"/>
                  </a:cubicBezTo>
                  <a:cubicBezTo>
                    <a:pt x="431" y="546"/>
                    <a:pt x="431" y="546"/>
                    <a:pt x="431" y="546"/>
                  </a:cubicBezTo>
                  <a:cubicBezTo>
                    <a:pt x="432" y="546"/>
                    <a:pt x="444" y="539"/>
                    <a:pt x="445" y="538"/>
                  </a:cubicBezTo>
                  <a:cubicBezTo>
                    <a:pt x="468" y="577"/>
                    <a:pt x="468" y="577"/>
                    <a:pt x="468" y="577"/>
                  </a:cubicBezTo>
                  <a:cubicBezTo>
                    <a:pt x="459" y="583"/>
                    <a:pt x="449" y="588"/>
                    <a:pt x="439" y="593"/>
                  </a:cubicBezTo>
                  <a:cubicBezTo>
                    <a:pt x="420" y="552"/>
                    <a:pt x="420" y="552"/>
                    <a:pt x="420" y="552"/>
                  </a:cubicBezTo>
                  <a:cubicBezTo>
                    <a:pt x="409" y="557"/>
                    <a:pt x="398" y="561"/>
                    <a:pt x="386" y="564"/>
                  </a:cubicBezTo>
                  <a:lnTo>
                    <a:pt x="373" y="521"/>
                  </a:lnTo>
                  <a:close/>
                  <a:moveTo>
                    <a:pt x="575" y="331"/>
                  </a:moveTo>
                  <a:cubicBezTo>
                    <a:pt x="575" y="328"/>
                    <a:pt x="575" y="324"/>
                    <a:pt x="576" y="320"/>
                  </a:cubicBezTo>
                  <a:cubicBezTo>
                    <a:pt x="621" y="321"/>
                    <a:pt x="621" y="321"/>
                    <a:pt x="621" y="321"/>
                  </a:cubicBezTo>
                  <a:cubicBezTo>
                    <a:pt x="621" y="317"/>
                    <a:pt x="621" y="314"/>
                    <a:pt x="621" y="310"/>
                  </a:cubicBezTo>
                  <a:cubicBezTo>
                    <a:pt x="621" y="306"/>
                    <a:pt x="621" y="303"/>
                    <a:pt x="621" y="299"/>
                  </a:cubicBezTo>
                  <a:cubicBezTo>
                    <a:pt x="576" y="301"/>
                    <a:pt x="576" y="301"/>
                    <a:pt x="576" y="301"/>
                  </a:cubicBezTo>
                  <a:cubicBezTo>
                    <a:pt x="575" y="297"/>
                    <a:pt x="575" y="293"/>
                    <a:pt x="575" y="289"/>
                  </a:cubicBezTo>
                  <a:cubicBezTo>
                    <a:pt x="530" y="292"/>
                    <a:pt x="530" y="292"/>
                    <a:pt x="530" y="292"/>
                  </a:cubicBezTo>
                  <a:cubicBezTo>
                    <a:pt x="529" y="280"/>
                    <a:pt x="527" y="268"/>
                    <a:pt x="524" y="257"/>
                  </a:cubicBezTo>
                  <a:cubicBezTo>
                    <a:pt x="568" y="246"/>
                    <a:pt x="568" y="246"/>
                    <a:pt x="568" y="246"/>
                  </a:cubicBezTo>
                  <a:cubicBezTo>
                    <a:pt x="565" y="233"/>
                    <a:pt x="561" y="220"/>
                    <a:pt x="556" y="208"/>
                  </a:cubicBezTo>
                  <a:cubicBezTo>
                    <a:pt x="597" y="191"/>
                    <a:pt x="597" y="191"/>
                    <a:pt x="597" y="191"/>
                  </a:cubicBezTo>
                  <a:cubicBezTo>
                    <a:pt x="593" y="181"/>
                    <a:pt x="588" y="171"/>
                    <a:pt x="583" y="161"/>
                  </a:cubicBezTo>
                  <a:cubicBezTo>
                    <a:pt x="543" y="183"/>
                    <a:pt x="543" y="183"/>
                    <a:pt x="543" y="183"/>
                  </a:cubicBezTo>
                  <a:cubicBezTo>
                    <a:pt x="545" y="188"/>
                    <a:pt x="548" y="193"/>
                    <a:pt x="550" y="198"/>
                  </a:cubicBezTo>
                  <a:cubicBezTo>
                    <a:pt x="510" y="217"/>
                    <a:pt x="510" y="217"/>
                    <a:pt x="510" y="217"/>
                  </a:cubicBezTo>
                  <a:cubicBezTo>
                    <a:pt x="503" y="202"/>
                    <a:pt x="497" y="190"/>
                    <a:pt x="487" y="177"/>
                  </a:cubicBezTo>
                  <a:cubicBezTo>
                    <a:pt x="522" y="150"/>
                    <a:pt x="522" y="150"/>
                    <a:pt x="522" y="150"/>
                  </a:cubicBezTo>
                  <a:cubicBezTo>
                    <a:pt x="525" y="153"/>
                    <a:pt x="525" y="155"/>
                    <a:pt x="528" y="159"/>
                  </a:cubicBezTo>
                  <a:cubicBezTo>
                    <a:pt x="565" y="133"/>
                    <a:pt x="565" y="133"/>
                    <a:pt x="565" y="133"/>
                  </a:cubicBezTo>
                  <a:cubicBezTo>
                    <a:pt x="557" y="120"/>
                    <a:pt x="547" y="109"/>
                    <a:pt x="537" y="98"/>
                  </a:cubicBezTo>
                  <a:cubicBezTo>
                    <a:pt x="504" y="129"/>
                    <a:pt x="504" y="129"/>
                    <a:pt x="504" y="129"/>
                  </a:cubicBezTo>
                  <a:cubicBezTo>
                    <a:pt x="507" y="133"/>
                    <a:pt x="507" y="133"/>
                    <a:pt x="510" y="137"/>
                  </a:cubicBezTo>
                  <a:cubicBezTo>
                    <a:pt x="476" y="166"/>
                    <a:pt x="476" y="166"/>
                    <a:pt x="476" y="166"/>
                  </a:cubicBezTo>
                  <a:cubicBezTo>
                    <a:pt x="468" y="156"/>
                    <a:pt x="463" y="151"/>
                    <a:pt x="454" y="143"/>
                  </a:cubicBezTo>
                  <a:cubicBezTo>
                    <a:pt x="483" y="109"/>
                    <a:pt x="483" y="109"/>
                    <a:pt x="483" y="109"/>
                  </a:cubicBezTo>
                  <a:cubicBezTo>
                    <a:pt x="486" y="112"/>
                    <a:pt x="488" y="114"/>
                    <a:pt x="491" y="116"/>
                  </a:cubicBezTo>
                  <a:cubicBezTo>
                    <a:pt x="522" y="82"/>
                    <a:pt x="522" y="82"/>
                    <a:pt x="522" y="82"/>
                  </a:cubicBezTo>
                  <a:cubicBezTo>
                    <a:pt x="508" y="70"/>
                    <a:pt x="493" y="58"/>
                    <a:pt x="478" y="48"/>
                  </a:cubicBezTo>
                  <a:cubicBezTo>
                    <a:pt x="453" y="87"/>
                    <a:pt x="453" y="87"/>
                    <a:pt x="453" y="87"/>
                  </a:cubicBezTo>
                  <a:cubicBezTo>
                    <a:pt x="440" y="78"/>
                    <a:pt x="431" y="72"/>
                    <a:pt x="416" y="66"/>
                  </a:cubicBezTo>
                  <a:cubicBezTo>
                    <a:pt x="399" y="108"/>
                    <a:pt x="399" y="108"/>
                    <a:pt x="399" y="108"/>
                  </a:cubicBezTo>
                  <a:cubicBezTo>
                    <a:pt x="397" y="107"/>
                    <a:pt x="389" y="104"/>
                    <a:pt x="387" y="104"/>
                  </a:cubicBezTo>
                  <a:cubicBezTo>
                    <a:pt x="403" y="61"/>
                    <a:pt x="403" y="61"/>
                    <a:pt x="403" y="61"/>
                  </a:cubicBezTo>
                  <a:cubicBezTo>
                    <a:pt x="397" y="59"/>
                    <a:pt x="391" y="57"/>
                    <a:pt x="384" y="55"/>
                  </a:cubicBezTo>
                  <a:cubicBezTo>
                    <a:pt x="397" y="12"/>
                    <a:pt x="397" y="12"/>
                    <a:pt x="397" y="12"/>
                  </a:cubicBezTo>
                  <a:cubicBezTo>
                    <a:pt x="386" y="9"/>
                    <a:pt x="376" y="6"/>
                    <a:pt x="365" y="4"/>
                  </a:cubicBezTo>
                  <a:cubicBezTo>
                    <a:pt x="357" y="49"/>
                    <a:pt x="357" y="49"/>
                    <a:pt x="357" y="49"/>
                  </a:cubicBezTo>
                  <a:cubicBezTo>
                    <a:pt x="353" y="48"/>
                    <a:pt x="348" y="47"/>
                    <a:pt x="344" y="47"/>
                  </a:cubicBezTo>
                  <a:cubicBezTo>
                    <a:pt x="338" y="92"/>
                    <a:pt x="338" y="92"/>
                    <a:pt x="338" y="92"/>
                  </a:cubicBezTo>
                  <a:cubicBezTo>
                    <a:pt x="336" y="91"/>
                    <a:pt x="327" y="91"/>
                    <a:pt x="325" y="91"/>
                  </a:cubicBezTo>
                  <a:cubicBezTo>
                    <a:pt x="329" y="46"/>
                    <a:pt x="329" y="46"/>
                    <a:pt x="329" y="46"/>
                  </a:cubicBezTo>
                  <a:cubicBezTo>
                    <a:pt x="324" y="45"/>
                    <a:pt x="325" y="45"/>
                    <a:pt x="319" y="45"/>
                  </a:cubicBezTo>
                  <a:cubicBezTo>
                    <a:pt x="320" y="0"/>
                    <a:pt x="320" y="0"/>
                    <a:pt x="320" y="0"/>
                  </a:cubicBezTo>
                  <a:cubicBezTo>
                    <a:pt x="317" y="0"/>
                    <a:pt x="314" y="0"/>
                    <a:pt x="311" y="0"/>
                  </a:cubicBezTo>
                  <a:cubicBezTo>
                    <a:pt x="139" y="0"/>
                    <a:pt x="0" y="139"/>
                    <a:pt x="0" y="310"/>
                  </a:cubicBezTo>
                  <a:cubicBezTo>
                    <a:pt x="0" y="481"/>
                    <a:pt x="139" y="620"/>
                    <a:pt x="311" y="620"/>
                  </a:cubicBezTo>
                  <a:cubicBezTo>
                    <a:pt x="314" y="620"/>
                    <a:pt x="315" y="620"/>
                    <a:pt x="318" y="620"/>
                  </a:cubicBezTo>
                  <a:cubicBezTo>
                    <a:pt x="317" y="575"/>
                    <a:pt x="317" y="575"/>
                    <a:pt x="317" y="575"/>
                  </a:cubicBezTo>
                  <a:cubicBezTo>
                    <a:pt x="322" y="575"/>
                    <a:pt x="328" y="575"/>
                    <a:pt x="333" y="574"/>
                  </a:cubicBezTo>
                  <a:cubicBezTo>
                    <a:pt x="338" y="619"/>
                    <a:pt x="338" y="619"/>
                    <a:pt x="338" y="619"/>
                  </a:cubicBezTo>
                  <a:cubicBezTo>
                    <a:pt x="340" y="619"/>
                    <a:pt x="361" y="616"/>
                    <a:pt x="363" y="616"/>
                  </a:cubicBezTo>
                  <a:cubicBezTo>
                    <a:pt x="353" y="571"/>
                    <a:pt x="353" y="571"/>
                    <a:pt x="353" y="571"/>
                  </a:cubicBezTo>
                  <a:cubicBezTo>
                    <a:pt x="352" y="571"/>
                    <a:pt x="341" y="573"/>
                    <a:pt x="335" y="574"/>
                  </a:cubicBezTo>
                  <a:cubicBezTo>
                    <a:pt x="331" y="529"/>
                    <a:pt x="331" y="529"/>
                    <a:pt x="331" y="529"/>
                  </a:cubicBezTo>
                  <a:cubicBezTo>
                    <a:pt x="324" y="529"/>
                    <a:pt x="317" y="530"/>
                    <a:pt x="311" y="530"/>
                  </a:cubicBezTo>
                  <a:cubicBezTo>
                    <a:pt x="311" y="484"/>
                    <a:pt x="311" y="484"/>
                    <a:pt x="311" y="484"/>
                  </a:cubicBezTo>
                  <a:cubicBezTo>
                    <a:pt x="214" y="484"/>
                    <a:pt x="136" y="406"/>
                    <a:pt x="136" y="310"/>
                  </a:cubicBezTo>
                  <a:cubicBezTo>
                    <a:pt x="136" y="214"/>
                    <a:pt x="214" y="136"/>
                    <a:pt x="311" y="136"/>
                  </a:cubicBezTo>
                  <a:cubicBezTo>
                    <a:pt x="338" y="136"/>
                    <a:pt x="364" y="142"/>
                    <a:pt x="388" y="154"/>
                  </a:cubicBezTo>
                  <a:cubicBezTo>
                    <a:pt x="409" y="113"/>
                    <a:pt x="409" y="113"/>
                    <a:pt x="409" y="113"/>
                  </a:cubicBezTo>
                  <a:cubicBezTo>
                    <a:pt x="412" y="115"/>
                    <a:pt x="421" y="121"/>
                    <a:pt x="424" y="122"/>
                  </a:cubicBezTo>
                  <a:cubicBezTo>
                    <a:pt x="403" y="162"/>
                    <a:pt x="403" y="162"/>
                    <a:pt x="403" y="162"/>
                  </a:cubicBezTo>
                  <a:cubicBezTo>
                    <a:pt x="433" y="181"/>
                    <a:pt x="456" y="208"/>
                    <a:pt x="470" y="240"/>
                  </a:cubicBezTo>
                  <a:cubicBezTo>
                    <a:pt x="512" y="222"/>
                    <a:pt x="512" y="222"/>
                    <a:pt x="512" y="222"/>
                  </a:cubicBezTo>
                  <a:cubicBezTo>
                    <a:pt x="513" y="225"/>
                    <a:pt x="518" y="237"/>
                    <a:pt x="519" y="241"/>
                  </a:cubicBezTo>
                  <a:cubicBezTo>
                    <a:pt x="477" y="258"/>
                    <a:pt x="477" y="258"/>
                    <a:pt x="477" y="258"/>
                  </a:cubicBezTo>
                  <a:cubicBezTo>
                    <a:pt x="482" y="274"/>
                    <a:pt x="485" y="292"/>
                    <a:pt x="485" y="310"/>
                  </a:cubicBezTo>
                  <a:cubicBezTo>
                    <a:pt x="485" y="343"/>
                    <a:pt x="476" y="375"/>
                    <a:pt x="459" y="402"/>
                  </a:cubicBezTo>
                  <a:cubicBezTo>
                    <a:pt x="497" y="426"/>
                    <a:pt x="497" y="426"/>
                    <a:pt x="497" y="426"/>
                  </a:cubicBezTo>
                  <a:cubicBezTo>
                    <a:pt x="491" y="435"/>
                    <a:pt x="486" y="443"/>
                    <a:pt x="479" y="451"/>
                  </a:cubicBezTo>
                  <a:cubicBezTo>
                    <a:pt x="513" y="480"/>
                    <a:pt x="513" y="480"/>
                    <a:pt x="513" y="480"/>
                  </a:cubicBezTo>
                  <a:cubicBezTo>
                    <a:pt x="510" y="484"/>
                    <a:pt x="507" y="487"/>
                    <a:pt x="504" y="491"/>
                  </a:cubicBezTo>
                  <a:cubicBezTo>
                    <a:pt x="537" y="522"/>
                    <a:pt x="537" y="522"/>
                    <a:pt x="537" y="522"/>
                  </a:cubicBezTo>
                  <a:cubicBezTo>
                    <a:pt x="550" y="508"/>
                    <a:pt x="562" y="494"/>
                    <a:pt x="572" y="478"/>
                  </a:cubicBezTo>
                  <a:cubicBezTo>
                    <a:pt x="533" y="454"/>
                    <a:pt x="533" y="454"/>
                    <a:pt x="533" y="454"/>
                  </a:cubicBezTo>
                  <a:cubicBezTo>
                    <a:pt x="541" y="442"/>
                    <a:pt x="548" y="430"/>
                    <a:pt x="553" y="417"/>
                  </a:cubicBezTo>
                  <a:cubicBezTo>
                    <a:pt x="512" y="397"/>
                    <a:pt x="512" y="397"/>
                    <a:pt x="512" y="397"/>
                  </a:cubicBezTo>
                  <a:cubicBezTo>
                    <a:pt x="513" y="395"/>
                    <a:pt x="517" y="386"/>
                    <a:pt x="518" y="384"/>
                  </a:cubicBezTo>
                  <a:cubicBezTo>
                    <a:pt x="561" y="399"/>
                    <a:pt x="561" y="399"/>
                    <a:pt x="561" y="399"/>
                  </a:cubicBezTo>
                  <a:cubicBezTo>
                    <a:pt x="562" y="394"/>
                    <a:pt x="564" y="390"/>
                    <a:pt x="565" y="385"/>
                  </a:cubicBezTo>
                  <a:cubicBezTo>
                    <a:pt x="608" y="398"/>
                    <a:pt x="608" y="398"/>
                    <a:pt x="608" y="398"/>
                  </a:cubicBezTo>
                  <a:cubicBezTo>
                    <a:pt x="612" y="387"/>
                    <a:pt x="614" y="376"/>
                    <a:pt x="616" y="365"/>
                  </a:cubicBezTo>
                  <a:cubicBezTo>
                    <a:pt x="572" y="357"/>
                    <a:pt x="572" y="357"/>
                    <a:pt x="572" y="357"/>
                  </a:cubicBezTo>
                  <a:cubicBezTo>
                    <a:pt x="573" y="352"/>
                    <a:pt x="574" y="351"/>
                    <a:pt x="574" y="346"/>
                  </a:cubicBezTo>
                  <a:cubicBezTo>
                    <a:pt x="529" y="341"/>
                    <a:pt x="529" y="341"/>
                    <a:pt x="529" y="341"/>
                  </a:cubicBezTo>
                  <a:cubicBezTo>
                    <a:pt x="529" y="338"/>
                    <a:pt x="530" y="330"/>
                    <a:pt x="530" y="328"/>
                  </a:cubicBezTo>
                  <a:lnTo>
                    <a:pt x="575" y="331"/>
                  </a:lnTo>
                  <a:close/>
                  <a:moveTo>
                    <a:pt x="483" y="510"/>
                  </a:moveTo>
                  <a:cubicBezTo>
                    <a:pt x="454" y="476"/>
                    <a:pt x="454" y="476"/>
                    <a:pt x="454" y="476"/>
                  </a:cubicBezTo>
                  <a:cubicBezTo>
                    <a:pt x="445" y="484"/>
                    <a:pt x="440" y="488"/>
                    <a:pt x="430" y="494"/>
                  </a:cubicBezTo>
                  <a:cubicBezTo>
                    <a:pt x="406" y="456"/>
                    <a:pt x="406" y="456"/>
                    <a:pt x="406" y="456"/>
                  </a:cubicBezTo>
                  <a:cubicBezTo>
                    <a:pt x="403" y="457"/>
                    <a:pt x="387" y="467"/>
                    <a:pt x="387" y="467"/>
                  </a:cubicBezTo>
                  <a:cubicBezTo>
                    <a:pt x="408" y="507"/>
                    <a:pt x="408" y="507"/>
                    <a:pt x="408" y="507"/>
                  </a:cubicBezTo>
                  <a:cubicBezTo>
                    <a:pt x="408" y="507"/>
                    <a:pt x="425" y="498"/>
                    <a:pt x="425" y="498"/>
                  </a:cubicBezTo>
                  <a:cubicBezTo>
                    <a:pt x="449" y="536"/>
                    <a:pt x="449" y="536"/>
                    <a:pt x="449" y="536"/>
                  </a:cubicBezTo>
                  <a:cubicBezTo>
                    <a:pt x="459" y="531"/>
                    <a:pt x="468" y="524"/>
                    <a:pt x="477" y="517"/>
                  </a:cubicBezTo>
                  <a:cubicBezTo>
                    <a:pt x="505" y="552"/>
                    <a:pt x="505" y="552"/>
                    <a:pt x="505" y="552"/>
                  </a:cubicBezTo>
                  <a:cubicBezTo>
                    <a:pt x="511" y="547"/>
                    <a:pt x="516" y="543"/>
                    <a:pt x="522" y="538"/>
                  </a:cubicBezTo>
                  <a:cubicBezTo>
                    <a:pt x="491" y="504"/>
                    <a:pt x="491" y="504"/>
                    <a:pt x="491" y="504"/>
                  </a:cubicBezTo>
                  <a:cubicBezTo>
                    <a:pt x="488" y="506"/>
                    <a:pt x="486" y="508"/>
                    <a:pt x="483" y="510"/>
                  </a:cubicBezTo>
                  <a:close/>
                </a:path>
              </a:pathLst>
            </a:custGeom>
            <a:solidFill>
              <a:srgbClr val="FF6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10" name="Freeform 6">
              <a:extLst>
                <a:ext uri="{FF2B5EF4-FFF2-40B4-BE49-F238E27FC236}">
                  <a16:creationId xmlns:a16="http://schemas.microsoft.com/office/drawing/2014/main" id="{BF0F6E8E-EEC6-4741-96AB-3EEF98D66D35}"/>
                </a:ext>
              </a:extLst>
            </p:cNvPr>
            <p:cNvSpPr>
              <a:spLocks noChangeAspect="1" noEditPoints="1"/>
            </p:cNvSpPr>
            <p:nvPr/>
          </p:nvSpPr>
          <p:spPr bwMode="auto">
            <a:xfrm>
              <a:off x="1862" y="1358"/>
              <a:ext cx="3784" cy="491"/>
            </a:xfrm>
            <a:custGeom>
              <a:avLst/>
              <a:gdLst>
                <a:gd name="T0" fmla="*/ 0 w 1600"/>
                <a:gd name="T1" fmla="*/ 202 h 207"/>
                <a:gd name="T2" fmla="*/ 81 w 1600"/>
                <a:gd name="T3" fmla="*/ 175 h 207"/>
                <a:gd name="T4" fmla="*/ 235 w 1600"/>
                <a:gd name="T5" fmla="*/ 202 h 207"/>
                <a:gd name="T6" fmla="*/ 188 w 1600"/>
                <a:gd name="T7" fmla="*/ 18 h 207"/>
                <a:gd name="T8" fmla="*/ 108 w 1600"/>
                <a:gd name="T9" fmla="*/ 131 h 207"/>
                <a:gd name="T10" fmla="*/ 190 w 1600"/>
                <a:gd name="T11" fmla="*/ 131 h 207"/>
                <a:gd name="T12" fmla="*/ 486 w 1600"/>
                <a:gd name="T13" fmla="*/ 19 h 207"/>
                <a:gd name="T14" fmla="*/ 325 w 1600"/>
                <a:gd name="T15" fmla="*/ 202 h 207"/>
                <a:gd name="T16" fmla="*/ 386 w 1600"/>
                <a:gd name="T17" fmla="*/ 158 h 207"/>
                <a:gd name="T18" fmla="*/ 571 w 1600"/>
                <a:gd name="T19" fmla="*/ 89 h 207"/>
                <a:gd name="T20" fmla="*/ 481 w 1600"/>
                <a:gd name="T21" fmla="*/ 116 h 207"/>
                <a:gd name="T22" fmla="*/ 386 w 1600"/>
                <a:gd name="T23" fmla="*/ 65 h 207"/>
                <a:gd name="T24" fmla="*/ 509 w 1600"/>
                <a:gd name="T25" fmla="*/ 90 h 207"/>
                <a:gd name="T26" fmla="*/ 763 w 1600"/>
                <a:gd name="T27" fmla="*/ 19 h 207"/>
                <a:gd name="T28" fmla="*/ 602 w 1600"/>
                <a:gd name="T29" fmla="*/ 202 h 207"/>
                <a:gd name="T30" fmla="*/ 663 w 1600"/>
                <a:gd name="T31" fmla="*/ 158 h 207"/>
                <a:gd name="T32" fmla="*/ 848 w 1600"/>
                <a:gd name="T33" fmla="*/ 89 h 207"/>
                <a:gd name="T34" fmla="*/ 758 w 1600"/>
                <a:gd name="T35" fmla="*/ 116 h 207"/>
                <a:gd name="T36" fmla="*/ 663 w 1600"/>
                <a:gd name="T37" fmla="*/ 65 h 207"/>
                <a:gd name="T38" fmla="*/ 786 w 1600"/>
                <a:gd name="T39" fmla="*/ 90 h 207"/>
                <a:gd name="T40" fmla="*/ 866 w 1600"/>
                <a:gd name="T41" fmla="*/ 19 h 207"/>
                <a:gd name="T42" fmla="*/ 1134 w 1600"/>
                <a:gd name="T43" fmla="*/ 65 h 207"/>
                <a:gd name="T44" fmla="*/ 1030 w 1600"/>
                <a:gd name="T45" fmla="*/ 202 h 207"/>
                <a:gd name="T46" fmla="*/ 969 w 1600"/>
                <a:gd name="T47" fmla="*/ 65 h 207"/>
                <a:gd name="T48" fmla="*/ 866 w 1600"/>
                <a:gd name="T49" fmla="*/ 19 h 207"/>
                <a:gd name="T50" fmla="*/ 1230 w 1600"/>
                <a:gd name="T51" fmla="*/ 19 h 207"/>
                <a:gd name="T52" fmla="*/ 1169 w 1600"/>
                <a:gd name="T53" fmla="*/ 202 h 207"/>
                <a:gd name="T54" fmla="*/ 1416 w 1600"/>
                <a:gd name="T55" fmla="*/ 14 h 207"/>
                <a:gd name="T56" fmla="*/ 1416 w 1600"/>
                <a:gd name="T57" fmla="*/ 207 h 207"/>
                <a:gd name="T58" fmla="*/ 1416 w 1600"/>
                <a:gd name="T59" fmla="*/ 14 h 207"/>
                <a:gd name="T60" fmla="*/ 1332 w 1600"/>
                <a:gd name="T61" fmla="*/ 110 h 207"/>
                <a:gd name="T62" fmla="*/ 1501 w 1600"/>
                <a:gd name="T63" fmla="*/ 111 h 207"/>
                <a:gd name="T64" fmla="*/ 1585 w 1600"/>
                <a:gd name="T65" fmla="*/ 19 h 207"/>
                <a:gd name="T66" fmla="*/ 1589 w 1600"/>
                <a:gd name="T67" fmla="*/ 15 h 207"/>
                <a:gd name="T68" fmla="*/ 1581 w 1600"/>
                <a:gd name="T69" fmla="*/ 9 h 207"/>
                <a:gd name="T70" fmla="*/ 1574 w 1600"/>
                <a:gd name="T71" fmla="*/ 28 h 207"/>
                <a:gd name="T72" fmla="*/ 1578 w 1600"/>
                <a:gd name="T73" fmla="*/ 21 h 207"/>
                <a:gd name="T74" fmla="*/ 1584 w 1600"/>
                <a:gd name="T75" fmla="*/ 23 h 207"/>
                <a:gd name="T76" fmla="*/ 1590 w 1600"/>
                <a:gd name="T77" fmla="*/ 28 h 207"/>
                <a:gd name="T78" fmla="*/ 1585 w 1600"/>
                <a:gd name="T79" fmla="*/ 19 h 207"/>
                <a:gd name="T80" fmla="*/ 1579 w 1600"/>
                <a:gd name="T81" fmla="*/ 18 h 207"/>
                <a:gd name="T82" fmla="*/ 1581 w 1600"/>
                <a:gd name="T83" fmla="*/ 12 h 207"/>
                <a:gd name="T84" fmla="*/ 1580 w 1600"/>
                <a:gd name="T85" fmla="*/ 18 h 207"/>
                <a:gd name="T86" fmla="*/ 1563 w 1600"/>
                <a:gd name="T87" fmla="*/ 18 h 207"/>
                <a:gd name="T88" fmla="*/ 1600 w 1600"/>
                <a:gd name="T89" fmla="*/ 18 h 207"/>
                <a:gd name="T90" fmla="*/ 1581 w 1600"/>
                <a:gd name="T91" fmla="*/ 33 h 207"/>
                <a:gd name="T92" fmla="*/ 1581 w 1600"/>
                <a:gd name="T93" fmla="*/ 4 h 207"/>
                <a:gd name="T94" fmla="*/ 1581 w 1600"/>
                <a:gd name="T95" fmla="*/ 3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0" h="207">
                  <a:moveTo>
                    <a:pt x="115" y="18"/>
                  </a:moveTo>
                  <a:cubicBezTo>
                    <a:pt x="0" y="202"/>
                    <a:pt x="0" y="202"/>
                    <a:pt x="0" y="202"/>
                  </a:cubicBezTo>
                  <a:cubicBezTo>
                    <a:pt x="64" y="202"/>
                    <a:pt x="64" y="202"/>
                    <a:pt x="64" y="202"/>
                  </a:cubicBezTo>
                  <a:cubicBezTo>
                    <a:pt x="81" y="175"/>
                    <a:pt x="81" y="175"/>
                    <a:pt x="81" y="175"/>
                  </a:cubicBezTo>
                  <a:cubicBezTo>
                    <a:pt x="217" y="175"/>
                    <a:pt x="217" y="175"/>
                    <a:pt x="217" y="175"/>
                  </a:cubicBezTo>
                  <a:cubicBezTo>
                    <a:pt x="235" y="202"/>
                    <a:pt x="235" y="202"/>
                    <a:pt x="235" y="202"/>
                  </a:cubicBezTo>
                  <a:cubicBezTo>
                    <a:pt x="303" y="202"/>
                    <a:pt x="303" y="202"/>
                    <a:pt x="303" y="202"/>
                  </a:cubicBezTo>
                  <a:cubicBezTo>
                    <a:pt x="188" y="18"/>
                    <a:pt x="188" y="18"/>
                    <a:pt x="188" y="18"/>
                  </a:cubicBezTo>
                  <a:lnTo>
                    <a:pt x="115" y="18"/>
                  </a:lnTo>
                  <a:close/>
                  <a:moveTo>
                    <a:pt x="108" y="131"/>
                  </a:moveTo>
                  <a:cubicBezTo>
                    <a:pt x="149" y="65"/>
                    <a:pt x="149" y="65"/>
                    <a:pt x="149" y="65"/>
                  </a:cubicBezTo>
                  <a:cubicBezTo>
                    <a:pt x="190" y="131"/>
                    <a:pt x="190" y="131"/>
                    <a:pt x="190" y="131"/>
                  </a:cubicBezTo>
                  <a:lnTo>
                    <a:pt x="108" y="131"/>
                  </a:lnTo>
                  <a:close/>
                  <a:moveTo>
                    <a:pt x="486" y="19"/>
                  </a:moveTo>
                  <a:cubicBezTo>
                    <a:pt x="325" y="19"/>
                    <a:pt x="325" y="19"/>
                    <a:pt x="325" y="19"/>
                  </a:cubicBezTo>
                  <a:cubicBezTo>
                    <a:pt x="325" y="202"/>
                    <a:pt x="325" y="202"/>
                    <a:pt x="325" y="202"/>
                  </a:cubicBezTo>
                  <a:cubicBezTo>
                    <a:pt x="386" y="202"/>
                    <a:pt x="386" y="202"/>
                    <a:pt x="386" y="202"/>
                  </a:cubicBezTo>
                  <a:cubicBezTo>
                    <a:pt x="386" y="158"/>
                    <a:pt x="386" y="158"/>
                    <a:pt x="386" y="158"/>
                  </a:cubicBezTo>
                  <a:cubicBezTo>
                    <a:pt x="396" y="158"/>
                    <a:pt x="468" y="158"/>
                    <a:pt x="485" y="158"/>
                  </a:cubicBezTo>
                  <a:cubicBezTo>
                    <a:pt x="535" y="158"/>
                    <a:pt x="571" y="146"/>
                    <a:pt x="571" y="89"/>
                  </a:cubicBezTo>
                  <a:cubicBezTo>
                    <a:pt x="571" y="31"/>
                    <a:pt x="535" y="19"/>
                    <a:pt x="486" y="19"/>
                  </a:cubicBezTo>
                  <a:close/>
                  <a:moveTo>
                    <a:pt x="481" y="116"/>
                  </a:moveTo>
                  <a:cubicBezTo>
                    <a:pt x="468" y="116"/>
                    <a:pt x="397" y="116"/>
                    <a:pt x="386" y="116"/>
                  </a:cubicBezTo>
                  <a:cubicBezTo>
                    <a:pt x="386" y="65"/>
                    <a:pt x="386" y="65"/>
                    <a:pt x="386" y="65"/>
                  </a:cubicBezTo>
                  <a:cubicBezTo>
                    <a:pt x="386" y="65"/>
                    <a:pt x="463" y="65"/>
                    <a:pt x="480" y="65"/>
                  </a:cubicBezTo>
                  <a:cubicBezTo>
                    <a:pt x="503" y="65"/>
                    <a:pt x="509" y="71"/>
                    <a:pt x="509" y="90"/>
                  </a:cubicBezTo>
                  <a:cubicBezTo>
                    <a:pt x="509" y="110"/>
                    <a:pt x="503" y="116"/>
                    <a:pt x="481" y="116"/>
                  </a:cubicBezTo>
                  <a:close/>
                  <a:moveTo>
                    <a:pt x="763" y="19"/>
                  </a:moveTo>
                  <a:cubicBezTo>
                    <a:pt x="602" y="19"/>
                    <a:pt x="602" y="19"/>
                    <a:pt x="602" y="19"/>
                  </a:cubicBezTo>
                  <a:cubicBezTo>
                    <a:pt x="602" y="202"/>
                    <a:pt x="602" y="202"/>
                    <a:pt x="602" y="202"/>
                  </a:cubicBezTo>
                  <a:cubicBezTo>
                    <a:pt x="663" y="202"/>
                    <a:pt x="663" y="202"/>
                    <a:pt x="663" y="202"/>
                  </a:cubicBezTo>
                  <a:cubicBezTo>
                    <a:pt x="663" y="158"/>
                    <a:pt x="663" y="158"/>
                    <a:pt x="663" y="158"/>
                  </a:cubicBezTo>
                  <a:cubicBezTo>
                    <a:pt x="673" y="158"/>
                    <a:pt x="745" y="158"/>
                    <a:pt x="762" y="158"/>
                  </a:cubicBezTo>
                  <a:cubicBezTo>
                    <a:pt x="812" y="158"/>
                    <a:pt x="848" y="146"/>
                    <a:pt x="848" y="89"/>
                  </a:cubicBezTo>
                  <a:cubicBezTo>
                    <a:pt x="848" y="31"/>
                    <a:pt x="812" y="19"/>
                    <a:pt x="763" y="19"/>
                  </a:cubicBezTo>
                  <a:close/>
                  <a:moveTo>
                    <a:pt x="758" y="116"/>
                  </a:moveTo>
                  <a:cubicBezTo>
                    <a:pt x="745" y="116"/>
                    <a:pt x="674" y="116"/>
                    <a:pt x="663" y="116"/>
                  </a:cubicBezTo>
                  <a:cubicBezTo>
                    <a:pt x="663" y="65"/>
                    <a:pt x="663" y="65"/>
                    <a:pt x="663" y="65"/>
                  </a:cubicBezTo>
                  <a:cubicBezTo>
                    <a:pt x="663" y="65"/>
                    <a:pt x="740" y="65"/>
                    <a:pt x="757" y="65"/>
                  </a:cubicBezTo>
                  <a:cubicBezTo>
                    <a:pt x="780" y="65"/>
                    <a:pt x="786" y="71"/>
                    <a:pt x="786" y="90"/>
                  </a:cubicBezTo>
                  <a:cubicBezTo>
                    <a:pt x="786" y="110"/>
                    <a:pt x="780" y="116"/>
                    <a:pt x="758" y="116"/>
                  </a:cubicBezTo>
                  <a:close/>
                  <a:moveTo>
                    <a:pt x="866" y="19"/>
                  </a:moveTo>
                  <a:cubicBezTo>
                    <a:pt x="1134" y="19"/>
                    <a:pt x="1134" y="19"/>
                    <a:pt x="1134" y="19"/>
                  </a:cubicBezTo>
                  <a:cubicBezTo>
                    <a:pt x="1134" y="65"/>
                    <a:pt x="1134" y="65"/>
                    <a:pt x="1134" y="65"/>
                  </a:cubicBezTo>
                  <a:cubicBezTo>
                    <a:pt x="1030" y="65"/>
                    <a:pt x="1030" y="65"/>
                    <a:pt x="1030" y="65"/>
                  </a:cubicBezTo>
                  <a:cubicBezTo>
                    <a:pt x="1030" y="202"/>
                    <a:pt x="1030" y="202"/>
                    <a:pt x="1030" y="202"/>
                  </a:cubicBezTo>
                  <a:cubicBezTo>
                    <a:pt x="969" y="202"/>
                    <a:pt x="969" y="202"/>
                    <a:pt x="969" y="202"/>
                  </a:cubicBezTo>
                  <a:cubicBezTo>
                    <a:pt x="969" y="65"/>
                    <a:pt x="969" y="65"/>
                    <a:pt x="969" y="65"/>
                  </a:cubicBezTo>
                  <a:cubicBezTo>
                    <a:pt x="866" y="65"/>
                    <a:pt x="866" y="65"/>
                    <a:pt x="866" y="65"/>
                  </a:cubicBezTo>
                  <a:lnTo>
                    <a:pt x="866" y="19"/>
                  </a:lnTo>
                  <a:close/>
                  <a:moveTo>
                    <a:pt x="1169" y="19"/>
                  </a:moveTo>
                  <a:cubicBezTo>
                    <a:pt x="1230" y="19"/>
                    <a:pt x="1230" y="19"/>
                    <a:pt x="1230" y="19"/>
                  </a:cubicBezTo>
                  <a:cubicBezTo>
                    <a:pt x="1230" y="202"/>
                    <a:pt x="1230" y="202"/>
                    <a:pt x="1230" y="202"/>
                  </a:cubicBezTo>
                  <a:cubicBezTo>
                    <a:pt x="1169" y="202"/>
                    <a:pt x="1169" y="202"/>
                    <a:pt x="1169" y="202"/>
                  </a:cubicBezTo>
                  <a:lnTo>
                    <a:pt x="1169" y="19"/>
                  </a:lnTo>
                  <a:close/>
                  <a:moveTo>
                    <a:pt x="1416" y="14"/>
                  </a:moveTo>
                  <a:cubicBezTo>
                    <a:pt x="1312" y="14"/>
                    <a:pt x="1265" y="30"/>
                    <a:pt x="1265" y="111"/>
                  </a:cubicBezTo>
                  <a:cubicBezTo>
                    <a:pt x="1265" y="191"/>
                    <a:pt x="1311" y="207"/>
                    <a:pt x="1416" y="207"/>
                  </a:cubicBezTo>
                  <a:cubicBezTo>
                    <a:pt x="1520" y="207"/>
                    <a:pt x="1567" y="191"/>
                    <a:pt x="1567" y="110"/>
                  </a:cubicBezTo>
                  <a:cubicBezTo>
                    <a:pt x="1567" y="30"/>
                    <a:pt x="1520" y="14"/>
                    <a:pt x="1416" y="14"/>
                  </a:cubicBezTo>
                  <a:close/>
                  <a:moveTo>
                    <a:pt x="1416" y="162"/>
                  </a:moveTo>
                  <a:cubicBezTo>
                    <a:pt x="1350" y="162"/>
                    <a:pt x="1332" y="158"/>
                    <a:pt x="1332" y="110"/>
                  </a:cubicBezTo>
                  <a:cubicBezTo>
                    <a:pt x="1332" y="63"/>
                    <a:pt x="1350" y="60"/>
                    <a:pt x="1416" y="60"/>
                  </a:cubicBezTo>
                  <a:cubicBezTo>
                    <a:pt x="1481" y="60"/>
                    <a:pt x="1501" y="63"/>
                    <a:pt x="1501" y="111"/>
                  </a:cubicBezTo>
                  <a:cubicBezTo>
                    <a:pt x="1501" y="158"/>
                    <a:pt x="1483" y="162"/>
                    <a:pt x="1416" y="162"/>
                  </a:cubicBezTo>
                  <a:close/>
                  <a:moveTo>
                    <a:pt x="1585" y="19"/>
                  </a:moveTo>
                  <a:cubicBezTo>
                    <a:pt x="1585" y="19"/>
                    <a:pt x="1585" y="19"/>
                    <a:pt x="1585" y="19"/>
                  </a:cubicBezTo>
                  <a:cubicBezTo>
                    <a:pt x="1588" y="18"/>
                    <a:pt x="1589" y="17"/>
                    <a:pt x="1589" y="15"/>
                  </a:cubicBezTo>
                  <a:cubicBezTo>
                    <a:pt x="1589" y="13"/>
                    <a:pt x="1588" y="11"/>
                    <a:pt x="1587" y="11"/>
                  </a:cubicBezTo>
                  <a:cubicBezTo>
                    <a:pt x="1586" y="10"/>
                    <a:pt x="1585" y="9"/>
                    <a:pt x="1581" y="9"/>
                  </a:cubicBezTo>
                  <a:cubicBezTo>
                    <a:pt x="1578" y="9"/>
                    <a:pt x="1576" y="9"/>
                    <a:pt x="1574" y="10"/>
                  </a:cubicBezTo>
                  <a:cubicBezTo>
                    <a:pt x="1574" y="28"/>
                    <a:pt x="1574" y="28"/>
                    <a:pt x="1574" y="28"/>
                  </a:cubicBezTo>
                  <a:cubicBezTo>
                    <a:pt x="1578" y="28"/>
                    <a:pt x="1578" y="28"/>
                    <a:pt x="1578" y="28"/>
                  </a:cubicBezTo>
                  <a:cubicBezTo>
                    <a:pt x="1578" y="21"/>
                    <a:pt x="1578" y="21"/>
                    <a:pt x="1578" y="21"/>
                  </a:cubicBezTo>
                  <a:cubicBezTo>
                    <a:pt x="1580" y="21"/>
                    <a:pt x="1580" y="21"/>
                    <a:pt x="1580" y="21"/>
                  </a:cubicBezTo>
                  <a:cubicBezTo>
                    <a:pt x="1583" y="21"/>
                    <a:pt x="1584" y="22"/>
                    <a:pt x="1584" y="23"/>
                  </a:cubicBezTo>
                  <a:cubicBezTo>
                    <a:pt x="1585" y="26"/>
                    <a:pt x="1585" y="27"/>
                    <a:pt x="1586" y="28"/>
                  </a:cubicBezTo>
                  <a:cubicBezTo>
                    <a:pt x="1590" y="28"/>
                    <a:pt x="1590" y="28"/>
                    <a:pt x="1590" y="28"/>
                  </a:cubicBezTo>
                  <a:cubicBezTo>
                    <a:pt x="1590" y="27"/>
                    <a:pt x="1589" y="26"/>
                    <a:pt x="1589" y="23"/>
                  </a:cubicBezTo>
                  <a:cubicBezTo>
                    <a:pt x="1588" y="21"/>
                    <a:pt x="1587" y="20"/>
                    <a:pt x="1585" y="19"/>
                  </a:cubicBezTo>
                  <a:close/>
                  <a:moveTo>
                    <a:pt x="1580" y="18"/>
                  </a:moveTo>
                  <a:cubicBezTo>
                    <a:pt x="1579" y="18"/>
                    <a:pt x="1579" y="18"/>
                    <a:pt x="1579" y="18"/>
                  </a:cubicBezTo>
                  <a:cubicBezTo>
                    <a:pt x="1579" y="12"/>
                    <a:pt x="1579" y="12"/>
                    <a:pt x="1579" y="12"/>
                  </a:cubicBezTo>
                  <a:cubicBezTo>
                    <a:pt x="1579" y="12"/>
                    <a:pt x="1580" y="12"/>
                    <a:pt x="1581" y="12"/>
                  </a:cubicBezTo>
                  <a:cubicBezTo>
                    <a:pt x="1583" y="12"/>
                    <a:pt x="1585" y="13"/>
                    <a:pt x="1585" y="15"/>
                  </a:cubicBezTo>
                  <a:cubicBezTo>
                    <a:pt x="1585" y="17"/>
                    <a:pt x="1583" y="18"/>
                    <a:pt x="1580" y="18"/>
                  </a:cubicBezTo>
                  <a:close/>
                  <a:moveTo>
                    <a:pt x="1581" y="0"/>
                  </a:moveTo>
                  <a:cubicBezTo>
                    <a:pt x="1571" y="0"/>
                    <a:pt x="1563" y="8"/>
                    <a:pt x="1563" y="18"/>
                  </a:cubicBezTo>
                  <a:cubicBezTo>
                    <a:pt x="1563" y="29"/>
                    <a:pt x="1571" y="37"/>
                    <a:pt x="1581" y="37"/>
                  </a:cubicBezTo>
                  <a:cubicBezTo>
                    <a:pt x="1592" y="37"/>
                    <a:pt x="1600" y="29"/>
                    <a:pt x="1600" y="18"/>
                  </a:cubicBezTo>
                  <a:cubicBezTo>
                    <a:pt x="1600" y="8"/>
                    <a:pt x="1592" y="0"/>
                    <a:pt x="1581" y="0"/>
                  </a:cubicBezTo>
                  <a:close/>
                  <a:moveTo>
                    <a:pt x="1581" y="33"/>
                  </a:moveTo>
                  <a:cubicBezTo>
                    <a:pt x="1573" y="33"/>
                    <a:pt x="1567" y="26"/>
                    <a:pt x="1567" y="18"/>
                  </a:cubicBezTo>
                  <a:cubicBezTo>
                    <a:pt x="1567" y="10"/>
                    <a:pt x="1573" y="4"/>
                    <a:pt x="1581" y="4"/>
                  </a:cubicBezTo>
                  <a:cubicBezTo>
                    <a:pt x="1589" y="4"/>
                    <a:pt x="1595" y="10"/>
                    <a:pt x="1595" y="19"/>
                  </a:cubicBezTo>
                  <a:cubicBezTo>
                    <a:pt x="1595" y="26"/>
                    <a:pt x="1589" y="33"/>
                    <a:pt x="1581" y="33"/>
                  </a:cubicBezTo>
                  <a:close/>
                </a:path>
              </a:pathLst>
            </a:custGeom>
            <a:solidFill>
              <a:srgbClr val="353C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grpSp>
      <p:sp>
        <p:nvSpPr>
          <p:cNvPr id="12" name="Rectangle 11">
            <a:extLst>
              <a:ext uri="{FF2B5EF4-FFF2-40B4-BE49-F238E27FC236}">
                <a16:creationId xmlns:a16="http://schemas.microsoft.com/office/drawing/2014/main" id="{EFD7207A-1A22-064B-BAF6-9F819D9B6635}"/>
              </a:ext>
            </a:extLst>
          </p:cNvPr>
          <p:cNvSpPr/>
          <p:nvPr userDrawn="1"/>
        </p:nvSpPr>
        <p:spPr>
          <a:xfrm>
            <a:off x="5873263" y="4116131"/>
            <a:ext cx="3270739" cy="397548"/>
          </a:xfrm>
          <a:prstGeom prst="rect">
            <a:avLst/>
          </a:prstGeom>
          <a:solidFill>
            <a:schemeClr val="bg1">
              <a:lumMod val="85000"/>
              <a:alpha val="40000"/>
            </a:schemeClr>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13" name="Rectangle 12">
            <a:extLst>
              <a:ext uri="{FF2B5EF4-FFF2-40B4-BE49-F238E27FC236}">
                <a16:creationId xmlns:a16="http://schemas.microsoft.com/office/drawing/2014/main" id="{DE898B87-B21D-F342-BB18-8B597766DA8D}"/>
              </a:ext>
            </a:extLst>
          </p:cNvPr>
          <p:cNvSpPr/>
          <p:nvPr userDrawn="1"/>
        </p:nvSpPr>
        <p:spPr>
          <a:xfrm>
            <a:off x="5873263" y="2531563"/>
            <a:ext cx="3270739" cy="397548"/>
          </a:xfrm>
          <a:prstGeom prst="rect">
            <a:avLst/>
          </a:prstGeom>
          <a:solidFill>
            <a:schemeClr val="bg1">
              <a:lumMod val="85000"/>
              <a:alpha val="40000"/>
            </a:schemeClr>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14" name="Rectangle 13">
            <a:extLst>
              <a:ext uri="{FF2B5EF4-FFF2-40B4-BE49-F238E27FC236}">
                <a16:creationId xmlns:a16="http://schemas.microsoft.com/office/drawing/2014/main" id="{FAF692D7-4049-B84B-B8BB-45D2CC15C4C9}"/>
              </a:ext>
            </a:extLst>
          </p:cNvPr>
          <p:cNvSpPr/>
          <p:nvPr userDrawn="1"/>
        </p:nvSpPr>
        <p:spPr>
          <a:xfrm>
            <a:off x="5873263" y="3323847"/>
            <a:ext cx="3270739" cy="397548"/>
          </a:xfrm>
          <a:prstGeom prst="rect">
            <a:avLst/>
          </a:prstGeom>
          <a:solidFill>
            <a:schemeClr val="bg1">
              <a:lumMod val="85000"/>
              <a:alpha val="40000"/>
            </a:schemeClr>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15" name="Rectangle 14">
            <a:extLst>
              <a:ext uri="{FF2B5EF4-FFF2-40B4-BE49-F238E27FC236}">
                <a16:creationId xmlns:a16="http://schemas.microsoft.com/office/drawing/2014/main" id="{CD7127F3-FCC5-324C-975E-E774BA950CFC}"/>
              </a:ext>
            </a:extLst>
          </p:cNvPr>
          <p:cNvSpPr/>
          <p:nvPr userDrawn="1"/>
        </p:nvSpPr>
        <p:spPr>
          <a:xfrm>
            <a:off x="5873263" y="1739279"/>
            <a:ext cx="3270739" cy="397548"/>
          </a:xfrm>
          <a:prstGeom prst="rect">
            <a:avLst/>
          </a:prstGeom>
          <a:solidFill>
            <a:schemeClr val="bg1">
              <a:lumMod val="85000"/>
              <a:alpha val="40000"/>
            </a:schemeClr>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Tree>
    <p:extLst>
      <p:ext uri="{BB962C8B-B14F-4D97-AF65-F5344CB8AC3E}">
        <p14:creationId xmlns:p14="http://schemas.microsoft.com/office/powerpoint/2010/main" val="205418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64">
          <p15:clr>
            <a:srgbClr val="FBAE40"/>
          </p15:clr>
        </p15:guide>
        <p15:guide id="2" pos="47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57319" y="1123950"/>
            <a:ext cx="4005116" cy="3505200"/>
          </a:xfrm>
          <a:prstGeom prst="rect">
            <a:avLst/>
          </a:prstGeo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5"/>
          </p:nvPr>
        </p:nvSpPr>
        <p:spPr>
          <a:xfrm>
            <a:off x="4681566" y="1123950"/>
            <a:ext cx="4005115" cy="3505200"/>
          </a:xfrm>
          <a:prstGeom prst="rect">
            <a:avLst/>
          </a:prstGeom>
        </p:spPr>
        <p:txBody>
          <a:bodyPr vert="horz" lIns="0" tIns="0" rIns="0" bIns="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832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57829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16">
          <p15:clr>
            <a:srgbClr val="FBAE40"/>
          </p15:clr>
        </p15:guide>
        <p15:guide id="2"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p:cNvSpPr>
            <a:spLocks noGrp="1"/>
          </p:cNvSpPr>
          <p:nvPr>
            <p:ph type="body" sz="quarter" idx="10" hasCustomPrompt="1"/>
          </p:nvPr>
        </p:nvSpPr>
        <p:spPr>
          <a:xfrm>
            <a:off x="457198" y="941832"/>
            <a:ext cx="8001003" cy="304800"/>
          </a:xfrm>
          <a:prstGeom prst="rect">
            <a:avLst/>
          </a:prstGeom>
        </p:spPr>
        <p:txBody>
          <a:bodyPr>
            <a:normAutofit/>
          </a:bodyPr>
          <a:lstStyle>
            <a:lvl1pPr marL="0" indent="0" algn="l">
              <a:lnSpc>
                <a:spcPct val="86000"/>
              </a:lnSpc>
              <a:spcBef>
                <a:spcPts val="0"/>
              </a:spcBef>
              <a:buNone/>
              <a:defRPr sz="1350" b="1" baseline="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lvl="0"/>
            <a:r>
              <a:rPr lang="en-US"/>
              <a:t>Click here to edit subtitle</a:t>
            </a:r>
          </a:p>
        </p:txBody>
      </p:sp>
    </p:spTree>
    <p:extLst>
      <p:ext uri="{BB962C8B-B14F-4D97-AF65-F5344CB8AC3E}">
        <p14:creationId xmlns:p14="http://schemas.microsoft.com/office/powerpoint/2010/main" val="22017438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New Operating Models V2">
    <p:spTree>
      <p:nvGrpSpPr>
        <p:cNvPr id="1" name=""/>
        <p:cNvGrpSpPr/>
        <p:nvPr/>
      </p:nvGrpSpPr>
      <p:grpSpPr>
        <a:xfrm>
          <a:off x="0" y="0"/>
          <a:ext cx="0" cy="0"/>
          <a:chOff x="0" y="0"/>
          <a:chExt cx="0" cy="0"/>
        </a:xfrm>
      </p:grpSpPr>
      <p:sp>
        <p:nvSpPr>
          <p:cNvPr id="25" name="Text Placeholder 18">
            <a:extLst>
              <a:ext uri="{FF2B5EF4-FFF2-40B4-BE49-F238E27FC236}">
                <a16:creationId xmlns:a16="http://schemas.microsoft.com/office/drawing/2014/main" id="{06081842-0174-8647-8A42-87D3F4C7DD78}"/>
              </a:ext>
            </a:extLst>
          </p:cNvPr>
          <p:cNvSpPr>
            <a:spLocks noGrp="1"/>
          </p:cNvSpPr>
          <p:nvPr>
            <p:ph type="body" sz="quarter" idx="21" hasCustomPrompt="1"/>
          </p:nvPr>
        </p:nvSpPr>
        <p:spPr>
          <a:xfrm>
            <a:off x="-2" y="1713354"/>
            <a:ext cx="2398816" cy="343606"/>
          </a:xfrm>
          <a:prstGeom prst="rect">
            <a:avLst/>
          </a:prstGeom>
        </p:spPr>
        <p:txBody>
          <a:bodyPr lIns="91440" rIns="91440" anchor="ctr">
            <a:noAutofit/>
          </a:bodyPr>
          <a:lstStyle>
            <a:lvl1pPr marL="0" indent="0" algn="r">
              <a:buNone/>
              <a:defRPr sz="1400" b="1">
                <a:solidFill>
                  <a:schemeClr val="tx1"/>
                </a:solidFill>
                <a:latin typeface="Lato" panose="020F0502020204030203" pitchFamily="34" charset="0"/>
                <a:ea typeface="Lato" panose="020F0502020204030203" pitchFamily="34" charset="0"/>
                <a:cs typeface="Lato" panose="020F0502020204030203" pitchFamily="34" charset="0"/>
              </a:defRPr>
            </a:lvl1pPr>
            <a:lvl2pPr marL="346058" indent="0">
              <a:buNone/>
              <a:defRPr/>
            </a:lvl2pPr>
            <a:lvl3pPr marL="590520" indent="0">
              <a:buNone/>
              <a:defRPr/>
            </a:lvl3pPr>
            <a:lvl4pPr marL="819110" indent="0">
              <a:buNone/>
              <a:defRPr/>
            </a:lvl4pPr>
            <a:lvl5pPr marL="1017536" indent="0">
              <a:buNone/>
              <a:defRPr/>
            </a:lvl5pPr>
          </a:lstStyle>
          <a:p>
            <a:pPr lvl="0"/>
            <a:r>
              <a:rPr lang="en-US"/>
              <a:t>Lorem ipsum dolor</a:t>
            </a:r>
          </a:p>
        </p:txBody>
      </p:sp>
      <p:sp>
        <p:nvSpPr>
          <p:cNvPr id="8" name="Rectangle 7">
            <a:extLst>
              <a:ext uri="{FF2B5EF4-FFF2-40B4-BE49-F238E27FC236}">
                <a16:creationId xmlns:a16="http://schemas.microsoft.com/office/drawing/2014/main" id="{F92550B2-19C7-F648-960C-FF2B041F6AB4}"/>
              </a:ext>
            </a:extLst>
          </p:cNvPr>
          <p:cNvSpPr/>
          <p:nvPr userDrawn="1"/>
        </p:nvSpPr>
        <p:spPr>
          <a:xfrm>
            <a:off x="-2" y="2211283"/>
            <a:ext cx="9144000" cy="654941"/>
          </a:xfrm>
          <a:prstGeom prst="rect">
            <a:avLst/>
          </a:prstGeom>
          <a:solidFill>
            <a:schemeClr val="bg1">
              <a:lumMod val="95000"/>
              <a:alpha val="75000"/>
            </a:schemeClr>
          </a:solidFill>
        </p:spPr>
        <p:txBody>
          <a:bodyPr wrap="square" rtlCol="0" anchor="ctr">
            <a:noAutofit/>
          </a:bodyPr>
          <a:lstStyle/>
          <a:p>
            <a:pPr algn="ctr"/>
            <a:endParaRPr lang="en-US" sz="18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4" name="Rectangle 13">
            <a:extLst>
              <a:ext uri="{FF2B5EF4-FFF2-40B4-BE49-F238E27FC236}">
                <a16:creationId xmlns:a16="http://schemas.microsoft.com/office/drawing/2014/main" id="{ECF09609-561B-1C4D-AF58-C2E751F1D7B3}"/>
              </a:ext>
            </a:extLst>
          </p:cNvPr>
          <p:cNvSpPr/>
          <p:nvPr userDrawn="1"/>
        </p:nvSpPr>
        <p:spPr>
          <a:xfrm>
            <a:off x="-2" y="3518471"/>
            <a:ext cx="9144000" cy="654941"/>
          </a:xfrm>
          <a:prstGeom prst="rect">
            <a:avLst/>
          </a:prstGeom>
          <a:solidFill>
            <a:schemeClr val="bg1">
              <a:lumMod val="95000"/>
              <a:alpha val="75000"/>
            </a:schemeClr>
          </a:solidFill>
        </p:spPr>
        <p:txBody>
          <a:bodyPr wrap="square" rtlCol="0" anchor="ctr">
            <a:noAutofit/>
          </a:bodyPr>
          <a:lstStyle/>
          <a:p>
            <a:pPr algn="ctr"/>
            <a:endParaRPr lang="en-US" sz="18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a:extLst>
              <a:ext uri="{FF2B5EF4-FFF2-40B4-BE49-F238E27FC236}">
                <a16:creationId xmlns:a16="http://schemas.microsoft.com/office/drawing/2014/main" id="{23168755-8F03-F344-8716-5469E92F7BE3}"/>
              </a:ext>
            </a:extLst>
          </p:cNvPr>
          <p:cNvSpPr/>
          <p:nvPr userDrawn="1"/>
        </p:nvSpPr>
        <p:spPr>
          <a:xfrm>
            <a:off x="6745182" y="1018160"/>
            <a:ext cx="2398816" cy="527526"/>
          </a:xfrm>
          <a:prstGeom prst="rect">
            <a:avLst/>
          </a:prstGeom>
          <a:solidFill>
            <a:schemeClr val="tx2"/>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16" name="Rectangle 15">
            <a:extLst>
              <a:ext uri="{FF2B5EF4-FFF2-40B4-BE49-F238E27FC236}">
                <a16:creationId xmlns:a16="http://schemas.microsoft.com/office/drawing/2014/main" id="{45423D3E-A842-1745-9270-E88B220E2F4F}"/>
              </a:ext>
            </a:extLst>
          </p:cNvPr>
          <p:cNvSpPr/>
          <p:nvPr userDrawn="1"/>
        </p:nvSpPr>
        <p:spPr>
          <a:xfrm>
            <a:off x="0" y="1018160"/>
            <a:ext cx="2398816" cy="527526"/>
          </a:xfrm>
          <a:prstGeom prst="rect">
            <a:avLst/>
          </a:prstGeom>
          <a:solidFill>
            <a:schemeClr val="tx1"/>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cxnSp>
        <p:nvCxnSpPr>
          <p:cNvPr id="17" name="Straight Connector 16">
            <a:extLst>
              <a:ext uri="{FF2B5EF4-FFF2-40B4-BE49-F238E27FC236}">
                <a16:creationId xmlns:a16="http://schemas.microsoft.com/office/drawing/2014/main" id="{FBD6B95A-8772-AD4C-B2D4-17DAF8693207}"/>
              </a:ext>
            </a:extLst>
          </p:cNvPr>
          <p:cNvCxnSpPr/>
          <p:nvPr userDrawn="1"/>
        </p:nvCxnSpPr>
        <p:spPr>
          <a:xfrm>
            <a:off x="2576948" y="1885157"/>
            <a:ext cx="3990109" cy="0"/>
          </a:xfrm>
          <a:prstGeom prst="line">
            <a:avLst/>
          </a:prstGeom>
          <a:ln w="38100" cap="rnd">
            <a:solidFill>
              <a:srgbClr val="266CFF"/>
            </a:solidFill>
            <a:rou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F9A828-F635-5840-89F9-C000210EDA44}"/>
              </a:ext>
            </a:extLst>
          </p:cNvPr>
          <p:cNvCxnSpPr/>
          <p:nvPr userDrawn="1"/>
        </p:nvCxnSpPr>
        <p:spPr>
          <a:xfrm>
            <a:off x="2576948" y="2538751"/>
            <a:ext cx="3990109" cy="0"/>
          </a:xfrm>
          <a:prstGeom prst="line">
            <a:avLst/>
          </a:prstGeom>
          <a:ln w="38100" cap="rnd">
            <a:solidFill>
              <a:srgbClr val="266CFF"/>
            </a:solidFill>
            <a:rou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DD67F57-40EE-C848-97B6-77F6CDB544A5}"/>
              </a:ext>
            </a:extLst>
          </p:cNvPr>
          <p:cNvCxnSpPr/>
          <p:nvPr userDrawn="1"/>
        </p:nvCxnSpPr>
        <p:spPr>
          <a:xfrm>
            <a:off x="2576948" y="3192345"/>
            <a:ext cx="3990109" cy="0"/>
          </a:xfrm>
          <a:prstGeom prst="line">
            <a:avLst/>
          </a:prstGeom>
          <a:ln w="38100" cap="rnd">
            <a:solidFill>
              <a:srgbClr val="266CFF"/>
            </a:solidFill>
            <a:rou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CA472C5-B924-544B-8284-F02F7D7EA8EF}"/>
              </a:ext>
            </a:extLst>
          </p:cNvPr>
          <p:cNvCxnSpPr/>
          <p:nvPr userDrawn="1"/>
        </p:nvCxnSpPr>
        <p:spPr>
          <a:xfrm>
            <a:off x="2576947" y="3845939"/>
            <a:ext cx="3990109" cy="0"/>
          </a:xfrm>
          <a:prstGeom prst="line">
            <a:avLst/>
          </a:prstGeom>
          <a:ln w="38100" cap="rnd">
            <a:solidFill>
              <a:srgbClr val="266CFF"/>
            </a:solidFill>
            <a:roun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516723E-42EB-6D44-B6C8-31F005F918C6}"/>
              </a:ext>
            </a:extLst>
          </p:cNvPr>
          <p:cNvCxnSpPr/>
          <p:nvPr userDrawn="1"/>
        </p:nvCxnSpPr>
        <p:spPr>
          <a:xfrm>
            <a:off x="2576947" y="4499533"/>
            <a:ext cx="3990109" cy="0"/>
          </a:xfrm>
          <a:prstGeom prst="line">
            <a:avLst/>
          </a:prstGeom>
          <a:ln w="38100" cap="rnd">
            <a:solidFill>
              <a:srgbClr val="266CFF"/>
            </a:solidFill>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9" name="Picture Placeholder 9">
            <a:extLst>
              <a:ext uri="{FF2B5EF4-FFF2-40B4-BE49-F238E27FC236}">
                <a16:creationId xmlns:a16="http://schemas.microsoft.com/office/drawing/2014/main" id="{85F8E18E-75CD-644F-AE68-0C32FC3045E0}"/>
              </a:ext>
            </a:extLst>
          </p:cNvPr>
          <p:cNvSpPr>
            <a:spLocks noGrp="1"/>
          </p:cNvSpPr>
          <p:nvPr>
            <p:ph type="pic" sz="quarter" idx="15" hasCustomPrompt="1"/>
          </p:nvPr>
        </p:nvSpPr>
        <p:spPr>
          <a:xfrm>
            <a:off x="3855158" y="1717897"/>
            <a:ext cx="1433682" cy="334525"/>
          </a:xfrm>
          <a:prstGeom prst="rect">
            <a:avLst/>
          </a:prstGeom>
          <a:solidFill>
            <a:schemeClr val="bg1"/>
          </a:solidFill>
        </p:spPr>
        <p:txBody>
          <a:bodyPr anchor="ctr">
            <a:normAutofit/>
          </a:bodyPr>
          <a:lstStyle>
            <a:lvl1pPr marL="0" indent="0" algn="ctr">
              <a:buNone/>
              <a:defRPr sz="1050" b="1">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a:t>Logo Goes Here</a:t>
            </a:r>
          </a:p>
        </p:txBody>
      </p:sp>
      <p:sp>
        <p:nvSpPr>
          <p:cNvPr id="10" name="Picture Placeholder 9">
            <a:extLst>
              <a:ext uri="{FF2B5EF4-FFF2-40B4-BE49-F238E27FC236}">
                <a16:creationId xmlns:a16="http://schemas.microsoft.com/office/drawing/2014/main" id="{47E59CC6-2A70-E14F-99A0-30E2876DE664}"/>
              </a:ext>
            </a:extLst>
          </p:cNvPr>
          <p:cNvSpPr>
            <a:spLocks noGrp="1"/>
          </p:cNvSpPr>
          <p:nvPr>
            <p:ph type="pic" sz="quarter" idx="16" hasCustomPrompt="1"/>
          </p:nvPr>
        </p:nvSpPr>
        <p:spPr>
          <a:xfrm>
            <a:off x="3855158" y="2370533"/>
            <a:ext cx="1433682" cy="334525"/>
          </a:xfrm>
          <a:prstGeom prst="rect">
            <a:avLst/>
          </a:prstGeom>
          <a:solidFill>
            <a:schemeClr val="bg1"/>
          </a:solidFill>
        </p:spPr>
        <p:txBody>
          <a:bodyPr anchor="ctr">
            <a:normAutofit/>
          </a:bodyPr>
          <a:lstStyle>
            <a:lvl1pPr marL="0" indent="0" algn="ctr">
              <a:buNone/>
              <a:defRPr sz="1050" b="1">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a:t>Logo Goes Here</a:t>
            </a:r>
          </a:p>
        </p:txBody>
      </p:sp>
      <p:sp>
        <p:nvSpPr>
          <p:cNvPr id="11" name="Picture Placeholder 9">
            <a:extLst>
              <a:ext uri="{FF2B5EF4-FFF2-40B4-BE49-F238E27FC236}">
                <a16:creationId xmlns:a16="http://schemas.microsoft.com/office/drawing/2014/main" id="{2F6FC3B4-25DE-F342-824D-758129F14EEC}"/>
              </a:ext>
            </a:extLst>
          </p:cNvPr>
          <p:cNvSpPr>
            <a:spLocks noGrp="1"/>
          </p:cNvSpPr>
          <p:nvPr>
            <p:ph type="pic" sz="quarter" idx="17" hasCustomPrompt="1"/>
          </p:nvPr>
        </p:nvSpPr>
        <p:spPr>
          <a:xfrm>
            <a:off x="3855158" y="3023169"/>
            <a:ext cx="1433682" cy="334525"/>
          </a:xfrm>
          <a:prstGeom prst="rect">
            <a:avLst/>
          </a:prstGeom>
          <a:solidFill>
            <a:schemeClr val="bg1"/>
          </a:solidFill>
        </p:spPr>
        <p:txBody>
          <a:bodyPr anchor="ctr">
            <a:normAutofit/>
          </a:bodyPr>
          <a:lstStyle>
            <a:lvl1pPr marL="0" indent="0" algn="ctr">
              <a:buNone/>
              <a:defRPr sz="1050" b="1">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a:t>Logo Goes Here</a:t>
            </a:r>
          </a:p>
        </p:txBody>
      </p:sp>
      <p:sp>
        <p:nvSpPr>
          <p:cNvPr id="12" name="Picture Placeholder 9">
            <a:extLst>
              <a:ext uri="{FF2B5EF4-FFF2-40B4-BE49-F238E27FC236}">
                <a16:creationId xmlns:a16="http://schemas.microsoft.com/office/drawing/2014/main" id="{B7B1DAD9-0AAE-E049-A2B1-740A53FCA954}"/>
              </a:ext>
            </a:extLst>
          </p:cNvPr>
          <p:cNvSpPr>
            <a:spLocks noGrp="1"/>
          </p:cNvSpPr>
          <p:nvPr>
            <p:ph type="pic" sz="quarter" idx="18" hasCustomPrompt="1"/>
          </p:nvPr>
        </p:nvSpPr>
        <p:spPr>
          <a:xfrm>
            <a:off x="3855158" y="3675805"/>
            <a:ext cx="1433682" cy="334525"/>
          </a:xfrm>
          <a:prstGeom prst="rect">
            <a:avLst/>
          </a:prstGeom>
          <a:solidFill>
            <a:schemeClr val="bg1"/>
          </a:solidFill>
        </p:spPr>
        <p:txBody>
          <a:bodyPr anchor="ctr">
            <a:normAutofit/>
          </a:bodyPr>
          <a:lstStyle>
            <a:lvl1pPr marL="0" indent="0" algn="ctr">
              <a:buNone/>
              <a:defRPr sz="1050" b="1">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a:t>Logo Goes Here</a:t>
            </a:r>
          </a:p>
        </p:txBody>
      </p:sp>
      <p:sp>
        <p:nvSpPr>
          <p:cNvPr id="13" name="Picture Placeholder 9">
            <a:extLst>
              <a:ext uri="{FF2B5EF4-FFF2-40B4-BE49-F238E27FC236}">
                <a16:creationId xmlns:a16="http://schemas.microsoft.com/office/drawing/2014/main" id="{2C586456-E29E-324E-8CCE-93EC5436A523}"/>
              </a:ext>
            </a:extLst>
          </p:cNvPr>
          <p:cNvSpPr>
            <a:spLocks noGrp="1"/>
          </p:cNvSpPr>
          <p:nvPr>
            <p:ph type="pic" sz="quarter" idx="19" hasCustomPrompt="1"/>
          </p:nvPr>
        </p:nvSpPr>
        <p:spPr>
          <a:xfrm>
            <a:off x="3855158" y="4328439"/>
            <a:ext cx="1433682" cy="334525"/>
          </a:xfrm>
          <a:prstGeom prst="rect">
            <a:avLst/>
          </a:prstGeom>
          <a:solidFill>
            <a:schemeClr val="bg1"/>
          </a:solidFill>
        </p:spPr>
        <p:txBody>
          <a:bodyPr anchor="ctr">
            <a:normAutofit/>
          </a:bodyPr>
          <a:lstStyle>
            <a:lvl1pPr marL="0" indent="0" algn="ctr">
              <a:buNone/>
              <a:defRPr sz="1050" b="1">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a:t>Logo Goes Here</a:t>
            </a:r>
          </a:p>
        </p:txBody>
      </p:sp>
      <p:sp>
        <p:nvSpPr>
          <p:cNvPr id="24" name="Text Placeholder 18">
            <a:extLst>
              <a:ext uri="{FF2B5EF4-FFF2-40B4-BE49-F238E27FC236}">
                <a16:creationId xmlns:a16="http://schemas.microsoft.com/office/drawing/2014/main" id="{66D22205-843E-E04E-9F19-DBDAB58F2D09}"/>
              </a:ext>
            </a:extLst>
          </p:cNvPr>
          <p:cNvSpPr>
            <a:spLocks noGrp="1"/>
          </p:cNvSpPr>
          <p:nvPr>
            <p:ph type="body" sz="quarter" idx="20" hasCustomPrompt="1"/>
          </p:nvPr>
        </p:nvSpPr>
        <p:spPr>
          <a:xfrm>
            <a:off x="-2" y="1027854"/>
            <a:ext cx="2398818" cy="517834"/>
          </a:xfrm>
          <a:prstGeom prst="rect">
            <a:avLst/>
          </a:prstGeom>
        </p:spPr>
        <p:txBody>
          <a:bodyPr lIns="91440" rIns="91440" anchor="ctr">
            <a:noAutofit/>
          </a:bodyPr>
          <a:lstStyle>
            <a:lvl1pPr marL="0" indent="0" algn="r">
              <a:buNone/>
              <a:defRPr sz="2000" b="1">
                <a:solidFill>
                  <a:schemeClr val="bg1"/>
                </a:solidFill>
                <a:latin typeface="Lato" panose="020F0502020204030203" pitchFamily="34" charset="0"/>
                <a:ea typeface="Lato" panose="020F0502020204030203" pitchFamily="34" charset="0"/>
                <a:cs typeface="Lato" panose="020F0502020204030203" pitchFamily="34" charset="0"/>
              </a:defRPr>
            </a:lvl1pPr>
            <a:lvl2pPr marL="346058" indent="0">
              <a:buNone/>
              <a:defRPr/>
            </a:lvl2pPr>
            <a:lvl3pPr marL="590520" indent="0">
              <a:buNone/>
              <a:defRPr/>
            </a:lvl3pPr>
            <a:lvl4pPr marL="819110" indent="0">
              <a:buNone/>
              <a:defRPr/>
            </a:lvl4pPr>
            <a:lvl5pPr marL="1017536" indent="0">
              <a:buNone/>
              <a:defRPr/>
            </a:lvl5pPr>
          </a:lstStyle>
          <a:p>
            <a:pPr lvl="0"/>
            <a:r>
              <a:rPr lang="en-US"/>
              <a:t>From</a:t>
            </a:r>
          </a:p>
        </p:txBody>
      </p:sp>
      <p:sp>
        <p:nvSpPr>
          <p:cNvPr id="26" name="Text Placeholder 18">
            <a:extLst>
              <a:ext uri="{FF2B5EF4-FFF2-40B4-BE49-F238E27FC236}">
                <a16:creationId xmlns:a16="http://schemas.microsoft.com/office/drawing/2014/main" id="{3FCB08E0-BAA2-964B-9573-E408F73330C8}"/>
              </a:ext>
            </a:extLst>
          </p:cNvPr>
          <p:cNvSpPr>
            <a:spLocks noGrp="1"/>
          </p:cNvSpPr>
          <p:nvPr>
            <p:ph type="body" sz="quarter" idx="22" hasCustomPrompt="1"/>
          </p:nvPr>
        </p:nvSpPr>
        <p:spPr>
          <a:xfrm>
            <a:off x="-2" y="2364855"/>
            <a:ext cx="2398816" cy="343606"/>
          </a:xfrm>
          <a:prstGeom prst="rect">
            <a:avLst/>
          </a:prstGeom>
        </p:spPr>
        <p:txBody>
          <a:bodyPr lIns="91440" rIns="91440" anchor="ctr">
            <a:noAutofit/>
          </a:bodyPr>
          <a:lstStyle>
            <a:lvl1pPr marL="0" indent="0" algn="r">
              <a:buNone/>
              <a:defRPr sz="1400" b="1">
                <a:solidFill>
                  <a:schemeClr val="tx1"/>
                </a:solidFill>
                <a:latin typeface="Lato" panose="020F0502020204030203" pitchFamily="34" charset="0"/>
                <a:ea typeface="Lato" panose="020F0502020204030203" pitchFamily="34" charset="0"/>
                <a:cs typeface="Lato" panose="020F0502020204030203" pitchFamily="34" charset="0"/>
              </a:defRPr>
            </a:lvl1pPr>
            <a:lvl2pPr marL="346058" indent="0">
              <a:buNone/>
              <a:defRPr/>
            </a:lvl2pPr>
            <a:lvl3pPr marL="590520" indent="0">
              <a:buNone/>
              <a:defRPr/>
            </a:lvl3pPr>
            <a:lvl4pPr marL="819110" indent="0">
              <a:buNone/>
              <a:defRPr/>
            </a:lvl4pPr>
            <a:lvl5pPr marL="1017536" indent="0">
              <a:buNone/>
              <a:defRPr/>
            </a:lvl5pPr>
          </a:lstStyle>
          <a:p>
            <a:pPr lvl="0"/>
            <a:r>
              <a:rPr lang="en-US"/>
              <a:t>Lorem ipsum dolor</a:t>
            </a:r>
          </a:p>
        </p:txBody>
      </p:sp>
      <p:sp>
        <p:nvSpPr>
          <p:cNvPr id="27" name="Text Placeholder 18">
            <a:extLst>
              <a:ext uri="{FF2B5EF4-FFF2-40B4-BE49-F238E27FC236}">
                <a16:creationId xmlns:a16="http://schemas.microsoft.com/office/drawing/2014/main" id="{353F158A-7B71-214A-B5E8-675DFD524430}"/>
              </a:ext>
            </a:extLst>
          </p:cNvPr>
          <p:cNvSpPr>
            <a:spLocks noGrp="1"/>
          </p:cNvSpPr>
          <p:nvPr>
            <p:ph type="body" sz="quarter" idx="23" hasCustomPrompt="1"/>
          </p:nvPr>
        </p:nvSpPr>
        <p:spPr>
          <a:xfrm>
            <a:off x="-2" y="3016356"/>
            <a:ext cx="2398816" cy="343606"/>
          </a:xfrm>
          <a:prstGeom prst="rect">
            <a:avLst/>
          </a:prstGeom>
        </p:spPr>
        <p:txBody>
          <a:bodyPr lIns="91440" rIns="91440" anchor="ctr">
            <a:noAutofit/>
          </a:bodyPr>
          <a:lstStyle>
            <a:lvl1pPr marL="0" indent="0" algn="r">
              <a:buNone/>
              <a:defRPr sz="1400" b="1">
                <a:solidFill>
                  <a:schemeClr val="tx1"/>
                </a:solidFill>
                <a:latin typeface="Lato" panose="020F0502020204030203" pitchFamily="34" charset="0"/>
                <a:ea typeface="Lato" panose="020F0502020204030203" pitchFamily="34" charset="0"/>
                <a:cs typeface="Lato" panose="020F0502020204030203" pitchFamily="34" charset="0"/>
              </a:defRPr>
            </a:lvl1pPr>
            <a:lvl2pPr marL="346058" indent="0">
              <a:buNone/>
              <a:defRPr/>
            </a:lvl2pPr>
            <a:lvl3pPr marL="590520" indent="0">
              <a:buNone/>
              <a:defRPr/>
            </a:lvl3pPr>
            <a:lvl4pPr marL="819110" indent="0">
              <a:buNone/>
              <a:defRPr/>
            </a:lvl4pPr>
            <a:lvl5pPr marL="1017536" indent="0">
              <a:buNone/>
              <a:defRPr/>
            </a:lvl5pPr>
          </a:lstStyle>
          <a:p>
            <a:pPr lvl="0"/>
            <a:r>
              <a:rPr lang="en-US"/>
              <a:t>Lorem ipsum dolor</a:t>
            </a:r>
          </a:p>
        </p:txBody>
      </p:sp>
      <p:sp>
        <p:nvSpPr>
          <p:cNvPr id="28" name="Text Placeholder 18">
            <a:extLst>
              <a:ext uri="{FF2B5EF4-FFF2-40B4-BE49-F238E27FC236}">
                <a16:creationId xmlns:a16="http://schemas.microsoft.com/office/drawing/2014/main" id="{FC959C3A-488A-6D4E-BF76-F90C017A079C}"/>
              </a:ext>
            </a:extLst>
          </p:cNvPr>
          <p:cNvSpPr>
            <a:spLocks noGrp="1"/>
          </p:cNvSpPr>
          <p:nvPr>
            <p:ph type="body" sz="quarter" idx="24" hasCustomPrompt="1"/>
          </p:nvPr>
        </p:nvSpPr>
        <p:spPr>
          <a:xfrm>
            <a:off x="-2" y="3667857"/>
            <a:ext cx="2398816" cy="343606"/>
          </a:xfrm>
          <a:prstGeom prst="rect">
            <a:avLst/>
          </a:prstGeom>
        </p:spPr>
        <p:txBody>
          <a:bodyPr lIns="91440" rIns="91440" anchor="ctr">
            <a:noAutofit/>
          </a:bodyPr>
          <a:lstStyle>
            <a:lvl1pPr marL="0" indent="0" algn="r">
              <a:buNone/>
              <a:defRPr sz="1400" b="1">
                <a:solidFill>
                  <a:schemeClr val="tx1"/>
                </a:solidFill>
                <a:latin typeface="Lato" panose="020F0502020204030203" pitchFamily="34" charset="0"/>
                <a:ea typeface="Lato" panose="020F0502020204030203" pitchFamily="34" charset="0"/>
                <a:cs typeface="Lato" panose="020F0502020204030203" pitchFamily="34" charset="0"/>
              </a:defRPr>
            </a:lvl1pPr>
            <a:lvl2pPr marL="346058" indent="0">
              <a:buNone/>
              <a:defRPr/>
            </a:lvl2pPr>
            <a:lvl3pPr marL="590520" indent="0">
              <a:buNone/>
              <a:defRPr/>
            </a:lvl3pPr>
            <a:lvl4pPr marL="819110" indent="0">
              <a:buNone/>
              <a:defRPr/>
            </a:lvl4pPr>
            <a:lvl5pPr marL="1017536" indent="0">
              <a:buNone/>
              <a:defRPr/>
            </a:lvl5pPr>
          </a:lstStyle>
          <a:p>
            <a:pPr lvl="0"/>
            <a:r>
              <a:rPr lang="en-US"/>
              <a:t>Lorem ipsum dolor</a:t>
            </a:r>
          </a:p>
        </p:txBody>
      </p:sp>
      <p:sp>
        <p:nvSpPr>
          <p:cNvPr id="29" name="Text Placeholder 18">
            <a:extLst>
              <a:ext uri="{FF2B5EF4-FFF2-40B4-BE49-F238E27FC236}">
                <a16:creationId xmlns:a16="http://schemas.microsoft.com/office/drawing/2014/main" id="{CC711CD1-2C8E-DA40-AF76-569A8639F467}"/>
              </a:ext>
            </a:extLst>
          </p:cNvPr>
          <p:cNvSpPr>
            <a:spLocks noGrp="1"/>
          </p:cNvSpPr>
          <p:nvPr>
            <p:ph type="body" sz="quarter" idx="25" hasCustomPrompt="1"/>
          </p:nvPr>
        </p:nvSpPr>
        <p:spPr>
          <a:xfrm>
            <a:off x="-2" y="4319358"/>
            <a:ext cx="2398816" cy="343606"/>
          </a:xfrm>
          <a:prstGeom prst="rect">
            <a:avLst/>
          </a:prstGeom>
        </p:spPr>
        <p:txBody>
          <a:bodyPr lIns="91440" rIns="91440" anchor="ctr">
            <a:noAutofit/>
          </a:bodyPr>
          <a:lstStyle>
            <a:lvl1pPr marL="0" indent="0" algn="r">
              <a:buNone/>
              <a:defRPr sz="1400" b="1">
                <a:solidFill>
                  <a:schemeClr val="tx1"/>
                </a:solidFill>
                <a:latin typeface="Lato" panose="020F0502020204030203" pitchFamily="34" charset="0"/>
                <a:ea typeface="Lato" panose="020F0502020204030203" pitchFamily="34" charset="0"/>
                <a:cs typeface="Lato" panose="020F0502020204030203" pitchFamily="34" charset="0"/>
              </a:defRPr>
            </a:lvl1pPr>
            <a:lvl2pPr marL="346058" indent="0">
              <a:buNone/>
              <a:defRPr/>
            </a:lvl2pPr>
            <a:lvl3pPr marL="590520" indent="0">
              <a:buNone/>
              <a:defRPr/>
            </a:lvl3pPr>
            <a:lvl4pPr marL="819110" indent="0">
              <a:buNone/>
              <a:defRPr/>
            </a:lvl4pPr>
            <a:lvl5pPr marL="1017536" indent="0">
              <a:buNone/>
              <a:defRPr/>
            </a:lvl5pPr>
          </a:lstStyle>
          <a:p>
            <a:pPr lvl="0"/>
            <a:r>
              <a:rPr lang="en-US"/>
              <a:t>Lorem ipsum dolor</a:t>
            </a:r>
          </a:p>
        </p:txBody>
      </p:sp>
      <p:sp>
        <p:nvSpPr>
          <p:cNvPr id="30" name="Text Placeholder 18">
            <a:extLst>
              <a:ext uri="{FF2B5EF4-FFF2-40B4-BE49-F238E27FC236}">
                <a16:creationId xmlns:a16="http://schemas.microsoft.com/office/drawing/2014/main" id="{E764292B-08FC-3D44-9984-CAC58CEDBD49}"/>
              </a:ext>
            </a:extLst>
          </p:cNvPr>
          <p:cNvSpPr>
            <a:spLocks noGrp="1"/>
          </p:cNvSpPr>
          <p:nvPr>
            <p:ph type="body" sz="quarter" idx="26" hasCustomPrompt="1"/>
          </p:nvPr>
        </p:nvSpPr>
        <p:spPr>
          <a:xfrm>
            <a:off x="6745182" y="1708815"/>
            <a:ext cx="2398816" cy="343606"/>
          </a:xfrm>
          <a:prstGeom prst="rect">
            <a:avLst/>
          </a:prstGeom>
        </p:spPr>
        <p:txBody>
          <a:bodyPr lIns="91440" rIns="91440" anchor="ctr">
            <a:noAutofit/>
          </a:bodyPr>
          <a:lstStyle>
            <a:lvl1pPr marL="0" indent="0" algn="l">
              <a:buNone/>
              <a:defRPr sz="1400" b="1">
                <a:solidFill>
                  <a:schemeClr val="tx1"/>
                </a:solidFill>
                <a:latin typeface="Lato" panose="020F0502020204030203" pitchFamily="34" charset="0"/>
                <a:ea typeface="Lato" panose="020F0502020204030203" pitchFamily="34" charset="0"/>
                <a:cs typeface="Lato" panose="020F0502020204030203" pitchFamily="34" charset="0"/>
              </a:defRPr>
            </a:lvl1pPr>
            <a:lvl2pPr marL="346058" indent="0">
              <a:buNone/>
              <a:defRPr/>
            </a:lvl2pPr>
            <a:lvl3pPr marL="590520" indent="0">
              <a:buNone/>
              <a:defRPr/>
            </a:lvl3pPr>
            <a:lvl4pPr marL="819110" indent="0">
              <a:buNone/>
              <a:defRPr/>
            </a:lvl4pPr>
            <a:lvl5pPr marL="1017536" indent="0">
              <a:buNone/>
              <a:defRPr/>
            </a:lvl5pPr>
          </a:lstStyle>
          <a:p>
            <a:pPr lvl="0"/>
            <a:r>
              <a:rPr lang="en-US"/>
              <a:t>Lorem ipsum dolor</a:t>
            </a:r>
          </a:p>
        </p:txBody>
      </p:sp>
      <p:sp>
        <p:nvSpPr>
          <p:cNvPr id="31" name="Text Placeholder 18">
            <a:extLst>
              <a:ext uri="{FF2B5EF4-FFF2-40B4-BE49-F238E27FC236}">
                <a16:creationId xmlns:a16="http://schemas.microsoft.com/office/drawing/2014/main" id="{ED95B823-A206-B14B-AB82-FA1FBB75A337}"/>
              </a:ext>
            </a:extLst>
          </p:cNvPr>
          <p:cNvSpPr>
            <a:spLocks noGrp="1"/>
          </p:cNvSpPr>
          <p:nvPr>
            <p:ph type="body" sz="quarter" idx="27" hasCustomPrompt="1"/>
          </p:nvPr>
        </p:nvSpPr>
        <p:spPr>
          <a:xfrm>
            <a:off x="6745182" y="1023312"/>
            <a:ext cx="2398818" cy="517834"/>
          </a:xfrm>
          <a:prstGeom prst="rect">
            <a:avLst/>
          </a:prstGeom>
          <a:solidFill>
            <a:srgbClr val="266CFF"/>
          </a:solidFill>
        </p:spPr>
        <p:txBody>
          <a:bodyPr lIns="91440" rIns="91440" anchor="ctr">
            <a:noAutofit/>
          </a:bodyPr>
          <a:lstStyle>
            <a:lvl1pPr marL="0" indent="0" algn="l">
              <a:buNone/>
              <a:defRPr sz="2000" b="1">
                <a:solidFill>
                  <a:schemeClr val="bg1"/>
                </a:solidFill>
                <a:latin typeface="Lato" panose="020F0502020204030203" pitchFamily="34" charset="0"/>
                <a:ea typeface="Lato" panose="020F0502020204030203" pitchFamily="34" charset="0"/>
                <a:cs typeface="Lato" panose="020F0502020204030203" pitchFamily="34" charset="0"/>
              </a:defRPr>
            </a:lvl1pPr>
            <a:lvl2pPr marL="346058" indent="0">
              <a:buNone/>
              <a:defRPr/>
            </a:lvl2pPr>
            <a:lvl3pPr marL="590520" indent="0">
              <a:buNone/>
              <a:defRPr/>
            </a:lvl3pPr>
            <a:lvl4pPr marL="819110" indent="0">
              <a:buNone/>
              <a:defRPr/>
            </a:lvl4pPr>
            <a:lvl5pPr marL="1017536" indent="0">
              <a:buNone/>
              <a:defRPr/>
            </a:lvl5pPr>
          </a:lstStyle>
          <a:p>
            <a:pPr lvl="0"/>
            <a:r>
              <a:rPr lang="en-US"/>
              <a:t>From</a:t>
            </a:r>
          </a:p>
        </p:txBody>
      </p:sp>
      <p:sp>
        <p:nvSpPr>
          <p:cNvPr id="32" name="Text Placeholder 18">
            <a:extLst>
              <a:ext uri="{FF2B5EF4-FFF2-40B4-BE49-F238E27FC236}">
                <a16:creationId xmlns:a16="http://schemas.microsoft.com/office/drawing/2014/main" id="{9D01C611-F9FD-E148-9F43-76C2B6ECB9A1}"/>
              </a:ext>
            </a:extLst>
          </p:cNvPr>
          <p:cNvSpPr>
            <a:spLocks noGrp="1"/>
          </p:cNvSpPr>
          <p:nvPr>
            <p:ph type="body" sz="quarter" idx="28" hasCustomPrompt="1"/>
          </p:nvPr>
        </p:nvSpPr>
        <p:spPr>
          <a:xfrm>
            <a:off x="6745182" y="2360316"/>
            <a:ext cx="2398816" cy="343606"/>
          </a:xfrm>
          <a:prstGeom prst="rect">
            <a:avLst/>
          </a:prstGeom>
        </p:spPr>
        <p:txBody>
          <a:bodyPr lIns="91440" rIns="91440" anchor="ctr">
            <a:noAutofit/>
          </a:bodyPr>
          <a:lstStyle>
            <a:lvl1pPr marL="0" indent="0" algn="l">
              <a:buNone/>
              <a:defRPr sz="1400" b="1">
                <a:solidFill>
                  <a:schemeClr val="tx1"/>
                </a:solidFill>
                <a:latin typeface="Lato" panose="020F0502020204030203" pitchFamily="34" charset="0"/>
                <a:ea typeface="Lato" panose="020F0502020204030203" pitchFamily="34" charset="0"/>
                <a:cs typeface="Lato" panose="020F0502020204030203" pitchFamily="34" charset="0"/>
              </a:defRPr>
            </a:lvl1pPr>
            <a:lvl2pPr marL="346058" indent="0">
              <a:buNone/>
              <a:defRPr/>
            </a:lvl2pPr>
            <a:lvl3pPr marL="590520" indent="0">
              <a:buNone/>
              <a:defRPr/>
            </a:lvl3pPr>
            <a:lvl4pPr marL="819110" indent="0">
              <a:buNone/>
              <a:defRPr/>
            </a:lvl4pPr>
            <a:lvl5pPr marL="1017536" indent="0">
              <a:buNone/>
              <a:defRPr/>
            </a:lvl5pPr>
          </a:lstStyle>
          <a:p>
            <a:pPr lvl="0"/>
            <a:r>
              <a:rPr lang="en-US"/>
              <a:t>Lorem ipsum dolor</a:t>
            </a:r>
          </a:p>
        </p:txBody>
      </p:sp>
      <p:sp>
        <p:nvSpPr>
          <p:cNvPr id="33" name="Text Placeholder 18">
            <a:extLst>
              <a:ext uri="{FF2B5EF4-FFF2-40B4-BE49-F238E27FC236}">
                <a16:creationId xmlns:a16="http://schemas.microsoft.com/office/drawing/2014/main" id="{655CFF47-3CD2-D54B-82F3-6F8251C0F266}"/>
              </a:ext>
            </a:extLst>
          </p:cNvPr>
          <p:cNvSpPr>
            <a:spLocks noGrp="1"/>
          </p:cNvSpPr>
          <p:nvPr>
            <p:ph type="body" sz="quarter" idx="29" hasCustomPrompt="1"/>
          </p:nvPr>
        </p:nvSpPr>
        <p:spPr>
          <a:xfrm>
            <a:off x="6745182" y="3011817"/>
            <a:ext cx="2398816" cy="343606"/>
          </a:xfrm>
          <a:prstGeom prst="rect">
            <a:avLst/>
          </a:prstGeom>
        </p:spPr>
        <p:txBody>
          <a:bodyPr lIns="91440" rIns="91440" anchor="ctr">
            <a:noAutofit/>
          </a:bodyPr>
          <a:lstStyle>
            <a:lvl1pPr marL="0" indent="0" algn="l">
              <a:buNone/>
              <a:defRPr sz="1400" b="1">
                <a:solidFill>
                  <a:schemeClr val="tx1"/>
                </a:solidFill>
                <a:latin typeface="Lato" panose="020F0502020204030203" pitchFamily="34" charset="0"/>
                <a:ea typeface="Lato" panose="020F0502020204030203" pitchFamily="34" charset="0"/>
                <a:cs typeface="Lato" panose="020F0502020204030203" pitchFamily="34" charset="0"/>
              </a:defRPr>
            </a:lvl1pPr>
            <a:lvl2pPr marL="346058" indent="0">
              <a:buNone/>
              <a:defRPr/>
            </a:lvl2pPr>
            <a:lvl3pPr marL="590520" indent="0">
              <a:buNone/>
              <a:defRPr/>
            </a:lvl3pPr>
            <a:lvl4pPr marL="819110" indent="0">
              <a:buNone/>
              <a:defRPr/>
            </a:lvl4pPr>
            <a:lvl5pPr marL="1017536" indent="0">
              <a:buNone/>
              <a:defRPr/>
            </a:lvl5pPr>
          </a:lstStyle>
          <a:p>
            <a:pPr lvl="0"/>
            <a:r>
              <a:rPr lang="en-US"/>
              <a:t>Lorem ipsum dolor</a:t>
            </a:r>
          </a:p>
        </p:txBody>
      </p:sp>
      <p:sp>
        <p:nvSpPr>
          <p:cNvPr id="34" name="Text Placeholder 18">
            <a:extLst>
              <a:ext uri="{FF2B5EF4-FFF2-40B4-BE49-F238E27FC236}">
                <a16:creationId xmlns:a16="http://schemas.microsoft.com/office/drawing/2014/main" id="{FB7E5FCA-41FB-AF4E-942E-5209AD8AC5D4}"/>
              </a:ext>
            </a:extLst>
          </p:cNvPr>
          <p:cNvSpPr>
            <a:spLocks noGrp="1"/>
          </p:cNvSpPr>
          <p:nvPr>
            <p:ph type="body" sz="quarter" idx="30" hasCustomPrompt="1"/>
          </p:nvPr>
        </p:nvSpPr>
        <p:spPr>
          <a:xfrm>
            <a:off x="6745182" y="3663317"/>
            <a:ext cx="2398816" cy="343606"/>
          </a:xfrm>
          <a:prstGeom prst="rect">
            <a:avLst/>
          </a:prstGeom>
        </p:spPr>
        <p:txBody>
          <a:bodyPr lIns="91440" rIns="91440" anchor="ctr">
            <a:noAutofit/>
          </a:bodyPr>
          <a:lstStyle>
            <a:lvl1pPr marL="0" indent="0" algn="l">
              <a:buNone/>
              <a:defRPr sz="1400" b="1">
                <a:solidFill>
                  <a:schemeClr val="tx1"/>
                </a:solidFill>
                <a:latin typeface="Lato" panose="020F0502020204030203" pitchFamily="34" charset="0"/>
                <a:ea typeface="Lato" panose="020F0502020204030203" pitchFamily="34" charset="0"/>
                <a:cs typeface="Lato" panose="020F0502020204030203" pitchFamily="34" charset="0"/>
              </a:defRPr>
            </a:lvl1pPr>
            <a:lvl2pPr marL="346058" indent="0">
              <a:buNone/>
              <a:defRPr/>
            </a:lvl2pPr>
            <a:lvl3pPr marL="590520" indent="0">
              <a:buNone/>
              <a:defRPr/>
            </a:lvl3pPr>
            <a:lvl4pPr marL="819110" indent="0">
              <a:buNone/>
              <a:defRPr/>
            </a:lvl4pPr>
            <a:lvl5pPr marL="1017536" indent="0">
              <a:buNone/>
              <a:defRPr/>
            </a:lvl5pPr>
          </a:lstStyle>
          <a:p>
            <a:pPr lvl="0"/>
            <a:r>
              <a:rPr lang="en-US"/>
              <a:t>Lorem ipsum dolor</a:t>
            </a:r>
          </a:p>
        </p:txBody>
      </p:sp>
      <p:sp>
        <p:nvSpPr>
          <p:cNvPr id="35" name="Text Placeholder 18">
            <a:extLst>
              <a:ext uri="{FF2B5EF4-FFF2-40B4-BE49-F238E27FC236}">
                <a16:creationId xmlns:a16="http://schemas.microsoft.com/office/drawing/2014/main" id="{388492B3-3C49-2646-AF96-0D4B1BAE897C}"/>
              </a:ext>
            </a:extLst>
          </p:cNvPr>
          <p:cNvSpPr>
            <a:spLocks noGrp="1"/>
          </p:cNvSpPr>
          <p:nvPr>
            <p:ph type="body" sz="quarter" idx="31" hasCustomPrompt="1"/>
          </p:nvPr>
        </p:nvSpPr>
        <p:spPr>
          <a:xfrm>
            <a:off x="6745182" y="4314816"/>
            <a:ext cx="2398816" cy="343606"/>
          </a:xfrm>
          <a:prstGeom prst="rect">
            <a:avLst/>
          </a:prstGeom>
        </p:spPr>
        <p:txBody>
          <a:bodyPr lIns="91440" rIns="91440" anchor="ctr">
            <a:noAutofit/>
          </a:bodyPr>
          <a:lstStyle>
            <a:lvl1pPr marL="0" indent="0" algn="l">
              <a:buNone/>
              <a:defRPr sz="1400" b="1">
                <a:solidFill>
                  <a:schemeClr val="tx1"/>
                </a:solidFill>
                <a:latin typeface="Lato" panose="020F0502020204030203" pitchFamily="34" charset="0"/>
                <a:ea typeface="Lato" panose="020F0502020204030203" pitchFamily="34" charset="0"/>
                <a:cs typeface="Lato" panose="020F0502020204030203" pitchFamily="34" charset="0"/>
              </a:defRPr>
            </a:lvl1pPr>
            <a:lvl2pPr marL="346058" indent="0">
              <a:buNone/>
              <a:defRPr/>
            </a:lvl2pPr>
            <a:lvl3pPr marL="590520" indent="0">
              <a:buNone/>
              <a:defRPr/>
            </a:lvl3pPr>
            <a:lvl4pPr marL="819110" indent="0">
              <a:buNone/>
              <a:defRPr/>
            </a:lvl4pPr>
            <a:lvl5pPr marL="1017536" indent="0">
              <a:buNone/>
              <a:defRPr/>
            </a:lvl5pPr>
          </a:lstStyle>
          <a:p>
            <a:pPr lvl="0"/>
            <a:r>
              <a:rPr lang="en-US"/>
              <a:t>Lorem ipsum dolor</a:t>
            </a:r>
          </a:p>
        </p:txBody>
      </p:sp>
    </p:spTree>
    <p:extLst>
      <p:ext uri="{BB962C8B-B14F-4D97-AF65-F5344CB8AC3E}">
        <p14:creationId xmlns:p14="http://schemas.microsoft.com/office/powerpoint/2010/main" val="258438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1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F0E5B-649C-004D-A626-BD8B3EFA128F}"/>
              </a:ext>
            </a:extLst>
          </p:cNvPr>
          <p:cNvSpPr>
            <a:spLocks noGrp="1"/>
          </p:cNvSpPr>
          <p:nvPr>
            <p:ph type="ctrTitle"/>
          </p:nvPr>
        </p:nvSpPr>
        <p:spPr>
          <a:xfrm>
            <a:off x="748146" y="1548138"/>
            <a:ext cx="7647710" cy="1084336"/>
          </a:xfrm>
        </p:spPr>
        <p:txBody>
          <a:bodyPr wrap="square" anchor="b">
            <a:spAutoFit/>
          </a:bodyPr>
          <a:lstStyle>
            <a:lvl1pPr algn="l">
              <a:defRPr sz="45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D3C6E89-02FB-3A4D-BB86-77858352596F}"/>
              </a:ext>
            </a:extLst>
          </p:cNvPr>
          <p:cNvSpPr>
            <a:spLocks noGrp="1"/>
          </p:cNvSpPr>
          <p:nvPr>
            <p:ph type="subTitle" idx="1"/>
          </p:nvPr>
        </p:nvSpPr>
        <p:spPr>
          <a:xfrm>
            <a:off x="748146" y="2701530"/>
            <a:ext cx="7647710" cy="369332"/>
          </a:xfrm>
          <a:prstGeom prst="rect">
            <a:avLst/>
          </a:prstGeom>
        </p:spPr>
        <p:txBody>
          <a:bodyPr wrap="square">
            <a:spAutoFit/>
          </a:bodyPr>
          <a:lstStyle>
            <a:lvl1pPr marL="0" indent="0" algn="l">
              <a:buNone/>
              <a:defRPr sz="1800" b="1">
                <a:solidFill>
                  <a:schemeClr val="bg1"/>
                </a:solidFill>
                <a:latin typeface="Lato" panose="020F0502020204030203" pitchFamily="34" charset="0"/>
                <a:ea typeface="Lato" panose="020F0502020204030203" pitchFamily="34" charset="0"/>
                <a:cs typeface="Lato" panose="020F0502020204030203"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Tree>
    <p:extLst>
      <p:ext uri="{BB962C8B-B14F-4D97-AF65-F5344CB8AC3E}">
        <p14:creationId xmlns:p14="http://schemas.microsoft.com/office/powerpoint/2010/main" val="35406878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457201" y="914400"/>
            <a:ext cx="8229602" cy="3714750"/>
          </a:xfrm>
        </p:spPr>
        <p:txBody>
          <a:bodyPr/>
          <a:lstStyle>
            <a:lvl1pPr>
              <a:defRPr b="0" i="0">
                <a:latin typeface="Lato" panose="020F0502020204030203" pitchFamily="34" charset="0"/>
              </a:defRPr>
            </a:lvl1pPr>
            <a:lvl2pPr>
              <a:defRPr b="0" i="0">
                <a:latin typeface="Lato" panose="020F0502020204030203" pitchFamily="34" charset="0"/>
              </a:defRPr>
            </a:lvl2pPr>
            <a:lvl3pPr>
              <a:defRPr b="0" i="0">
                <a:latin typeface="Lato" panose="020F0502020204030203" pitchFamily="34" charset="0"/>
              </a:defRPr>
            </a:lvl3pPr>
            <a:lvl4pPr>
              <a:defRPr b="0" i="0">
                <a:latin typeface="Lato" panose="020F0502020204030203" pitchFamily="34" charset="0"/>
              </a:defRPr>
            </a:lvl4pPr>
            <a:lvl5pPr>
              <a:defRPr b="0" i="0">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886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16">
          <p15:clr>
            <a:srgbClr val="FBAE40"/>
          </p15:clr>
        </p15:guide>
        <p15:guide id="2" pos="288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Case Stud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EDB4D9-EEEE-324A-80A4-392B5708FB34}"/>
              </a:ext>
            </a:extLst>
          </p:cNvPr>
          <p:cNvSpPr/>
          <p:nvPr userDrawn="1"/>
        </p:nvSpPr>
        <p:spPr>
          <a:xfrm>
            <a:off x="3531271" y="3733229"/>
            <a:ext cx="5612732" cy="1410275"/>
          </a:xfrm>
          <a:prstGeom prst="rect">
            <a:avLst/>
          </a:prstGeom>
          <a:solidFill>
            <a:schemeClr val="tx1"/>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5" name="Rectangle 4">
            <a:extLst>
              <a:ext uri="{FF2B5EF4-FFF2-40B4-BE49-F238E27FC236}">
                <a16:creationId xmlns:a16="http://schemas.microsoft.com/office/drawing/2014/main" id="{CED672AD-CCD9-EB41-BB55-DFC84FB82F4C}"/>
              </a:ext>
            </a:extLst>
          </p:cNvPr>
          <p:cNvSpPr/>
          <p:nvPr userDrawn="1"/>
        </p:nvSpPr>
        <p:spPr>
          <a:xfrm>
            <a:off x="2" y="-1"/>
            <a:ext cx="3531269" cy="5143501"/>
          </a:xfrm>
          <a:prstGeom prst="rect">
            <a:avLst/>
          </a:prstGeom>
          <a:solidFill>
            <a:schemeClr val="accent3"/>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41" name="Text Placeholder 40">
            <a:extLst>
              <a:ext uri="{FF2B5EF4-FFF2-40B4-BE49-F238E27FC236}">
                <a16:creationId xmlns:a16="http://schemas.microsoft.com/office/drawing/2014/main" id="{1122099A-A904-6645-8293-91D8768F6F41}"/>
              </a:ext>
            </a:extLst>
          </p:cNvPr>
          <p:cNvSpPr>
            <a:spLocks noGrp="1"/>
          </p:cNvSpPr>
          <p:nvPr>
            <p:ph type="body" sz="quarter" idx="15" hasCustomPrompt="1"/>
          </p:nvPr>
        </p:nvSpPr>
        <p:spPr>
          <a:xfrm>
            <a:off x="3877999" y="932208"/>
            <a:ext cx="1977547" cy="184666"/>
          </a:xfrm>
        </p:spPr>
        <p:txBody>
          <a:bodyPr>
            <a:spAutoFit/>
          </a:bodyPr>
          <a:lstStyle>
            <a:lvl1pPr marL="0" indent="0" algn="ctr">
              <a:buNone/>
              <a:defRPr sz="1200" b="0" i="0">
                <a:solidFill>
                  <a:schemeClr val="tx2"/>
                </a:solidFill>
                <a:latin typeface="Lato" panose="020F0502020204030203" pitchFamily="34" charset="0"/>
              </a:defRPr>
            </a:lvl1pPr>
          </a:lstStyle>
          <a:p>
            <a:pPr lvl="0"/>
            <a:r>
              <a:rPr lang="en-US"/>
              <a:t>Resolution</a:t>
            </a:r>
          </a:p>
        </p:txBody>
      </p:sp>
      <p:sp>
        <p:nvSpPr>
          <p:cNvPr id="2" name="Title 1">
            <a:extLst>
              <a:ext uri="{FF2B5EF4-FFF2-40B4-BE49-F238E27FC236}">
                <a16:creationId xmlns:a16="http://schemas.microsoft.com/office/drawing/2014/main" id="{57A7AC2A-4CEA-594C-85F5-1BB6EDD9076B}"/>
              </a:ext>
            </a:extLst>
          </p:cNvPr>
          <p:cNvSpPr>
            <a:spLocks noGrp="1"/>
          </p:cNvSpPr>
          <p:nvPr>
            <p:ph type="title" hasCustomPrompt="1"/>
          </p:nvPr>
        </p:nvSpPr>
        <p:spPr>
          <a:xfrm>
            <a:off x="340075" y="142735"/>
            <a:ext cx="2902856" cy="910033"/>
          </a:xfrm>
        </p:spPr>
        <p:txBody>
          <a:bodyPr>
            <a:normAutofit/>
          </a:bodyPr>
          <a:lstStyle>
            <a:lvl1pPr algn="ctr">
              <a:defRPr sz="2700"/>
            </a:lvl1pPr>
          </a:lstStyle>
          <a:p>
            <a:r>
              <a:rPr lang="en-US"/>
              <a:t>Customer Logo</a:t>
            </a:r>
          </a:p>
        </p:txBody>
      </p:sp>
      <p:sp>
        <p:nvSpPr>
          <p:cNvPr id="37" name="Text Placeholder 36">
            <a:extLst>
              <a:ext uri="{FF2B5EF4-FFF2-40B4-BE49-F238E27FC236}">
                <a16:creationId xmlns:a16="http://schemas.microsoft.com/office/drawing/2014/main" id="{1668AB7E-46C8-334D-A4C9-E16310E11621}"/>
              </a:ext>
            </a:extLst>
          </p:cNvPr>
          <p:cNvSpPr>
            <a:spLocks noGrp="1"/>
          </p:cNvSpPr>
          <p:nvPr>
            <p:ph type="body" sz="quarter" idx="13" hasCustomPrompt="1"/>
          </p:nvPr>
        </p:nvSpPr>
        <p:spPr>
          <a:xfrm>
            <a:off x="307003" y="1775276"/>
            <a:ext cx="2935928" cy="485133"/>
          </a:xfrm>
        </p:spPr>
        <p:txBody>
          <a:bodyPr wrap="square">
            <a:spAutoFit/>
          </a:bodyPr>
          <a:lstStyle>
            <a:lvl1pPr marL="0" indent="0">
              <a:spcBef>
                <a:spcPts val="0"/>
              </a:spcBef>
              <a:spcAft>
                <a:spcPts val="800"/>
              </a:spcAft>
              <a:buNone/>
              <a:defRPr sz="1200" b="1">
                <a:solidFill>
                  <a:schemeClr val="bg1"/>
                </a:solidFill>
              </a:defRPr>
            </a:lvl1pPr>
            <a:lvl2pPr marL="9525" indent="0">
              <a:spcBef>
                <a:spcPts val="0"/>
              </a:spcBef>
              <a:spcAft>
                <a:spcPts val="600"/>
              </a:spcAft>
              <a:buFont typeface="Arial" panose="020B0604020202020204" pitchFamily="34" charset="0"/>
              <a:buNone/>
              <a:tabLst/>
              <a:defRPr sz="1051" b="0" i="0">
                <a:solidFill>
                  <a:schemeClr val="bg1"/>
                </a:solidFill>
                <a:latin typeface="Lato" panose="020F0502020204030203" pitchFamily="34" charset="0"/>
              </a:defRPr>
            </a:lvl2pPr>
            <a:lvl3pPr marL="284372" indent="-284372">
              <a:spcBef>
                <a:spcPts val="0"/>
              </a:spcBef>
              <a:spcAft>
                <a:spcPts val="300"/>
              </a:spcAft>
              <a:tabLst/>
              <a:defRPr sz="1051"/>
            </a:lvl3pPr>
          </a:lstStyle>
          <a:p>
            <a:pPr lvl="1"/>
            <a:r>
              <a:rPr lang="en-US">
                <a:cs typeface="Calibri" panose="020F0502020204030204" pitchFamily="34" charset="0"/>
              </a:rPr>
              <a:t>The problem or opportunity facing the business (ex. Include cost optimization mandate, M&amp;A, etc.) </a:t>
            </a:r>
          </a:p>
        </p:txBody>
      </p:sp>
      <p:sp>
        <p:nvSpPr>
          <p:cNvPr id="38" name="Text Placeholder 36">
            <a:extLst>
              <a:ext uri="{FF2B5EF4-FFF2-40B4-BE49-F238E27FC236}">
                <a16:creationId xmlns:a16="http://schemas.microsoft.com/office/drawing/2014/main" id="{111B98D0-15CB-FC4C-AAF7-66EB17F36C6C}"/>
              </a:ext>
            </a:extLst>
          </p:cNvPr>
          <p:cNvSpPr>
            <a:spLocks noGrp="1"/>
          </p:cNvSpPr>
          <p:nvPr>
            <p:ph type="body" sz="quarter" idx="14" hasCustomPrompt="1"/>
          </p:nvPr>
        </p:nvSpPr>
        <p:spPr>
          <a:xfrm>
            <a:off x="307003" y="3432482"/>
            <a:ext cx="2935928" cy="323422"/>
          </a:xfrm>
        </p:spPr>
        <p:txBody>
          <a:bodyPr wrap="square">
            <a:spAutoFit/>
          </a:bodyPr>
          <a:lstStyle>
            <a:lvl1pPr marL="0" indent="0">
              <a:spcBef>
                <a:spcPts val="0"/>
              </a:spcBef>
              <a:spcAft>
                <a:spcPts val="800"/>
              </a:spcAft>
              <a:buNone/>
              <a:defRPr sz="1200" b="1">
                <a:solidFill>
                  <a:schemeClr val="bg1"/>
                </a:solidFill>
              </a:defRPr>
            </a:lvl1pPr>
            <a:lvl2pPr marL="9525" indent="0" defTabSz="913617">
              <a:spcBef>
                <a:spcPts val="0"/>
              </a:spcBef>
              <a:spcAft>
                <a:spcPts val="600"/>
              </a:spcAft>
              <a:buClr>
                <a:srgbClr val="FF661C"/>
              </a:buClr>
              <a:buNone/>
              <a:tabLst/>
              <a:defRPr sz="1051" b="0" i="0">
                <a:solidFill>
                  <a:schemeClr val="tx1"/>
                </a:solidFill>
                <a:latin typeface="Lato" panose="020F0502020204030203" pitchFamily="34" charset="0"/>
              </a:defRPr>
            </a:lvl2pPr>
            <a:lvl3pPr marL="284372" indent="-284372">
              <a:spcBef>
                <a:spcPts val="0"/>
              </a:spcBef>
              <a:spcAft>
                <a:spcPts val="300"/>
              </a:spcAft>
              <a:tabLst/>
              <a:defRPr sz="1051">
                <a:solidFill>
                  <a:schemeClr val="tx1"/>
                </a:solidFill>
              </a:defRPr>
            </a:lvl3pPr>
          </a:lstStyle>
          <a:p>
            <a:pPr marL="9525" lvl="1" defTabSz="913617">
              <a:spcAft>
                <a:spcPts val="600"/>
              </a:spcAft>
              <a:buClr>
                <a:srgbClr val="FF661C"/>
              </a:buClr>
              <a:defRPr/>
            </a:pPr>
            <a:r>
              <a:rPr lang="en-US" sz="1051">
                <a:solidFill>
                  <a:prstClr val="white"/>
                </a:solidFill>
                <a:cs typeface="Calibri" panose="020F0502020204030204" pitchFamily="34" charset="0"/>
              </a:rPr>
              <a:t>The impact of continuing w/o change (i.e. former process was error-prone, which added risk…) </a:t>
            </a:r>
          </a:p>
        </p:txBody>
      </p:sp>
      <p:sp>
        <p:nvSpPr>
          <p:cNvPr id="42" name="Text Placeholder 40">
            <a:extLst>
              <a:ext uri="{FF2B5EF4-FFF2-40B4-BE49-F238E27FC236}">
                <a16:creationId xmlns:a16="http://schemas.microsoft.com/office/drawing/2014/main" id="{F033A3ED-E2EE-3D4E-A34E-963D89FE486D}"/>
              </a:ext>
            </a:extLst>
          </p:cNvPr>
          <p:cNvSpPr>
            <a:spLocks noGrp="1"/>
          </p:cNvSpPr>
          <p:nvPr>
            <p:ph type="body" sz="quarter" idx="16" hasCustomPrompt="1"/>
          </p:nvPr>
        </p:nvSpPr>
        <p:spPr>
          <a:xfrm>
            <a:off x="6630295" y="932208"/>
            <a:ext cx="1977547" cy="184666"/>
          </a:xfrm>
        </p:spPr>
        <p:txBody>
          <a:bodyPr>
            <a:spAutoFit/>
          </a:bodyPr>
          <a:lstStyle>
            <a:lvl1pPr marL="0" indent="0" algn="ctr">
              <a:buNone/>
              <a:defRPr sz="1200" b="0" i="0">
                <a:solidFill>
                  <a:schemeClr val="tx2"/>
                </a:solidFill>
                <a:latin typeface="Lato" panose="020F0502020204030203" pitchFamily="34" charset="0"/>
              </a:defRPr>
            </a:lvl1pPr>
          </a:lstStyle>
          <a:p>
            <a:pPr lvl="0"/>
            <a:r>
              <a:rPr lang="en-US"/>
              <a:t>Next Steps</a:t>
            </a:r>
          </a:p>
        </p:txBody>
      </p:sp>
      <p:grpSp>
        <p:nvGrpSpPr>
          <p:cNvPr id="6" name="Group 5">
            <a:extLst>
              <a:ext uri="{FF2B5EF4-FFF2-40B4-BE49-F238E27FC236}">
                <a16:creationId xmlns:a16="http://schemas.microsoft.com/office/drawing/2014/main" id="{E4399A4E-ECB9-1B47-B0C8-F3C72AF5601D}"/>
              </a:ext>
            </a:extLst>
          </p:cNvPr>
          <p:cNvGrpSpPr/>
          <p:nvPr userDrawn="1"/>
        </p:nvGrpSpPr>
        <p:grpSpPr>
          <a:xfrm>
            <a:off x="4592615" y="308747"/>
            <a:ext cx="548321" cy="548321"/>
            <a:chOff x="5730452" y="470435"/>
            <a:chExt cx="731095" cy="731095"/>
          </a:xfrm>
        </p:grpSpPr>
        <p:sp>
          <p:nvSpPr>
            <p:cNvPr id="4" name="Oval 3">
              <a:extLst>
                <a:ext uri="{FF2B5EF4-FFF2-40B4-BE49-F238E27FC236}">
                  <a16:creationId xmlns:a16="http://schemas.microsoft.com/office/drawing/2014/main" id="{92EF42ED-D56B-9D46-87DC-297344CC5DFA}"/>
                </a:ext>
              </a:extLst>
            </p:cNvPr>
            <p:cNvSpPr/>
            <p:nvPr userDrawn="1"/>
          </p:nvSpPr>
          <p:spPr>
            <a:xfrm>
              <a:off x="5730452" y="470435"/>
              <a:ext cx="731095" cy="731095"/>
            </a:xfrm>
            <a:prstGeom prst="ellipse">
              <a:avLst/>
            </a:prstGeom>
            <a:solidFill>
              <a:schemeClr val="tx1"/>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17" name="Freeform 1066">
              <a:extLst>
                <a:ext uri="{FF2B5EF4-FFF2-40B4-BE49-F238E27FC236}">
                  <a16:creationId xmlns:a16="http://schemas.microsoft.com/office/drawing/2014/main" id="{F4800327-868C-C345-96FB-348B79C2DA5F}"/>
                </a:ext>
              </a:extLst>
            </p:cNvPr>
            <p:cNvSpPr>
              <a:spLocks noChangeAspect="1" noEditPoints="1"/>
            </p:cNvSpPr>
            <p:nvPr userDrawn="1"/>
          </p:nvSpPr>
          <p:spPr bwMode="auto">
            <a:xfrm>
              <a:off x="5911009" y="637499"/>
              <a:ext cx="357388" cy="390211"/>
            </a:xfrm>
            <a:custGeom>
              <a:avLst/>
              <a:gdLst>
                <a:gd name="T0" fmla="*/ 34 w 98"/>
                <a:gd name="T1" fmla="*/ 7 h 107"/>
                <a:gd name="T2" fmla="*/ 40 w 98"/>
                <a:gd name="T3" fmla="*/ 16 h 107"/>
                <a:gd name="T4" fmla="*/ 7 w 98"/>
                <a:gd name="T5" fmla="*/ 40 h 107"/>
                <a:gd name="T6" fmla="*/ 10 w 98"/>
                <a:gd name="T7" fmla="*/ 44 h 107"/>
                <a:gd name="T8" fmla="*/ 43 w 98"/>
                <a:gd name="T9" fmla="*/ 20 h 107"/>
                <a:gd name="T10" fmla="*/ 52 w 98"/>
                <a:gd name="T11" fmla="*/ 33 h 107"/>
                <a:gd name="T12" fmla="*/ 67 w 98"/>
                <a:gd name="T13" fmla="*/ 0 h 107"/>
                <a:gd name="T14" fmla="*/ 31 w 98"/>
                <a:gd name="T15" fmla="*/ 3 h 107"/>
                <a:gd name="T16" fmla="*/ 34 w 98"/>
                <a:gd name="T17" fmla="*/ 7 h 107"/>
                <a:gd name="T18" fmla="*/ 59 w 98"/>
                <a:gd name="T19" fmla="*/ 6 h 107"/>
                <a:gd name="T20" fmla="*/ 51 w 98"/>
                <a:gd name="T21" fmla="*/ 23 h 107"/>
                <a:gd name="T22" fmla="*/ 40 w 98"/>
                <a:gd name="T23" fmla="*/ 7 h 107"/>
                <a:gd name="T24" fmla="*/ 59 w 98"/>
                <a:gd name="T25" fmla="*/ 6 h 107"/>
                <a:gd name="T26" fmla="*/ 0 w 98"/>
                <a:gd name="T27" fmla="*/ 107 h 107"/>
                <a:gd name="T28" fmla="*/ 28 w 98"/>
                <a:gd name="T29" fmla="*/ 107 h 107"/>
                <a:gd name="T30" fmla="*/ 28 w 98"/>
                <a:gd name="T31" fmla="*/ 105 h 107"/>
                <a:gd name="T32" fmla="*/ 28 w 98"/>
                <a:gd name="T33" fmla="*/ 66 h 107"/>
                <a:gd name="T34" fmla="*/ 0 w 98"/>
                <a:gd name="T35" fmla="*/ 66 h 107"/>
                <a:gd name="T36" fmla="*/ 0 w 98"/>
                <a:gd name="T37" fmla="*/ 107 h 107"/>
                <a:gd name="T38" fmla="*/ 5 w 98"/>
                <a:gd name="T39" fmla="*/ 71 h 107"/>
                <a:gd name="T40" fmla="*/ 23 w 98"/>
                <a:gd name="T41" fmla="*/ 71 h 107"/>
                <a:gd name="T42" fmla="*/ 23 w 98"/>
                <a:gd name="T43" fmla="*/ 102 h 107"/>
                <a:gd name="T44" fmla="*/ 5 w 98"/>
                <a:gd name="T45" fmla="*/ 102 h 107"/>
                <a:gd name="T46" fmla="*/ 5 w 98"/>
                <a:gd name="T47" fmla="*/ 71 h 107"/>
                <a:gd name="T48" fmla="*/ 35 w 98"/>
                <a:gd name="T49" fmla="*/ 107 h 107"/>
                <a:gd name="T50" fmla="*/ 63 w 98"/>
                <a:gd name="T51" fmla="*/ 107 h 107"/>
                <a:gd name="T52" fmla="*/ 63 w 98"/>
                <a:gd name="T53" fmla="*/ 105 h 107"/>
                <a:gd name="T54" fmla="*/ 63 w 98"/>
                <a:gd name="T55" fmla="*/ 51 h 107"/>
                <a:gd name="T56" fmla="*/ 35 w 98"/>
                <a:gd name="T57" fmla="*/ 51 h 107"/>
                <a:gd name="T58" fmla="*/ 35 w 98"/>
                <a:gd name="T59" fmla="*/ 107 h 107"/>
                <a:gd name="T60" fmla="*/ 40 w 98"/>
                <a:gd name="T61" fmla="*/ 56 h 107"/>
                <a:gd name="T62" fmla="*/ 58 w 98"/>
                <a:gd name="T63" fmla="*/ 56 h 107"/>
                <a:gd name="T64" fmla="*/ 58 w 98"/>
                <a:gd name="T65" fmla="*/ 102 h 107"/>
                <a:gd name="T66" fmla="*/ 40 w 98"/>
                <a:gd name="T67" fmla="*/ 102 h 107"/>
                <a:gd name="T68" fmla="*/ 40 w 98"/>
                <a:gd name="T69" fmla="*/ 56 h 107"/>
                <a:gd name="T70" fmla="*/ 70 w 98"/>
                <a:gd name="T71" fmla="*/ 20 h 107"/>
                <a:gd name="T72" fmla="*/ 70 w 98"/>
                <a:gd name="T73" fmla="*/ 107 h 107"/>
                <a:gd name="T74" fmla="*/ 98 w 98"/>
                <a:gd name="T75" fmla="*/ 107 h 107"/>
                <a:gd name="T76" fmla="*/ 98 w 98"/>
                <a:gd name="T77" fmla="*/ 105 h 107"/>
                <a:gd name="T78" fmla="*/ 98 w 98"/>
                <a:gd name="T79" fmla="*/ 20 h 107"/>
                <a:gd name="T80" fmla="*/ 70 w 98"/>
                <a:gd name="T81" fmla="*/ 20 h 107"/>
                <a:gd name="T82" fmla="*/ 93 w 98"/>
                <a:gd name="T83" fmla="*/ 102 h 107"/>
                <a:gd name="T84" fmla="*/ 75 w 98"/>
                <a:gd name="T85" fmla="*/ 102 h 107"/>
                <a:gd name="T86" fmla="*/ 75 w 98"/>
                <a:gd name="T87" fmla="*/ 25 h 107"/>
                <a:gd name="T88" fmla="*/ 93 w 98"/>
                <a:gd name="T89" fmla="*/ 25 h 107"/>
                <a:gd name="T90" fmla="*/ 93 w 98"/>
                <a:gd name="T91" fmla="*/ 10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107">
                  <a:moveTo>
                    <a:pt x="34" y="7"/>
                  </a:moveTo>
                  <a:lnTo>
                    <a:pt x="40" y="16"/>
                  </a:lnTo>
                  <a:lnTo>
                    <a:pt x="7" y="40"/>
                  </a:lnTo>
                  <a:lnTo>
                    <a:pt x="10" y="44"/>
                  </a:lnTo>
                  <a:lnTo>
                    <a:pt x="43" y="20"/>
                  </a:lnTo>
                  <a:lnTo>
                    <a:pt x="52" y="33"/>
                  </a:lnTo>
                  <a:lnTo>
                    <a:pt x="67" y="0"/>
                  </a:lnTo>
                  <a:lnTo>
                    <a:pt x="31" y="3"/>
                  </a:lnTo>
                  <a:lnTo>
                    <a:pt x="34" y="7"/>
                  </a:lnTo>
                  <a:close/>
                  <a:moveTo>
                    <a:pt x="59" y="6"/>
                  </a:moveTo>
                  <a:lnTo>
                    <a:pt x="51" y="23"/>
                  </a:lnTo>
                  <a:lnTo>
                    <a:pt x="40" y="7"/>
                  </a:lnTo>
                  <a:lnTo>
                    <a:pt x="59" y="6"/>
                  </a:lnTo>
                  <a:close/>
                  <a:moveTo>
                    <a:pt x="0" y="107"/>
                  </a:moveTo>
                  <a:lnTo>
                    <a:pt x="28" y="107"/>
                  </a:lnTo>
                  <a:lnTo>
                    <a:pt x="28" y="105"/>
                  </a:lnTo>
                  <a:lnTo>
                    <a:pt x="28" y="66"/>
                  </a:lnTo>
                  <a:lnTo>
                    <a:pt x="0" y="66"/>
                  </a:lnTo>
                  <a:lnTo>
                    <a:pt x="0" y="107"/>
                  </a:lnTo>
                  <a:close/>
                  <a:moveTo>
                    <a:pt x="5" y="71"/>
                  </a:moveTo>
                  <a:lnTo>
                    <a:pt x="23" y="71"/>
                  </a:lnTo>
                  <a:lnTo>
                    <a:pt x="23" y="102"/>
                  </a:lnTo>
                  <a:lnTo>
                    <a:pt x="5" y="102"/>
                  </a:lnTo>
                  <a:lnTo>
                    <a:pt x="5" y="71"/>
                  </a:lnTo>
                  <a:close/>
                  <a:moveTo>
                    <a:pt x="35" y="107"/>
                  </a:moveTo>
                  <a:lnTo>
                    <a:pt x="63" y="107"/>
                  </a:lnTo>
                  <a:lnTo>
                    <a:pt x="63" y="105"/>
                  </a:lnTo>
                  <a:lnTo>
                    <a:pt x="63" y="51"/>
                  </a:lnTo>
                  <a:lnTo>
                    <a:pt x="35" y="51"/>
                  </a:lnTo>
                  <a:lnTo>
                    <a:pt x="35" y="107"/>
                  </a:lnTo>
                  <a:close/>
                  <a:moveTo>
                    <a:pt x="40" y="56"/>
                  </a:moveTo>
                  <a:lnTo>
                    <a:pt x="58" y="56"/>
                  </a:lnTo>
                  <a:lnTo>
                    <a:pt x="58" y="102"/>
                  </a:lnTo>
                  <a:lnTo>
                    <a:pt x="40" y="102"/>
                  </a:lnTo>
                  <a:lnTo>
                    <a:pt x="40" y="56"/>
                  </a:lnTo>
                  <a:close/>
                  <a:moveTo>
                    <a:pt x="70" y="20"/>
                  </a:moveTo>
                  <a:lnTo>
                    <a:pt x="70" y="107"/>
                  </a:lnTo>
                  <a:lnTo>
                    <a:pt x="98" y="107"/>
                  </a:lnTo>
                  <a:lnTo>
                    <a:pt x="98" y="105"/>
                  </a:lnTo>
                  <a:lnTo>
                    <a:pt x="98" y="20"/>
                  </a:lnTo>
                  <a:lnTo>
                    <a:pt x="70" y="20"/>
                  </a:lnTo>
                  <a:close/>
                  <a:moveTo>
                    <a:pt x="93" y="102"/>
                  </a:moveTo>
                  <a:lnTo>
                    <a:pt x="75" y="102"/>
                  </a:lnTo>
                  <a:lnTo>
                    <a:pt x="75" y="25"/>
                  </a:lnTo>
                  <a:lnTo>
                    <a:pt x="93" y="25"/>
                  </a:lnTo>
                  <a:lnTo>
                    <a:pt x="93" y="102"/>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1800" b="0" i="0">
                <a:latin typeface="Lato" panose="020F0502020204030203" pitchFamily="34" charset="0"/>
              </a:endParaRPr>
            </a:p>
          </p:txBody>
        </p:sp>
      </p:grpSp>
      <p:grpSp>
        <p:nvGrpSpPr>
          <p:cNvPr id="7" name="Group 6">
            <a:extLst>
              <a:ext uri="{FF2B5EF4-FFF2-40B4-BE49-F238E27FC236}">
                <a16:creationId xmlns:a16="http://schemas.microsoft.com/office/drawing/2014/main" id="{43A73410-2B82-0E49-85A1-8534E12D68DA}"/>
              </a:ext>
            </a:extLst>
          </p:cNvPr>
          <p:cNvGrpSpPr/>
          <p:nvPr userDrawn="1"/>
        </p:nvGrpSpPr>
        <p:grpSpPr>
          <a:xfrm>
            <a:off x="7349051" y="308747"/>
            <a:ext cx="548321" cy="548321"/>
            <a:chOff x="9662372" y="470435"/>
            <a:chExt cx="731095" cy="731095"/>
          </a:xfrm>
        </p:grpSpPr>
        <p:sp>
          <p:nvSpPr>
            <p:cNvPr id="31" name="Oval 30">
              <a:extLst>
                <a:ext uri="{FF2B5EF4-FFF2-40B4-BE49-F238E27FC236}">
                  <a16:creationId xmlns:a16="http://schemas.microsoft.com/office/drawing/2014/main" id="{E72CC865-738A-904A-B481-42F76328160B}"/>
                </a:ext>
              </a:extLst>
            </p:cNvPr>
            <p:cNvSpPr/>
            <p:nvPr userDrawn="1"/>
          </p:nvSpPr>
          <p:spPr>
            <a:xfrm>
              <a:off x="9662372" y="470435"/>
              <a:ext cx="731095" cy="731095"/>
            </a:xfrm>
            <a:prstGeom prst="ellipse">
              <a:avLst/>
            </a:prstGeom>
            <a:solidFill>
              <a:schemeClr val="tx1"/>
            </a:solidFill>
          </p:spPr>
          <p:txBody>
            <a:bodyPr wrap="square" rtlCol="0" anchor="ctr">
              <a:noAutofit/>
            </a:bodyPr>
            <a:lstStyle/>
            <a:p>
              <a:pPr algn="ctr"/>
              <a:endParaRPr lang="en-US" sz="1800" b="0" i="0">
                <a:solidFill>
                  <a:schemeClr val="bg1"/>
                </a:solidFill>
                <a:latin typeface="Lato" panose="020F0502020204030203" pitchFamily="34" charset="0"/>
              </a:endParaRPr>
            </a:p>
          </p:txBody>
        </p:sp>
        <p:sp>
          <p:nvSpPr>
            <p:cNvPr id="18" name="Freeform 1137">
              <a:extLst>
                <a:ext uri="{FF2B5EF4-FFF2-40B4-BE49-F238E27FC236}">
                  <a16:creationId xmlns:a16="http://schemas.microsoft.com/office/drawing/2014/main" id="{5FBC1548-4159-5446-98F3-F02C28D0C05B}"/>
                </a:ext>
              </a:extLst>
            </p:cNvPr>
            <p:cNvSpPr>
              <a:spLocks noChangeAspect="1" noEditPoints="1"/>
            </p:cNvSpPr>
            <p:nvPr userDrawn="1"/>
          </p:nvSpPr>
          <p:spPr bwMode="auto">
            <a:xfrm>
              <a:off x="9840088" y="622079"/>
              <a:ext cx="364618" cy="421049"/>
            </a:xfrm>
            <a:custGeom>
              <a:avLst/>
              <a:gdLst>
                <a:gd name="T0" fmla="*/ 62 w 84"/>
                <a:gd name="T1" fmla="*/ 17 h 97"/>
                <a:gd name="T2" fmla="*/ 58 w 84"/>
                <a:gd name="T3" fmla="*/ 17 h 97"/>
                <a:gd name="T4" fmla="*/ 58 w 84"/>
                <a:gd name="T5" fmla="*/ 0 h 97"/>
                <a:gd name="T6" fmla="*/ 62 w 84"/>
                <a:gd name="T7" fmla="*/ 0 h 97"/>
                <a:gd name="T8" fmla="*/ 62 w 84"/>
                <a:gd name="T9" fmla="*/ 17 h 97"/>
                <a:gd name="T10" fmla="*/ 72 w 84"/>
                <a:gd name="T11" fmla="*/ 34 h 97"/>
                <a:gd name="T12" fmla="*/ 12 w 84"/>
                <a:gd name="T13" fmla="*/ 34 h 97"/>
                <a:gd name="T14" fmla="*/ 12 w 84"/>
                <a:gd name="T15" fmla="*/ 38 h 97"/>
                <a:gd name="T16" fmla="*/ 72 w 84"/>
                <a:gd name="T17" fmla="*/ 38 h 97"/>
                <a:gd name="T18" fmla="*/ 72 w 84"/>
                <a:gd name="T19" fmla="*/ 34 h 97"/>
                <a:gd name="T20" fmla="*/ 74 w 84"/>
                <a:gd name="T21" fmla="*/ 0 h 97"/>
                <a:gd name="T22" fmla="*/ 69 w 84"/>
                <a:gd name="T23" fmla="*/ 0 h 97"/>
                <a:gd name="T24" fmla="*/ 69 w 84"/>
                <a:gd name="T25" fmla="*/ 17 h 97"/>
                <a:gd name="T26" fmla="*/ 74 w 84"/>
                <a:gd name="T27" fmla="*/ 17 h 97"/>
                <a:gd name="T28" fmla="*/ 74 w 84"/>
                <a:gd name="T29" fmla="*/ 0 h 97"/>
                <a:gd name="T30" fmla="*/ 12 w 84"/>
                <a:gd name="T31" fmla="*/ 80 h 97"/>
                <a:gd name="T32" fmla="*/ 72 w 84"/>
                <a:gd name="T33" fmla="*/ 80 h 97"/>
                <a:gd name="T34" fmla="*/ 72 w 84"/>
                <a:gd name="T35" fmla="*/ 75 h 97"/>
                <a:gd name="T36" fmla="*/ 12 w 84"/>
                <a:gd name="T37" fmla="*/ 75 h 97"/>
                <a:gd name="T38" fmla="*/ 12 w 84"/>
                <a:gd name="T39" fmla="*/ 80 h 97"/>
                <a:gd name="T40" fmla="*/ 72 w 84"/>
                <a:gd name="T41" fmla="*/ 61 h 97"/>
                <a:gd name="T42" fmla="*/ 12 w 84"/>
                <a:gd name="T43" fmla="*/ 61 h 97"/>
                <a:gd name="T44" fmla="*/ 12 w 84"/>
                <a:gd name="T45" fmla="*/ 66 h 97"/>
                <a:gd name="T46" fmla="*/ 72 w 84"/>
                <a:gd name="T47" fmla="*/ 66 h 97"/>
                <a:gd name="T48" fmla="*/ 72 w 84"/>
                <a:gd name="T49" fmla="*/ 61 h 97"/>
                <a:gd name="T50" fmla="*/ 72 w 84"/>
                <a:gd name="T51" fmla="*/ 48 h 97"/>
                <a:gd name="T52" fmla="*/ 12 w 84"/>
                <a:gd name="T53" fmla="*/ 48 h 97"/>
                <a:gd name="T54" fmla="*/ 12 w 84"/>
                <a:gd name="T55" fmla="*/ 52 h 97"/>
                <a:gd name="T56" fmla="*/ 72 w 84"/>
                <a:gd name="T57" fmla="*/ 52 h 97"/>
                <a:gd name="T58" fmla="*/ 72 w 84"/>
                <a:gd name="T59" fmla="*/ 48 h 97"/>
                <a:gd name="T60" fmla="*/ 15 w 84"/>
                <a:gd name="T61" fmla="*/ 0 h 97"/>
                <a:gd name="T62" fmla="*/ 10 w 84"/>
                <a:gd name="T63" fmla="*/ 0 h 97"/>
                <a:gd name="T64" fmla="*/ 10 w 84"/>
                <a:gd name="T65" fmla="*/ 17 h 97"/>
                <a:gd name="T66" fmla="*/ 15 w 84"/>
                <a:gd name="T67" fmla="*/ 17 h 97"/>
                <a:gd name="T68" fmla="*/ 15 w 84"/>
                <a:gd name="T69" fmla="*/ 0 h 97"/>
                <a:gd name="T70" fmla="*/ 79 w 84"/>
                <a:gd name="T71" fmla="*/ 9 h 97"/>
                <a:gd name="T72" fmla="*/ 79 w 84"/>
                <a:gd name="T73" fmla="*/ 92 h 97"/>
                <a:gd name="T74" fmla="*/ 5 w 84"/>
                <a:gd name="T75" fmla="*/ 92 h 97"/>
                <a:gd name="T76" fmla="*/ 5 w 84"/>
                <a:gd name="T77" fmla="*/ 9 h 97"/>
                <a:gd name="T78" fmla="*/ 0 w 84"/>
                <a:gd name="T79" fmla="*/ 9 h 97"/>
                <a:gd name="T80" fmla="*/ 0 w 84"/>
                <a:gd name="T81" fmla="*/ 97 h 97"/>
                <a:gd name="T82" fmla="*/ 84 w 84"/>
                <a:gd name="T83" fmla="*/ 97 h 97"/>
                <a:gd name="T84" fmla="*/ 84 w 84"/>
                <a:gd name="T85" fmla="*/ 9 h 97"/>
                <a:gd name="T86" fmla="*/ 79 w 84"/>
                <a:gd name="T87" fmla="*/ 9 h 97"/>
                <a:gd name="T88" fmla="*/ 38 w 84"/>
                <a:gd name="T89" fmla="*/ 0 h 97"/>
                <a:gd name="T90" fmla="*/ 34 w 84"/>
                <a:gd name="T91" fmla="*/ 0 h 97"/>
                <a:gd name="T92" fmla="*/ 34 w 84"/>
                <a:gd name="T93" fmla="*/ 17 h 97"/>
                <a:gd name="T94" fmla="*/ 38 w 84"/>
                <a:gd name="T95" fmla="*/ 17 h 97"/>
                <a:gd name="T96" fmla="*/ 38 w 84"/>
                <a:gd name="T97" fmla="*/ 0 h 97"/>
                <a:gd name="T98" fmla="*/ 27 w 84"/>
                <a:gd name="T99" fmla="*/ 0 h 97"/>
                <a:gd name="T100" fmla="*/ 22 w 84"/>
                <a:gd name="T101" fmla="*/ 0 h 97"/>
                <a:gd name="T102" fmla="*/ 22 w 84"/>
                <a:gd name="T103" fmla="*/ 17 h 97"/>
                <a:gd name="T104" fmla="*/ 27 w 84"/>
                <a:gd name="T105" fmla="*/ 17 h 97"/>
                <a:gd name="T106" fmla="*/ 27 w 84"/>
                <a:gd name="T107" fmla="*/ 0 h 97"/>
                <a:gd name="T108" fmla="*/ 50 w 84"/>
                <a:gd name="T109" fmla="*/ 0 h 97"/>
                <a:gd name="T110" fmla="*/ 46 w 84"/>
                <a:gd name="T111" fmla="*/ 0 h 97"/>
                <a:gd name="T112" fmla="*/ 46 w 84"/>
                <a:gd name="T113" fmla="*/ 17 h 97"/>
                <a:gd name="T114" fmla="*/ 50 w 84"/>
                <a:gd name="T115" fmla="*/ 17 h 97"/>
                <a:gd name="T116" fmla="*/ 50 w 84"/>
                <a:gd name="T1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97">
                  <a:moveTo>
                    <a:pt x="62" y="17"/>
                  </a:moveTo>
                  <a:lnTo>
                    <a:pt x="58" y="17"/>
                  </a:lnTo>
                  <a:lnTo>
                    <a:pt x="58" y="0"/>
                  </a:lnTo>
                  <a:lnTo>
                    <a:pt x="62" y="0"/>
                  </a:lnTo>
                  <a:lnTo>
                    <a:pt x="62" y="17"/>
                  </a:lnTo>
                  <a:close/>
                  <a:moveTo>
                    <a:pt x="72" y="34"/>
                  </a:moveTo>
                  <a:lnTo>
                    <a:pt x="12" y="34"/>
                  </a:lnTo>
                  <a:lnTo>
                    <a:pt x="12" y="38"/>
                  </a:lnTo>
                  <a:lnTo>
                    <a:pt x="72" y="38"/>
                  </a:lnTo>
                  <a:lnTo>
                    <a:pt x="72" y="34"/>
                  </a:lnTo>
                  <a:close/>
                  <a:moveTo>
                    <a:pt x="74" y="0"/>
                  </a:moveTo>
                  <a:lnTo>
                    <a:pt x="69" y="0"/>
                  </a:lnTo>
                  <a:lnTo>
                    <a:pt x="69" y="17"/>
                  </a:lnTo>
                  <a:lnTo>
                    <a:pt x="74" y="17"/>
                  </a:lnTo>
                  <a:lnTo>
                    <a:pt x="74" y="0"/>
                  </a:lnTo>
                  <a:close/>
                  <a:moveTo>
                    <a:pt x="12" y="80"/>
                  </a:moveTo>
                  <a:lnTo>
                    <a:pt x="72" y="80"/>
                  </a:lnTo>
                  <a:lnTo>
                    <a:pt x="72" y="75"/>
                  </a:lnTo>
                  <a:lnTo>
                    <a:pt x="12" y="75"/>
                  </a:lnTo>
                  <a:lnTo>
                    <a:pt x="12" y="80"/>
                  </a:lnTo>
                  <a:close/>
                  <a:moveTo>
                    <a:pt x="72" y="61"/>
                  </a:moveTo>
                  <a:lnTo>
                    <a:pt x="12" y="61"/>
                  </a:lnTo>
                  <a:lnTo>
                    <a:pt x="12" y="66"/>
                  </a:lnTo>
                  <a:lnTo>
                    <a:pt x="72" y="66"/>
                  </a:lnTo>
                  <a:lnTo>
                    <a:pt x="72" y="61"/>
                  </a:lnTo>
                  <a:close/>
                  <a:moveTo>
                    <a:pt x="72" y="48"/>
                  </a:moveTo>
                  <a:lnTo>
                    <a:pt x="12" y="48"/>
                  </a:lnTo>
                  <a:lnTo>
                    <a:pt x="12" y="52"/>
                  </a:lnTo>
                  <a:lnTo>
                    <a:pt x="72" y="52"/>
                  </a:lnTo>
                  <a:lnTo>
                    <a:pt x="72" y="48"/>
                  </a:lnTo>
                  <a:close/>
                  <a:moveTo>
                    <a:pt x="15" y="0"/>
                  </a:moveTo>
                  <a:lnTo>
                    <a:pt x="10" y="0"/>
                  </a:lnTo>
                  <a:lnTo>
                    <a:pt x="10" y="17"/>
                  </a:lnTo>
                  <a:lnTo>
                    <a:pt x="15" y="17"/>
                  </a:lnTo>
                  <a:lnTo>
                    <a:pt x="15" y="0"/>
                  </a:lnTo>
                  <a:close/>
                  <a:moveTo>
                    <a:pt x="79" y="9"/>
                  </a:moveTo>
                  <a:lnTo>
                    <a:pt x="79" y="92"/>
                  </a:lnTo>
                  <a:lnTo>
                    <a:pt x="5" y="92"/>
                  </a:lnTo>
                  <a:lnTo>
                    <a:pt x="5" y="9"/>
                  </a:lnTo>
                  <a:lnTo>
                    <a:pt x="0" y="9"/>
                  </a:lnTo>
                  <a:lnTo>
                    <a:pt x="0" y="97"/>
                  </a:lnTo>
                  <a:lnTo>
                    <a:pt x="84" y="97"/>
                  </a:lnTo>
                  <a:lnTo>
                    <a:pt x="84" y="9"/>
                  </a:lnTo>
                  <a:lnTo>
                    <a:pt x="79" y="9"/>
                  </a:lnTo>
                  <a:close/>
                  <a:moveTo>
                    <a:pt x="38" y="0"/>
                  </a:moveTo>
                  <a:lnTo>
                    <a:pt x="34" y="0"/>
                  </a:lnTo>
                  <a:lnTo>
                    <a:pt x="34" y="17"/>
                  </a:lnTo>
                  <a:lnTo>
                    <a:pt x="38" y="17"/>
                  </a:lnTo>
                  <a:lnTo>
                    <a:pt x="38" y="0"/>
                  </a:lnTo>
                  <a:close/>
                  <a:moveTo>
                    <a:pt x="27" y="0"/>
                  </a:moveTo>
                  <a:lnTo>
                    <a:pt x="22" y="0"/>
                  </a:lnTo>
                  <a:lnTo>
                    <a:pt x="22" y="17"/>
                  </a:lnTo>
                  <a:lnTo>
                    <a:pt x="27" y="17"/>
                  </a:lnTo>
                  <a:lnTo>
                    <a:pt x="27" y="0"/>
                  </a:lnTo>
                  <a:close/>
                  <a:moveTo>
                    <a:pt x="50" y="0"/>
                  </a:moveTo>
                  <a:lnTo>
                    <a:pt x="46" y="0"/>
                  </a:lnTo>
                  <a:lnTo>
                    <a:pt x="46" y="17"/>
                  </a:lnTo>
                  <a:lnTo>
                    <a:pt x="50" y="17"/>
                  </a:lnTo>
                  <a:lnTo>
                    <a:pt x="5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1800" b="0" i="0">
                <a:latin typeface="Lato" panose="020F0502020204030203" pitchFamily="34" charset="0"/>
              </a:endParaRPr>
            </a:p>
          </p:txBody>
        </p:sp>
      </p:grpSp>
      <p:sp>
        <p:nvSpPr>
          <p:cNvPr id="9" name="Text Placeholder 8">
            <a:extLst>
              <a:ext uri="{FF2B5EF4-FFF2-40B4-BE49-F238E27FC236}">
                <a16:creationId xmlns:a16="http://schemas.microsoft.com/office/drawing/2014/main" id="{3F5F922F-236A-8F42-8992-ED5B413586E3}"/>
              </a:ext>
            </a:extLst>
          </p:cNvPr>
          <p:cNvSpPr>
            <a:spLocks noGrp="1"/>
          </p:cNvSpPr>
          <p:nvPr>
            <p:ph type="body" sz="quarter" idx="31" hasCustomPrompt="1"/>
          </p:nvPr>
        </p:nvSpPr>
        <p:spPr>
          <a:xfrm>
            <a:off x="340075" y="938221"/>
            <a:ext cx="2902856" cy="837602"/>
          </a:xfrm>
        </p:spPr>
        <p:txBody>
          <a:bodyPr>
            <a:normAutofit/>
          </a:bodyPr>
          <a:lstStyle>
            <a:lvl1pPr marL="0" indent="0" algn="ctr">
              <a:buNone/>
              <a:defRPr sz="1500" b="0" i="0">
                <a:latin typeface="Lato" panose="020F0502020204030203" pitchFamily="34" charset="0"/>
              </a:defRPr>
            </a:lvl1pPr>
            <a:lvl2pPr marL="346040" indent="0" algn="ctr">
              <a:buNone/>
              <a:defRPr/>
            </a:lvl2pPr>
            <a:lvl3pPr marL="590490" indent="0" algn="ctr">
              <a:buNone/>
              <a:defRPr/>
            </a:lvl3pPr>
            <a:lvl4pPr marL="819068" indent="0" algn="ctr">
              <a:buNone/>
              <a:defRPr/>
            </a:lvl4pPr>
            <a:lvl5pPr marL="1017487" indent="0" algn="ctr">
              <a:buNone/>
              <a:defRPr/>
            </a:lvl5pPr>
          </a:lstStyle>
          <a:p>
            <a:pPr lvl="0"/>
            <a:r>
              <a:rPr lang="en-US"/>
              <a:t>Title – (What Happened)</a:t>
            </a:r>
          </a:p>
        </p:txBody>
      </p:sp>
      <p:sp>
        <p:nvSpPr>
          <p:cNvPr id="15" name="Text Placeholder 14">
            <a:extLst>
              <a:ext uri="{FF2B5EF4-FFF2-40B4-BE49-F238E27FC236}">
                <a16:creationId xmlns:a16="http://schemas.microsoft.com/office/drawing/2014/main" id="{7262D90A-1AFA-D04B-82BA-8B29A74D3494}"/>
              </a:ext>
            </a:extLst>
          </p:cNvPr>
          <p:cNvSpPr>
            <a:spLocks noGrp="1"/>
          </p:cNvSpPr>
          <p:nvPr>
            <p:ph type="body" sz="quarter" idx="32" hasCustomPrompt="1"/>
          </p:nvPr>
        </p:nvSpPr>
        <p:spPr>
          <a:xfrm>
            <a:off x="4217275" y="3923152"/>
            <a:ext cx="4296104" cy="837758"/>
          </a:xfrm>
        </p:spPr>
        <p:txBody>
          <a:bodyPr>
            <a:noAutofit/>
          </a:bodyPr>
          <a:lstStyle>
            <a:lvl1pPr marL="0" indent="0" algn="l">
              <a:buNone/>
              <a:defRPr sz="1051" b="0" i="0">
                <a:solidFill>
                  <a:schemeClr val="bg1"/>
                </a:solidFill>
                <a:latin typeface="Lato" panose="020F0502020204030203" pitchFamily="34" charset="0"/>
              </a:defRPr>
            </a:lvl1pPr>
            <a:lvl2pPr marL="346040" indent="0">
              <a:buNone/>
              <a:defRPr sz="825"/>
            </a:lvl2pPr>
            <a:lvl3pPr marL="590490" indent="0">
              <a:buNone/>
              <a:defRPr sz="788"/>
            </a:lvl3pPr>
            <a:lvl4pPr marL="819068" indent="0">
              <a:buNone/>
              <a:defRPr sz="751"/>
            </a:lvl4pPr>
            <a:lvl5pPr marL="1017487" indent="0">
              <a:buNone/>
              <a:defRPr sz="751"/>
            </a:lvl5pPr>
          </a:lstStyle>
          <a:p>
            <a:pPr lvl="0"/>
            <a:r>
              <a:rPr lang="en-US"/>
              <a:t>“Customer quote on value or impact…” </a:t>
            </a:r>
          </a:p>
        </p:txBody>
      </p:sp>
      <p:sp>
        <p:nvSpPr>
          <p:cNvPr id="19" name="Text Placeholder 18">
            <a:extLst>
              <a:ext uri="{FF2B5EF4-FFF2-40B4-BE49-F238E27FC236}">
                <a16:creationId xmlns:a16="http://schemas.microsoft.com/office/drawing/2014/main" id="{769D86A7-DED8-6042-AB8C-10198BAFED0E}"/>
              </a:ext>
            </a:extLst>
          </p:cNvPr>
          <p:cNvSpPr>
            <a:spLocks noGrp="1"/>
          </p:cNvSpPr>
          <p:nvPr>
            <p:ph type="body" sz="quarter" idx="33" hasCustomPrompt="1"/>
          </p:nvPr>
        </p:nvSpPr>
        <p:spPr>
          <a:xfrm>
            <a:off x="7384112" y="4586317"/>
            <a:ext cx="744039" cy="426278"/>
          </a:xfrm>
        </p:spPr>
        <p:txBody>
          <a:bodyPr>
            <a:noAutofit/>
          </a:bodyPr>
          <a:lstStyle>
            <a:lvl1pPr marL="0" indent="0" algn="r">
              <a:buNone/>
              <a:defRPr sz="788" b="0" i="0">
                <a:solidFill>
                  <a:schemeClr val="tx2"/>
                </a:solidFill>
                <a:latin typeface="Lato" panose="020F0502020204030203" pitchFamily="34" charset="0"/>
              </a:defRPr>
            </a:lvl1pPr>
            <a:lvl2pPr marL="346040" indent="0">
              <a:buNone/>
              <a:defRPr sz="751"/>
            </a:lvl2pPr>
            <a:lvl3pPr marL="590490" indent="0">
              <a:buNone/>
              <a:defRPr sz="675"/>
            </a:lvl3pPr>
            <a:lvl4pPr marL="819068" indent="0">
              <a:buNone/>
              <a:defRPr sz="600"/>
            </a:lvl4pPr>
            <a:lvl5pPr marL="1017487" indent="0">
              <a:buNone/>
              <a:defRPr sz="600"/>
            </a:lvl5pPr>
          </a:lstStyle>
          <a:p>
            <a:pPr lvl="0"/>
            <a:r>
              <a:rPr lang="en-US"/>
              <a:t>Name</a:t>
            </a:r>
          </a:p>
          <a:p>
            <a:pPr lvl="0"/>
            <a:r>
              <a:rPr lang="en-US"/>
              <a:t>Title</a:t>
            </a:r>
          </a:p>
        </p:txBody>
      </p:sp>
      <p:sp>
        <p:nvSpPr>
          <p:cNvPr id="21" name="Text Placeholder 20">
            <a:extLst>
              <a:ext uri="{FF2B5EF4-FFF2-40B4-BE49-F238E27FC236}">
                <a16:creationId xmlns:a16="http://schemas.microsoft.com/office/drawing/2014/main" id="{FA85102B-5616-8D42-8DD6-2566F5730CCD}"/>
              </a:ext>
            </a:extLst>
          </p:cNvPr>
          <p:cNvSpPr>
            <a:spLocks noGrp="1"/>
          </p:cNvSpPr>
          <p:nvPr>
            <p:ph type="body" sz="quarter" idx="34" hasCustomPrompt="1"/>
          </p:nvPr>
        </p:nvSpPr>
        <p:spPr>
          <a:xfrm>
            <a:off x="3763065" y="1244208"/>
            <a:ext cx="2370535" cy="1154761"/>
          </a:xfrm>
        </p:spPr>
        <p:txBody>
          <a:bodyPr>
            <a:normAutofit/>
          </a:bodyPr>
          <a:lstStyle>
            <a:lvl1pPr>
              <a:defRPr sz="1051" b="0" i="0">
                <a:latin typeface="Lato" panose="020F0502020204030203" pitchFamily="34" charset="0"/>
              </a:defRPr>
            </a:lvl1pPr>
            <a:lvl2pPr>
              <a:defRPr sz="900"/>
            </a:lvl2pPr>
            <a:lvl3pPr>
              <a:defRPr sz="825"/>
            </a:lvl3pPr>
            <a:lvl4pPr>
              <a:defRPr sz="788"/>
            </a:lvl4pPr>
            <a:lvl5pPr>
              <a:defRPr sz="788"/>
            </a:lvl5pPr>
          </a:lstStyle>
          <a:p>
            <a:pPr lvl="0"/>
            <a:r>
              <a:rPr lang="en-US"/>
              <a:t>Four bullets how we help(ed)</a:t>
            </a:r>
          </a:p>
        </p:txBody>
      </p:sp>
      <p:sp>
        <p:nvSpPr>
          <p:cNvPr id="50" name="Text Placeholder 20">
            <a:extLst>
              <a:ext uri="{FF2B5EF4-FFF2-40B4-BE49-F238E27FC236}">
                <a16:creationId xmlns:a16="http://schemas.microsoft.com/office/drawing/2014/main" id="{F8697392-C051-854B-83C5-AA614EF72AE0}"/>
              </a:ext>
            </a:extLst>
          </p:cNvPr>
          <p:cNvSpPr>
            <a:spLocks noGrp="1"/>
          </p:cNvSpPr>
          <p:nvPr>
            <p:ph type="body" sz="quarter" idx="35" hasCustomPrompt="1"/>
          </p:nvPr>
        </p:nvSpPr>
        <p:spPr>
          <a:xfrm>
            <a:off x="6450921" y="1244204"/>
            <a:ext cx="2370535" cy="1154760"/>
          </a:xfrm>
        </p:spPr>
        <p:txBody>
          <a:bodyPr>
            <a:normAutofit/>
          </a:bodyPr>
          <a:lstStyle>
            <a:lvl1pPr>
              <a:defRPr sz="1051" b="0" i="0">
                <a:latin typeface="Lato" panose="020F0502020204030203" pitchFamily="34" charset="0"/>
              </a:defRPr>
            </a:lvl1pPr>
            <a:lvl2pPr>
              <a:defRPr sz="900"/>
            </a:lvl2pPr>
            <a:lvl3pPr>
              <a:defRPr sz="825"/>
            </a:lvl3pPr>
            <a:lvl4pPr>
              <a:defRPr sz="788"/>
            </a:lvl4pPr>
            <a:lvl5pPr>
              <a:defRPr sz="788"/>
            </a:lvl5pPr>
          </a:lstStyle>
          <a:p>
            <a:pPr lvl="0"/>
            <a:r>
              <a:rPr lang="en-US"/>
              <a:t>Two bullets what’s coming next</a:t>
            </a:r>
          </a:p>
        </p:txBody>
      </p:sp>
      <p:pic>
        <p:nvPicPr>
          <p:cNvPr id="12" name="Graphic 11">
            <a:extLst>
              <a:ext uri="{FF2B5EF4-FFF2-40B4-BE49-F238E27FC236}">
                <a16:creationId xmlns:a16="http://schemas.microsoft.com/office/drawing/2014/main" id="{FD314233-694D-A34A-B32B-7C9416E6BD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816302" y="3859352"/>
            <a:ext cx="314757" cy="314757"/>
          </a:xfrm>
          <a:prstGeom prst="rect">
            <a:avLst/>
          </a:prstGeom>
        </p:spPr>
      </p:pic>
      <p:pic>
        <p:nvPicPr>
          <p:cNvPr id="35" name="Graphic 34">
            <a:extLst>
              <a:ext uri="{FF2B5EF4-FFF2-40B4-BE49-F238E27FC236}">
                <a16:creationId xmlns:a16="http://schemas.microsoft.com/office/drawing/2014/main" id="{3697DB04-F3AA-6B4A-B5A0-F3619F6AF4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9508" y="4445300"/>
            <a:ext cx="314757" cy="314757"/>
          </a:xfrm>
          <a:prstGeom prst="rect">
            <a:avLst/>
          </a:prstGeom>
        </p:spPr>
      </p:pic>
      <p:sp>
        <p:nvSpPr>
          <p:cNvPr id="8" name="Text Placeholder 7">
            <a:extLst>
              <a:ext uri="{FF2B5EF4-FFF2-40B4-BE49-F238E27FC236}">
                <a16:creationId xmlns:a16="http://schemas.microsoft.com/office/drawing/2014/main" id="{7AFB94E9-D101-EA48-B271-E87DA1794A64}"/>
              </a:ext>
            </a:extLst>
          </p:cNvPr>
          <p:cNvSpPr>
            <a:spLocks noGrp="1"/>
          </p:cNvSpPr>
          <p:nvPr>
            <p:ph type="body" sz="quarter" idx="36" hasCustomPrompt="1"/>
          </p:nvPr>
        </p:nvSpPr>
        <p:spPr>
          <a:xfrm>
            <a:off x="1163044" y="1596531"/>
            <a:ext cx="1205185" cy="216082"/>
          </a:xfrm>
        </p:spPr>
        <p:txBody>
          <a:bodyPr>
            <a:noAutofit/>
          </a:bodyPr>
          <a:lstStyle>
            <a:lvl1pPr marL="0" indent="0" algn="ctr">
              <a:buNone/>
              <a:defRPr sz="1351" b="0" i="0">
                <a:latin typeface="Lato" panose="020F0502020204030203" pitchFamily="34" charset="0"/>
              </a:defRPr>
            </a:lvl1pPr>
          </a:lstStyle>
          <a:p>
            <a:pPr lvl="0"/>
            <a:r>
              <a:rPr lang="en-US"/>
              <a:t>Situation</a:t>
            </a:r>
          </a:p>
        </p:txBody>
      </p:sp>
      <p:sp>
        <p:nvSpPr>
          <p:cNvPr id="23" name="Text Placeholder 7">
            <a:extLst>
              <a:ext uri="{FF2B5EF4-FFF2-40B4-BE49-F238E27FC236}">
                <a16:creationId xmlns:a16="http://schemas.microsoft.com/office/drawing/2014/main" id="{F5ED760A-2F6D-5940-9A0F-0CD737580F2E}"/>
              </a:ext>
            </a:extLst>
          </p:cNvPr>
          <p:cNvSpPr>
            <a:spLocks noGrp="1"/>
          </p:cNvSpPr>
          <p:nvPr>
            <p:ph type="body" sz="quarter" idx="37" hasCustomPrompt="1"/>
          </p:nvPr>
        </p:nvSpPr>
        <p:spPr>
          <a:xfrm>
            <a:off x="1163046" y="3210537"/>
            <a:ext cx="1205185" cy="216082"/>
          </a:xfrm>
        </p:spPr>
        <p:txBody>
          <a:bodyPr>
            <a:noAutofit/>
          </a:bodyPr>
          <a:lstStyle>
            <a:lvl1pPr marL="0" indent="0" algn="ctr">
              <a:buNone/>
              <a:defRPr sz="1351" b="0" i="0">
                <a:latin typeface="Lato" panose="020F0502020204030203" pitchFamily="34" charset="0"/>
              </a:defRPr>
            </a:lvl1pPr>
          </a:lstStyle>
          <a:p>
            <a:pPr lvl="0"/>
            <a:r>
              <a:rPr lang="en-US"/>
              <a:t>Implications</a:t>
            </a:r>
          </a:p>
        </p:txBody>
      </p:sp>
      <p:grpSp>
        <p:nvGrpSpPr>
          <p:cNvPr id="24" name="Group 23">
            <a:extLst>
              <a:ext uri="{FF2B5EF4-FFF2-40B4-BE49-F238E27FC236}">
                <a16:creationId xmlns:a16="http://schemas.microsoft.com/office/drawing/2014/main" id="{B40D7E1C-6B7F-4243-A620-CD84743101DF}"/>
              </a:ext>
            </a:extLst>
          </p:cNvPr>
          <p:cNvGrpSpPr>
            <a:grpSpLocks noChangeAspect="1"/>
          </p:cNvGrpSpPr>
          <p:nvPr userDrawn="1"/>
        </p:nvGrpSpPr>
        <p:grpSpPr bwMode="auto">
          <a:xfrm>
            <a:off x="8306383" y="4889716"/>
            <a:ext cx="703200" cy="187249"/>
            <a:chOff x="118" y="883"/>
            <a:chExt cx="5528" cy="1472"/>
          </a:xfrm>
        </p:grpSpPr>
        <p:sp>
          <p:nvSpPr>
            <p:cNvPr id="25" name="Freeform 5">
              <a:extLst>
                <a:ext uri="{FF2B5EF4-FFF2-40B4-BE49-F238E27FC236}">
                  <a16:creationId xmlns:a16="http://schemas.microsoft.com/office/drawing/2014/main" id="{CD288A30-5156-204F-942A-4D2491A216C5}"/>
                </a:ext>
              </a:extLst>
            </p:cNvPr>
            <p:cNvSpPr>
              <a:spLocks noChangeAspect="1" noEditPoints="1"/>
            </p:cNvSpPr>
            <p:nvPr/>
          </p:nvSpPr>
          <p:spPr bwMode="auto">
            <a:xfrm>
              <a:off x="118" y="883"/>
              <a:ext cx="1469" cy="1472"/>
            </a:xfrm>
            <a:custGeom>
              <a:avLst/>
              <a:gdLst>
                <a:gd name="T0" fmla="*/ 408 w 621"/>
                <a:gd name="T1" fmla="*/ 507 h 620"/>
                <a:gd name="T2" fmla="*/ 445 w 621"/>
                <a:gd name="T3" fmla="*/ 538 h 620"/>
                <a:gd name="T4" fmla="*/ 439 w 621"/>
                <a:gd name="T5" fmla="*/ 593 h 620"/>
                <a:gd name="T6" fmla="*/ 386 w 621"/>
                <a:gd name="T7" fmla="*/ 564 h 620"/>
                <a:gd name="T8" fmla="*/ 575 w 621"/>
                <a:gd name="T9" fmla="*/ 331 h 620"/>
                <a:gd name="T10" fmla="*/ 621 w 621"/>
                <a:gd name="T11" fmla="*/ 321 h 620"/>
                <a:gd name="T12" fmla="*/ 621 w 621"/>
                <a:gd name="T13" fmla="*/ 299 h 620"/>
                <a:gd name="T14" fmla="*/ 575 w 621"/>
                <a:gd name="T15" fmla="*/ 289 h 620"/>
                <a:gd name="T16" fmla="*/ 524 w 621"/>
                <a:gd name="T17" fmla="*/ 257 h 620"/>
                <a:gd name="T18" fmla="*/ 556 w 621"/>
                <a:gd name="T19" fmla="*/ 208 h 620"/>
                <a:gd name="T20" fmla="*/ 583 w 621"/>
                <a:gd name="T21" fmla="*/ 161 h 620"/>
                <a:gd name="T22" fmla="*/ 550 w 621"/>
                <a:gd name="T23" fmla="*/ 198 h 620"/>
                <a:gd name="T24" fmla="*/ 487 w 621"/>
                <a:gd name="T25" fmla="*/ 177 h 620"/>
                <a:gd name="T26" fmla="*/ 528 w 621"/>
                <a:gd name="T27" fmla="*/ 159 h 620"/>
                <a:gd name="T28" fmla="*/ 537 w 621"/>
                <a:gd name="T29" fmla="*/ 98 h 620"/>
                <a:gd name="T30" fmla="*/ 510 w 621"/>
                <a:gd name="T31" fmla="*/ 137 h 620"/>
                <a:gd name="T32" fmla="*/ 454 w 621"/>
                <a:gd name="T33" fmla="*/ 143 h 620"/>
                <a:gd name="T34" fmla="*/ 491 w 621"/>
                <a:gd name="T35" fmla="*/ 116 h 620"/>
                <a:gd name="T36" fmla="*/ 478 w 621"/>
                <a:gd name="T37" fmla="*/ 48 h 620"/>
                <a:gd name="T38" fmla="*/ 416 w 621"/>
                <a:gd name="T39" fmla="*/ 66 h 620"/>
                <a:gd name="T40" fmla="*/ 387 w 621"/>
                <a:gd name="T41" fmla="*/ 104 h 620"/>
                <a:gd name="T42" fmla="*/ 384 w 621"/>
                <a:gd name="T43" fmla="*/ 55 h 620"/>
                <a:gd name="T44" fmla="*/ 365 w 621"/>
                <a:gd name="T45" fmla="*/ 4 h 620"/>
                <a:gd name="T46" fmla="*/ 344 w 621"/>
                <a:gd name="T47" fmla="*/ 47 h 620"/>
                <a:gd name="T48" fmla="*/ 325 w 621"/>
                <a:gd name="T49" fmla="*/ 91 h 620"/>
                <a:gd name="T50" fmla="*/ 319 w 621"/>
                <a:gd name="T51" fmla="*/ 45 h 620"/>
                <a:gd name="T52" fmla="*/ 311 w 621"/>
                <a:gd name="T53" fmla="*/ 0 h 620"/>
                <a:gd name="T54" fmla="*/ 311 w 621"/>
                <a:gd name="T55" fmla="*/ 620 h 620"/>
                <a:gd name="T56" fmla="*/ 317 w 621"/>
                <a:gd name="T57" fmla="*/ 575 h 620"/>
                <a:gd name="T58" fmla="*/ 338 w 621"/>
                <a:gd name="T59" fmla="*/ 619 h 620"/>
                <a:gd name="T60" fmla="*/ 353 w 621"/>
                <a:gd name="T61" fmla="*/ 571 h 620"/>
                <a:gd name="T62" fmla="*/ 331 w 621"/>
                <a:gd name="T63" fmla="*/ 529 h 620"/>
                <a:gd name="T64" fmla="*/ 311 w 621"/>
                <a:gd name="T65" fmla="*/ 484 h 620"/>
                <a:gd name="T66" fmla="*/ 311 w 621"/>
                <a:gd name="T67" fmla="*/ 136 h 620"/>
                <a:gd name="T68" fmla="*/ 409 w 621"/>
                <a:gd name="T69" fmla="*/ 113 h 620"/>
                <a:gd name="T70" fmla="*/ 403 w 621"/>
                <a:gd name="T71" fmla="*/ 162 h 620"/>
                <a:gd name="T72" fmla="*/ 512 w 621"/>
                <a:gd name="T73" fmla="*/ 222 h 620"/>
                <a:gd name="T74" fmla="*/ 477 w 621"/>
                <a:gd name="T75" fmla="*/ 258 h 620"/>
                <a:gd name="T76" fmla="*/ 459 w 621"/>
                <a:gd name="T77" fmla="*/ 402 h 620"/>
                <a:gd name="T78" fmla="*/ 479 w 621"/>
                <a:gd name="T79" fmla="*/ 451 h 620"/>
                <a:gd name="T80" fmla="*/ 504 w 621"/>
                <a:gd name="T81" fmla="*/ 491 h 620"/>
                <a:gd name="T82" fmla="*/ 572 w 621"/>
                <a:gd name="T83" fmla="*/ 478 h 620"/>
                <a:gd name="T84" fmla="*/ 553 w 621"/>
                <a:gd name="T85" fmla="*/ 417 h 620"/>
                <a:gd name="T86" fmla="*/ 518 w 621"/>
                <a:gd name="T87" fmla="*/ 384 h 620"/>
                <a:gd name="T88" fmla="*/ 565 w 621"/>
                <a:gd name="T89" fmla="*/ 385 h 620"/>
                <a:gd name="T90" fmla="*/ 616 w 621"/>
                <a:gd name="T91" fmla="*/ 365 h 620"/>
                <a:gd name="T92" fmla="*/ 574 w 621"/>
                <a:gd name="T93" fmla="*/ 346 h 620"/>
                <a:gd name="T94" fmla="*/ 530 w 621"/>
                <a:gd name="T95" fmla="*/ 328 h 620"/>
                <a:gd name="T96" fmla="*/ 483 w 621"/>
                <a:gd name="T97" fmla="*/ 510 h 620"/>
                <a:gd name="T98" fmla="*/ 430 w 621"/>
                <a:gd name="T99" fmla="*/ 494 h 620"/>
                <a:gd name="T100" fmla="*/ 387 w 621"/>
                <a:gd name="T101" fmla="*/ 467 h 620"/>
                <a:gd name="T102" fmla="*/ 425 w 621"/>
                <a:gd name="T103" fmla="*/ 498 h 620"/>
                <a:gd name="T104" fmla="*/ 477 w 621"/>
                <a:gd name="T105" fmla="*/ 517 h 620"/>
                <a:gd name="T106" fmla="*/ 522 w 621"/>
                <a:gd name="T107" fmla="*/ 538 h 620"/>
                <a:gd name="T108" fmla="*/ 483 w 621"/>
                <a:gd name="T109" fmla="*/ 51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1" h="620">
                  <a:moveTo>
                    <a:pt x="373" y="521"/>
                  </a:moveTo>
                  <a:cubicBezTo>
                    <a:pt x="385" y="517"/>
                    <a:pt x="397" y="512"/>
                    <a:pt x="408" y="507"/>
                  </a:cubicBezTo>
                  <a:cubicBezTo>
                    <a:pt x="431" y="546"/>
                    <a:pt x="431" y="546"/>
                    <a:pt x="431" y="546"/>
                  </a:cubicBezTo>
                  <a:cubicBezTo>
                    <a:pt x="432" y="546"/>
                    <a:pt x="444" y="539"/>
                    <a:pt x="445" y="538"/>
                  </a:cubicBezTo>
                  <a:cubicBezTo>
                    <a:pt x="468" y="577"/>
                    <a:pt x="468" y="577"/>
                    <a:pt x="468" y="577"/>
                  </a:cubicBezTo>
                  <a:cubicBezTo>
                    <a:pt x="459" y="583"/>
                    <a:pt x="449" y="588"/>
                    <a:pt x="439" y="593"/>
                  </a:cubicBezTo>
                  <a:cubicBezTo>
                    <a:pt x="420" y="552"/>
                    <a:pt x="420" y="552"/>
                    <a:pt x="420" y="552"/>
                  </a:cubicBezTo>
                  <a:cubicBezTo>
                    <a:pt x="409" y="557"/>
                    <a:pt x="398" y="561"/>
                    <a:pt x="386" y="564"/>
                  </a:cubicBezTo>
                  <a:lnTo>
                    <a:pt x="373" y="521"/>
                  </a:lnTo>
                  <a:close/>
                  <a:moveTo>
                    <a:pt x="575" y="331"/>
                  </a:moveTo>
                  <a:cubicBezTo>
                    <a:pt x="575" y="328"/>
                    <a:pt x="575" y="324"/>
                    <a:pt x="576" y="320"/>
                  </a:cubicBezTo>
                  <a:cubicBezTo>
                    <a:pt x="621" y="321"/>
                    <a:pt x="621" y="321"/>
                    <a:pt x="621" y="321"/>
                  </a:cubicBezTo>
                  <a:cubicBezTo>
                    <a:pt x="621" y="317"/>
                    <a:pt x="621" y="314"/>
                    <a:pt x="621" y="310"/>
                  </a:cubicBezTo>
                  <a:cubicBezTo>
                    <a:pt x="621" y="306"/>
                    <a:pt x="621" y="303"/>
                    <a:pt x="621" y="299"/>
                  </a:cubicBezTo>
                  <a:cubicBezTo>
                    <a:pt x="576" y="301"/>
                    <a:pt x="576" y="301"/>
                    <a:pt x="576" y="301"/>
                  </a:cubicBezTo>
                  <a:cubicBezTo>
                    <a:pt x="575" y="297"/>
                    <a:pt x="575" y="293"/>
                    <a:pt x="575" y="289"/>
                  </a:cubicBezTo>
                  <a:cubicBezTo>
                    <a:pt x="530" y="292"/>
                    <a:pt x="530" y="292"/>
                    <a:pt x="530" y="292"/>
                  </a:cubicBezTo>
                  <a:cubicBezTo>
                    <a:pt x="529" y="280"/>
                    <a:pt x="527" y="268"/>
                    <a:pt x="524" y="257"/>
                  </a:cubicBezTo>
                  <a:cubicBezTo>
                    <a:pt x="568" y="246"/>
                    <a:pt x="568" y="246"/>
                    <a:pt x="568" y="246"/>
                  </a:cubicBezTo>
                  <a:cubicBezTo>
                    <a:pt x="565" y="233"/>
                    <a:pt x="561" y="220"/>
                    <a:pt x="556" y="208"/>
                  </a:cubicBezTo>
                  <a:cubicBezTo>
                    <a:pt x="597" y="191"/>
                    <a:pt x="597" y="191"/>
                    <a:pt x="597" y="191"/>
                  </a:cubicBezTo>
                  <a:cubicBezTo>
                    <a:pt x="593" y="181"/>
                    <a:pt x="588" y="171"/>
                    <a:pt x="583" y="161"/>
                  </a:cubicBezTo>
                  <a:cubicBezTo>
                    <a:pt x="543" y="183"/>
                    <a:pt x="543" y="183"/>
                    <a:pt x="543" y="183"/>
                  </a:cubicBezTo>
                  <a:cubicBezTo>
                    <a:pt x="545" y="188"/>
                    <a:pt x="548" y="193"/>
                    <a:pt x="550" y="198"/>
                  </a:cubicBezTo>
                  <a:cubicBezTo>
                    <a:pt x="510" y="217"/>
                    <a:pt x="510" y="217"/>
                    <a:pt x="510" y="217"/>
                  </a:cubicBezTo>
                  <a:cubicBezTo>
                    <a:pt x="503" y="202"/>
                    <a:pt x="497" y="190"/>
                    <a:pt x="487" y="177"/>
                  </a:cubicBezTo>
                  <a:cubicBezTo>
                    <a:pt x="522" y="150"/>
                    <a:pt x="522" y="150"/>
                    <a:pt x="522" y="150"/>
                  </a:cubicBezTo>
                  <a:cubicBezTo>
                    <a:pt x="525" y="153"/>
                    <a:pt x="525" y="155"/>
                    <a:pt x="528" y="159"/>
                  </a:cubicBezTo>
                  <a:cubicBezTo>
                    <a:pt x="565" y="133"/>
                    <a:pt x="565" y="133"/>
                    <a:pt x="565" y="133"/>
                  </a:cubicBezTo>
                  <a:cubicBezTo>
                    <a:pt x="557" y="120"/>
                    <a:pt x="547" y="109"/>
                    <a:pt x="537" y="98"/>
                  </a:cubicBezTo>
                  <a:cubicBezTo>
                    <a:pt x="504" y="129"/>
                    <a:pt x="504" y="129"/>
                    <a:pt x="504" y="129"/>
                  </a:cubicBezTo>
                  <a:cubicBezTo>
                    <a:pt x="507" y="133"/>
                    <a:pt x="507" y="133"/>
                    <a:pt x="510" y="137"/>
                  </a:cubicBezTo>
                  <a:cubicBezTo>
                    <a:pt x="476" y="166"/>
                    <a:pt x="476" y="166"/>
                    <a:pt x="476" y="166"/>
                  </a:cubicBezTo>
                  <a:cubicBezTo>
                    <a:pt x="468" y="156"/>
                    <a:pt x="463" y="151"/>
                    <a:pt x="454" y="143"/>
                  </a:cubicBezTo>
                  <a:cubicBezTo>
                    <a:pt x="483" y="109"/>
                    <a:pt x="483" y="109"/>
                    <a:pt x="483" y="109"/>
                  </a:cubicBezTo>
                  <a:cubicBezTo>
                    <a:pt x="486" y="112"/>
                    <a:pt x="488" y="114"/>
                    <a:pt x="491" y="116"/>
                  </a:cubicBezTo>
                  <a:cubicBezTo>
                    <a:pt x="522" y="82"/>
                    <a:pt x="522" y="82"/>
                    <a:pt x="522" y="82"/>
                  </a:cubicBezTo>
                  <a:cubicBezTo>
                    <a:pt x="508" y="70"/>
                    <a:pt x="493" y="58"/>
                    <a:pt x="478" y="48"/>
                  </a:cubicBezTo>
                  <a:cubicBezTo>
                    <a:pt x="453" y="87"/>
                    <a:pt x="453" y="87"/>
                    <a:pt x="453" y="87"/>
                  </a:cubicBezTo>
                  <a:cubicBezTo>
                    <a:pt x="440" y="78"/>
                    <a:pt x="431" y="72"/>
                    <a:pt x="416" y="66"/>
                  </a:cubicBezTo>
                  <a:cubicBezTo>
                    <a:pt x="399" y="108"/>
                    <a:pt x="399" y="108"/>
                    <a:pt x="399" y="108"/>
                  </a:cubicBezTo>
                  <a:cubicBezTo>
                    <a:pt x="397" y="107"/>
                    <a:pt x="389" y="104"/>
                    <a:pt x="387" y="104"/>
                  </a:cubicBezTo>
                  <a:cubicBezTo>
                    <a:pt x="403" y="61"/>
                    <a:pt x="403" y="61"/>
                    <a:pt x="403" y="61"/>
                  </a:cubicBezTo>
                  <a:cubicBezTo>
                    <a:pt x="397" y="59"/>
                    <a:pt x="391" y="57"/>
                    <a:pt x="384" y="55"/>
                  </a:cubicBezTo>
                  <a:cubicBezTo>
                    <a:pt x="397" y="12"/>
                    <a:pt x="397" y="12"/>
                    <a:pt x="397" y="12"/>
                  </a:cubicBezTo>
                  <a:cubicBezTo>
                    <a:pt x="386" y="9"/>
                    <a:pt x="376" y="6"/>
                    <a:pt x="365" y="4"/>
                  </a:cubicBezTo>
                  <a:cubicBezTo>
                    <a:pt x="357" y="49"/>
                    <a:pt x="357" y="49"/>
                    <a:pt x="357" y="49"/>
                  </a:cubicBezTo>
                  <a:cubicBezTo>
                    <a:pt x="353" y="48"/>
                    <a:pt x="348" y="47"/>
                    <a:pt x="344" y="47"/>
                  </a:cubicBezTo>
                  <a:cubicBezTo>
                    <a:pt x="338" y="92"/>
                    <a:pt x="338" y="92"/>
                    <a:pt x="338" y="92"/>
                  </a:cubicBezTo>
                  <a:cubicBezTo>
                    <a:pt x="336" y="91"/>
                    <a:pt x="327" y="91"/>
                    <a:pt x="325" y="91"/>
                  </a:cubicBezTo>
                  <a:cubicBezTo>
                    <a:pt x="329" y="46"/>
                    <a:pt x="329" y="46"/>
                    <a:pt x="329" y="46"/>
                  </a:cubicBezTo>
                  <a:cubicBezTo>
                    <a:pt x="324" y="45"/>
                    <a:pt x="325" y="45"/>
                    <a:pt x="319" y="45"/>
                  </a:cubicBezTo>
                  <a:cubicBezTo>
                    <a:pt x="320" y="0"/>
                    <a:pt x="320" y="0"/>
                    <a:pt x="320" y="0"/>
                  </a:cubicBezTo>
                  <a:cubicBezTo>
                    <a:pt x="317" y="0"/>
                    <a:pt x="314" y="0"/>
                    <a:pt x="311" y="0"/>
                  </a:cubicBezTo>
                  <a:cubicBezTo>
                    <a:pt x="139" y="0"/>
                    <a:pt x="0" y="139"/>
                    <a:pt x="0" y="310"/>
                  </a:cubicBezTo>
                  <a:cubicBezTo>
                    <a:pt x="0" y="481"/>
                    <a:pt x="139" y="620"/>
                    <a:pt x="311" y="620"/>
                  </a:cubicBezTo>
                  <a:cubicBezTo>
                    <a:pt x="314" y="620"/>
                    <a:pt x="315" y="620"/>
                    <a:pt x="318" y="620"/>
                  </a:cubicBezTo>
                  <a:cubicBezTo>
                    <a:pt x="317" y="575"/>
                    <a:pt x="317" y="575"/>
                    <a:pt x="317" y="575"/>
                  </a:cubicBezTo>
                  <a:cubicBezTo>
                    <a:pt x="322" y="575"/>
                    <a:pt x="328" y="575"/>
                    <a:pt x="333" y="574"/>
                  </a:cubicBezTo>
                  <a:cubicBezTo>
                    <a:pt x="338" y="619"/>
                    <a:pt x="338" y="619"/>
                    <a:pt x="338" y="619"/>
                  </a:cubicBezTo>
                  <a:cubicBezTo>
                    <a:pt x="340" y="619"/>
                    <a:pt x="361" y="616"/>
                    <a:pt x="363" y="616"/>
                  </a:cubicBezTo>
                  <a:cubicBezTo>
                    <a:pt x="353" y="571"/>
                    <a:pt x="353" y="571"/>
                    <a:pt x="353" y="571"/>
                  </a:cubicBezTo>
                  <a:cubicBezTo>
                    <a:pt x="352" y="571"/>
                    <a:pt x="341" y="573"/>
                    <a:pt x="335" y="574"/>
                  </a:cubicBezTo>
                  <a:cubicBezTo>
                    <a:pt x="331" y="529"/>
                    <a:pt x="331" y="529"/>
                    <a:pt x="331" y="529"/>
                  </a:cubicBezTo>
                  <a:cubicBezTo>
                    <a:pt x="324" y="529"/>
                    <a:pt x="317" y="530"/>
                    <a:pt x="311" y="530"/>
                  </a:cubicBezTo>
                  <a:cubicBezTo>
                    <a:pt x="311" y="484"/>
                    <a:pt x="311" y="484"/>
                    <a:pt x="311" y="484"/>
                  </a:cubicBezTo>
                  <a:cubicBezTo>
                    <a:pt x="214" y="484"/>
                    <a:pt x="136" y="406"/>
                    <a:pt x="136" y="310"/>
                  </a:cubicBezTo>
                  <a:cubicBezTo>
                    <a:pt x="136" y="214"/>
                    <a:pt x="214" y="136"/>
                    <a:pt x="311" y="136"/>
                  </a:cubicBezTo>
                  <a:cubicBezTo>
                    <a:pt x="338" y="136"/>
                    <a:pt x="364" y="142"/>
                    <a:pt x="388" y="154"/>
                  </a:cubicBezTo>
                  <a:cubicBezTo>
                    <a:pt x="409" y="113"/>
                    <a:pt x="409" y="113"/>
                    <a:pt x="409" y="113"/>
                  </a:cubicBezTo>
                  <a:cubicBezTo>
                    <a:pt x="412" y="115"/>
                    <a:pt x="421" y="121"/>
                    <a:pt x="424" y="122"/>
                  </a:cubicBezTo>
                  <a:cubicBezTo>
                    <a:pt x="403" y="162"/>
                    <a:pt x="403" y="162"/>
                    <a:pt x="403" y="162"/>
                  </a:cubicBezTo>
                  <a:cubicBezTo>
                    <a:pt x="433" y="181"/>
                    <a:pt x="456" y="208"/>
                    <a:pt x="470" y="240"/>
                  </a:cubicBezTo>
                  <a:cubicBezTo>
                    <a:pt x="512" y="222"/>
                    <a:pt x="512" y="222"/>
                    <a:pt x="512" y="222"/>
                  </a:cubicBezTo>
                  <a:cubicBezTo>
                    <a:pt x="513" y="225"/>
                    <a:pt x="518" y="237"/>
                    <a:pt x="519" y="241"/>
                  </a:cubicBezTo>
                  <a:cubicBezTo>
                    <a:pt x="477" y="258"/>
                    <a:pt x="477" y="258"/>
                    <a:pt x="477" y="258"/>
                  </a:cubicBezTo>
                  <a:cubicBezTo>
                    <a:pt x="482" y="274"/>
                    <a:pt x="485" y="292"/>
                    <a:pt x="485" y="310"/>
                  </a:cubicBezTo>
                  <a:cubicBezTo>
                    <a:pt x="485" y="343"/>
                    <a:pt x="476" y="375"/>
                    <a:pt x="459" y="402"/>
                  </a:cubicBezTo>
                  <a:cubicBezTo>
                    <a:pt x="497" y="426"/>
                    <a:pt x="497" y="426"/>
                    <a:pt x="497" y="426"/>
                  </a:cubicBezTo>
                  <a:cubicBezTo>
                    <a:pt x="491" y="435"/>
                    <a:pt x="486" y="443"/>
                    <a:pt x="479" y="451"/>
                  </a:cubicBezTo>
                  <a:cubicBezTo>
                    <a:pt x="513" y="480"/>
                    <a:pt x="513" y="480"/>
                    <a:pt x="513" y="480"/>
                  </a:cubicBezTo>
                  <a:cubicBezTo>
                    <a:pt x="510" y="484"/>
                    <a:pt x="507" y="487"/>
                    <a:pt x="504" y="491"/>
                  </a:cubicBezTo>
                  <a:cubicBezTo>
                    <a:pt x="537" y="522"/>
                    <a:pt x="537" y="522"/>
                    <a:pt x="537" y="522"/>
                  </a:cubicBezTo>
                  <a:cubicBezTo>
                    <a:pt x="550" y="508"/>
                    <a:pt x="562" y="494"/>
                    <a:pt x="572" y="478"/>
                  </a:cubicBezTo>
                  <a:cubicBezTo>
                    <a:pt x="533" y="454"/>
                    <a:pt x="533" y="454"/>
                    <a:pt x="533" y="454"/>
                  </a:cubicBezTo>
                  <a:cubicBezTo>
                    <a:pt x="541" y="442"/>
                    <a:pt x="548" y="430"/>
                    <a:pt x="553" y="417"/>
                  </a:cubicBezTo>
                  <a:cubicBezTo>
                    <a:pt x="512" y="397"/>
                    <a:pt x="512" y="397"/>
                    <a:pt x="512" y="397"/>
                  </a:cubicBezTo>
                  <a:cubicBezTo>
                    <a:pt x="513" y="395"/>
                    <a:pt x="517" y="386"/>
                    <a:pt x="518" y="384"/>
                  </a:cubicBezTo>
                  <a:cubicBezTo>
                    <a:pt x="561" y="399"/>
                    <a:pt x="561" y="399"/>
                    <a:pt x="561" y="399"/>
                  </a:cubicBezTo>
                  <a:cubicBezTo>
                    <a:pt x="562" y="394"/>
                    <a:pt x="564" y="390"/>
                    <a:pt x="565" y="385"/>
                  </a:cubicBezTo>
                  <a:cubicBezTo>
                    <a:pt x="608" y="398"/>
                    <a:pt x="608" y="398"/>
                    <a:pt x="608" y="398"/>
                  </a:cubicBezTo>
                  <a:cubicBezTo>
                    <a:pt x="612" y="387"/>
                    <a:pt x="614" y="376"/>
                    <a:pt x="616" y="365"/>
                  </a:cubicBezTo>
                  <a:cubicBezTo>
                    <a:pt x="572" y="357"/>
                    <a:pt x="572" y="357"/>
                    <a:pt x="572" y="357"/>
                  </a:cubicBezTo>
                  <a:cubicBezTo>
                    <a:pt x="573" y="352"/>
                    <a:pt x="574" y="351"/>
                    <a:pt x="574" y="346"/>
                  </a:cubicBezTo>
                  <a:cubicBezTo>
                    <a:pt x="529" y="341"/>
                    <a:pt x="529" y="341"/>
                    <a:pt x="529" y="341"/>
                  </a:cubicBezTo>
                  <a:cubicBezTo>
                    <a:pt x="529" y="338"/>
                    <a:pt x="530" y="330"/>
                    <a:pt x="530" y="328"/>
                  </a:cubicBezTo>
                  <a:lnTo>
                    <a:pt x="575" y="331"/>
                  </a:lnTo>
                  <a:close/>
                  <a:moveTo>
                    <a:pt x="483" y="510"/>
                  </a:moveTo>
                  <a:cubicBezTo>
                    <a:pt x="454" y="476"/>
                    <a:pt x="454" y="476"/>
                    <a:pt x="454" y="476"/>
                  </a:cubicBezTo>
                  <a:cubicBezTo>
                    <a:pt x="445" y="484"/>
                    <a:pt x="440" y="488"/>
                    <a:pt x="430" y="494"/>
                  </a:cubicBezTo>
                  <a:cubicBezTo>
                    <a:pt x="406" y="456"/>
                    <a:pt x="406" y="456"/>
                    <a:pt x="406" y="456"/>
                  </a:cubicBezTo>
                  <a:cubicBezTo>
                    <a:pt x="403" y="457"/>
                    <a:pt x="387" y="467"/>
                    <a:pt x="387" y="467"/>
                  </a:cubicBezTo>
                  <a:cubicBezTo>
                    <a:pt x="408" y="507"/>
                    <a:pt x="408" y="507"/>
                    <a:pt x="408" y="507"/>
                  </a:cubicBezTo>
                  <a:cubicBezTo>
                    <a:pt x="408" y="507"/>
                    <a:pt x="425" y="498"/>
                    <a:pt x="425" y="498"/>
                  </a:cubicBezTo>
                  <a:cubicBezTo>
                    <a:pt x="449" y="536"/>
                    <a:pt x="449" y="536"/>
                    <a:pt x="449" y="536"/>
                  </a:cubicBezTo>
                  <a:cubicBezTo>
                    <a:pt x="459" y="531"/>
                    <a:pt x="468" y="524"/>
                    <a:pt x="477" y="517"/>
                  </a:cubicBezTo>
                  <a:cubicBezTo>
                    <a:pt x="505" y="552"/>
                    <a:pt x="505" y="552"/>
                    <a:pt x="505" y="552"/>
                  </a:cubicBezTo>
                  <a:cubicBezTo>
                    <a:pt x="511" y="547"/>
                    <a:pt x="516" y="543"/>
                    <a:pt x="522" y="538"/>
                  </a:cubicBezTo>
                  <a:cubicBezTo>
                    <a:pt x="491" y="504"/>
                    <a:pt x="491" y="504"/>
                    <a:pt x="491" y="504"/>
                  </a:cubicBezTo>
                  <a:cubicBezTo>
                    <a:pt x="488" y="506"/>
                    <a:pt x="486" y="508"/>
                    <a:pt x="483" y="510"/>
                  </a:cubicBezTo>
                  <a:close/>
                </a:path>
              </a:pathLst>
            </a:custGeom>
            <a:solidFill>
              <a:srgbClr val="FF6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sp>
          <p:nvSpPr>
            <p:cNvPr id="26" name="Freeform 6">
              <a:extLst>
                <a:ext uri="{FF2B5EF4-FFF2-40B4-BE49-F238E27FC236}">
                  <a16:creationId xmlns:a16="http://schemas.microsoft.com/office/drawing/2014/main" id="{92EA8CDA-D59B-8048-971C-48562CD206A6}"/>
                </a:ext>
              </a:extLst>
            </p:cNvPr>
            <p:cNvSpPr>
              <a:spLocks noChangeAspect="1" noEditPoints="1"/>
            </p:cNvSpPr>
            <p:nvPr/>
          </p:nvSpPr>
          <p:spPr bwMode="auto">
            <a:xfrm>
              <a:off x="1862" y="1358"/>
              <a:ext cx="3784" cy="491"/>
            </a:xfrm>
            <a:custGeom>
              <a:avLst/>
              <a:gdLst>
                <a:gd name="T0" fmla="*/ 0 w 1600"/>
                <a:gd name="T1" fmla="*/ 202 h 207"/>
                <a:gd name="T2" fmla="*/ 81 w 1600"/>
                <a:gd name="T3" fmla="*/ 175 h 207"/>
                <a:gd name="T4" fmla="*/ 235 w 1600"/>
                <a:gd name="T5" fmla="*/ 202 h 207"/>
                <a:gd name="T6" fmla="*/ 188 w 1600"/>
                <a:gd name="T7" fmla="*/ 18 h 207"/>
                <a:gd name="T8" fmla="*/ 108 w 1600"/>
                <a:gd name="T9" fmla="*/ 131 h 207"/>
                <a:gd name="T10" fmla="*/ 190 w 1600"/>
                <a:gd name="T11" fmla="*/ 131 h 207"/>
                <a:gd name="T12" fmla="*/ 486 w 1600"/>
                <a:gd name="T13" fmla="*/ 19 h 207"/>
                <a:gd name="T14" fmla="*/ 325 w 1600"/>
                <a:gd name="T15" fmla="*/ 202 h 207"/>
                <a:gd name="T16" fmla="*/ 386 w 1600"/>
                <a:gd name="T17" fmla="*/ 158 h 207"/>
                <a:gd name="T18" fmla="*/ 571 w 1600"/>
                <a:gd name="T19" fmla="*/ 89 h 207"/>
                <a:gd name="T20" fmla="*/ 481 w 1600"/>
                <a:gd name="T21" fmla="*/ 116 h 207"/>
                <a:gd name="T22" fmla="*/ 386 w 1600"/>
                <a:gd name="T23" fmla="*/ 65 h 207"/>
                <a:gd name="T24" fmla="*/ 509 w 1600"/>
                <a:gd name="T25" fmla="*/ 90 h 207"/>
                <a:gd name="T26" fmla="*/ 763 w 1600"/>
                <a:gd name="T27" fmla="*/ 19 h 207"/>
                <a:gd name="T28" fmla="*/ 602 w 1600"/>
                <a:gd name="T29" fmla="*/ 202 h 207"/>
                <a:gd name="T30" fmla="*/ 663 w 1600"/>
                <a:gd name="T31" fmla="*/ 158 h 207"/>
                <a:gd name="T32" fmla="*/ 848 w 1600"/>
                <a:gd name="T33" fmla="*/ 89 h 207"/>
                <a:gd name="T34" fmla="*/ 758 w 1600"/>
                <a:gd name="T35" fmla="*/ 116 h 207"/>
                <a:gd name="T36" fmla="*/ 663 w 1600"/>
                <a:gd name="T37" fmla="*/ 65 h 207"/>
                <a:gd name="T38" fmla="*/ 786 w 1600"/>
                <a:gd name="T39" fmla="*/ 90 h 207"/>
                <a:gd name="T40" fmla="*/ 866 w 1600"/>
                <a:gd name="T41" fmla="*/ 19 h 207"/>
                <a:gd name="T42" fmla="*/ 1134 w 1600"/>
                <a:gd name="T43" fmla="*/ 65 h 207"/>
                <a:gd name="T44" fmla="*/ 1030 w 1600"/>
                <a:gd name="T45" fmla="*/ 202 h 207"/>
                <a:gd name="T46" fmla="*/ 969 w 1600"/>
                <a:gd name="T47" fmla="*/ 65 h 207"/>
                <a:gd name="T48" fmla="*/ 866 w 1600"/>
                <a:gd name="T49" fmla="*/ 19 h 207"/>
                <a:gd name="T50" fmla="*/ 1230 w 1600"/>
                <a:gd name="T51" fmla="*/ 19 h 207"/>
                <a:gd name="T52" fmla="*/ 1169 w 1600"/>
                <a:gd name="T53" fmla="*/ 202 h 207"/>
                <a:gd name="T54" fmla="*/ 1416 w 1600"/>
                <a:gd name="T55" fmla="*/ 14 h 207"/>
                <a:gd name="T56" fmla="*/ 1416 w 1600"/>
                <a:gd name="T57" fmla="*/ 207 h 207"/>
                <a:gd name="T58" fmla="*/ 1416 w 1600"/>
                <a:gd name="T59" fmla="*/ 14 h 207"/>
                <a:gd name="T60" fmla="*/ 1332 w 1600"/>
                <a:gd name="T61" fmla="*/ 110 h 207"/>
                <a:gd name="T62" fmla="*/ 1501 w 1600"/>
                <a:gd name="T63" fmla="*/ 111 h 207"/>
                <a:gd name="T64" fmla="*/ 1585 w 1600"/>
                <a:gd name="T65" fmla="*/ 19 h 207"/>
                <a:gd name="T66" fmla="*/ 1589 w 1600"/>
                <a:gd name="T67" fmla="*/ 15 h 207"/>
                <a:gd name="T68" fmla="*/ 1581 w 1600"/>
                <a:gd name="T69" fmla="*/ 9 h 207"/>
                <a:gd name="T70" fmla="*/ 1574 w 1600"/>
                <a:gd name="T71" fmla="*/ 28 h 207"/>
                <a:gd name="T72" fmla="*/ 1578 w 1600"/>
                <a:gd name="T73" fmla="*/ 21 h 207"/>
                <a:gd name="T74" fmla="*/ 1584 w 1600"/>
                <a:gd name="T75" fmla="*/ 23 h 207"/>
                <a:gd name="T76" fmla="*/ 1590 w 1600"/>
                <a:gd name="T77" fmla="*/ 28 h 207"/>
                <a:gd name="T78" fmla="*/ 1585 w 1600"/>
                <a:gd name="T79" fmla="*/ 19 h 207"/>
                <a:gd name="T80" fmla="*/ 1579 w 1600"/>
                <a:gd name="T81" fmla="*/ 18 h 207"/>
                <a:gd name="T82" fmla="*/ 1581 w 1600"/>
                <a:gd name="T83" fmla="*/ 12 h 207"/>
                <a:gd name="T84" fmla="*/ 1580 w 1600"/>
                <a:gd name="T85" fmla="*/ 18 h 207"/>
                <a:gd name="T86" fmla="*/ 1563 w 1600"/>
                <a:gd name="T87" fmla="*/ 18 h 207"/>
                <a:gd name="T88" fmla="*/ 1600 w 1600"/>
                <a:gd name="T89" fmla="*/ 18 h 207"/>
                <a:gd name="T90" fmla="*/ 1581 w 1600"/>
                <a:gd name="T91" fmla="*/ 33 h 207"/>
                <a:gd name="T92" fmla="*/ 1581 w 1600"/>
                <a:gd name="T93" fmla="*/ 4 h 207"/>
                <a:gd name="T94" fmla="*/ 1581 w 1600"/>
                <a:gd name="T95" fmla="*/ 3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0" h="207">
                  <a:moveTo>
                    <a:pt x="115" y="18"/>
                  </a:moveTo>
                  <a:cubicBezTo>
                    <a:pt x="0" y="202"/>
                    <a:pt x="0" y="202"/>
                    <a:pt x="0" y="202"/>
                  </a:cubicBezTo>
                  <a:cubicBezTo>
                    <a:pt x="64" y="202"/>
                    <a:pt x="64" y="202"/>
                    <a:pt x="64" y="202"/>
                  </a:cubicBezTo>
                  <a:cubicBezTo>
                    <a:pt x="81" y="175"/>
                    <a:pt x="81" y="175"/>
                    <a:pt x="81" y="175"/>
                  </a:cubicBezTo>
                  <a:cubicBezTo>
                    <a:pt x="217" y="175"/>
                    <a:pt x="217" y="175"/>
                    <a:pt x="217" y="175"/>
                  </a:cubicBezTo>
                  <a:cubicBezTo>
                    <a:pt x="235" y="202"/>
                    <a:pt x="235" y="202"/>
                    <a:pt x="235" y="202"/>
                  </a:cubicBezTo>
                  <a:cubicBezTo>
                    <a:pt x="303" y="202"/>
                    <a:pt x="303" y="202"/>
                    <a:pt x="303" y="202"/>
                  </a:cubicBezTo>
                  <a:cubicBezTo>
                    <a:pt x="188" y="18"/>
                    <a:pt x="188" y="18"/>
                    <a:pt x="188" y="18"/>
                  </a:cubicBezTo>
                  <a:lnTo>
                    <a:pt x="115" y="18"/>
                  </a:lnTo>
                  <a:close/>
                  <a:moveTo>
                    <a:pt x="108" y="131"/>
                  </a:moveTo>
                  <a:cubicBezTo>
                    <a:pt x="149" y="65"/>
                    <a:pt x="149" y="65"/>
                    <a:pt x="149" y="65"/>
                  </a:cubicBezTo>
                  <a:cubicBezTo>
                    <a:pt x="190" y="131"/>
                    <a:pt x="190" y="131"/>
                    <a:pt x="190" y="131"/>
                  </a:cubicBezTo>
                  <a:lnTo>
                    <a:pt x="108" y="131"/>
                  </a:lnTo>
                  <a:close/>
                  <a:moveTo>
                    <a:pt x="486" y="19"/>
                  </a:moveTo>
                  <a:cubicBezTo>
                    <a:pt x="325" y="19"/>
                    <a:pt x="325" y="19"/>
                    <a:pt x="325" y="19"/>
                  </a:cubicBezTo>
                  <a:cubicBezTo>
                    <a:pt x="325" y="202"/>
                    <a:pt x="325" y="202"/>
                    <a:pt x="325" y="202"/>
                  </a:cubicBezTo>
                  <a:cubicBezTo>
                    <a:pt x="386" y="202"/>
                    <a:pt x="386" y="202"/>
                    <a:pt x="386" y="202"/>
                  </a:cubicBezTo>
                  <a:cubicBezTo>
                    <a:pt x="386" y="158"/>
                    <a:pt x="386" y="158"/>
                    <a:pt x="386" y="158"/>
                  </a:cubicBezTo>
                  <a:cubicBezTo>
                    <a:pt x="396" y="158"/>
                    <a:pt x="468" y="158"/>
                    <a:pt x="485" y="158"/>
                  </a:cubicBezTo>
                  <a:cubicBezTo>
                    <a:pt x="535" y="158"/>
                    <a:pt x="571" y="146"/>
                    <a:pt x="571" y="89"/>
                  </a:cubicBezTo>
                  <a:cubicBezTo>
                    <a:pt x="571" y="31"/>
                    <a:pt x="535" y="19"/>
                    <a:pt x="486" y="19"/>
                  </a:cubicBezTo>
                  <a:close/>
                  <a:moveTo>
                    <a:pt x="481" y="116"/>
                  </a:moveTo>
                  <a:cubicBezTo>
                    <a:pt x="468" y="116"/>
                    <a:pt x="397" y="116"/>
                    <a:pt x="386" y="116"/>
                  </a:cubicBezTo>
                  <a:cubicBezTo>
                    <a:pt x="386" y="65"/>
                    <a:pt x="386" y="65"/>
                    <a:pt x="386" y="65"/>
                  </a:cubicBezTo>
                  <a:cubicBezTo>
                    <a:pt x="386" y="65"/>
                    <a:pt x="463" y="65"/>
                    <a:pt x="480" y="65"/>
                  </a:cubicBezTo>
                  <a:cubicBezTo>
                    <a:pt x="503" y="65"/>
                    <a:pt x="509" y="71"/>
                    <a:pt x="509" y="90"/>
                  </a:cubicBezTo>
                  <a:cubicBezTo>
                    <a:pt x="509" y="110"/>
                    <a:pt x="503" y="116"/>
                    <a:pt x="481" y="116"/>
                  </a:cubicBezTo>
                  <a:close/>
                  <a:moveTo>
                    <a:pt x="763" y="19"/>
                  </a:moveTo>
                  <a:cubicBezTo>
                    <a:pt x="602" y="19"/>
                    <a:pt x="602" y="19"/>
                    <a:pt x="602" y="19"/>
                  </a:cubicBezTo>
                  <a:cubicBezTo>
                    <a:pt x="602" y="202"/>
                    <a:pt x="602" y="202"/>
                    <a:pt x="602" y="202"/>
                  </a:cubicBezTo>
                  <a:cubicBezTo>
                    <a:pt x="663" y="202"/>
                    <a:pt x="663" y="202"/>
                    <a:pt x="663" y="202"/>
                  </a:cubicBezTo>
                  <a:cubicBezTo>
                    <a:pt x="663" y="158"/>
                    <a:pt x="663" y="158"/>
                    <a:pt x="663" y="158"/>
                  </a:cubicBezTo>
                  <a:cubicBezTo>
                    <a:pt x="673" y="158"/>
                    <a:pt x="745" y="158"/>
                    <a:pt x="762" y="158"/>
                  </a:cubicBezTo>
                  <a:cubicBezTo>
                    <a:pt x="812" y="158"/>
                    <a:pt x="848" y="146"/>
                    <a:pt x="848" y="89"/>
                  </a:cubicBezTo>
                  <a:cubicBezTo>
                    <a:pt x="848" y="31"/>
                    <a:pt x="812" y="19"/>
                    <a:pt x="763" y="19"/>
                  </a:cubicBezTo>
                  <a:close/>
                  <a:moveTo>
                    <a:pt x="758" y="116"/>
                  </a:moveTo>
                  <a:cubicBezTo>
                    <a:pt x="745" y="116"/>
                    <a:pt x="674" y="116"/>
                    <a:pt x="663" y="116"/>
                  </a:cubicBezTo>
                  <a:cubicBezTo>
                    <a:pt x="663" y="65"/>
                    <a:pt x="663" y="65"/>
                    <a:pt x="663" y="65"/>
                  </a:cubicBezTo>
                  <a:cubicBezTo>
                    <a:pt x="663" y="65"/>
                    <a:pt x="740" y="65"/>
                    <a:pt x="757" y="65"/>
                  </a:cubicBezTo>
                  <a:cubicBezTo>
                    <a:pt x="780" y="65"/>
                    <a:pt x="786" y="71"/>
                    <a:pt x="786" y="90"/>
                  </a:cubicBezTo>
                  <a:cubicBezTo>
                    <a:pt x="786" y="110"/>
                    <a:pt x="780" y="116"/>
                    <a:pt x="758" y="116"/>
                  </a:cubicBezTo>
                  <a:close/>
                  <a:moveTo>
                    <a:pt x="866" y="19"/>
                  </a:moveTo>
                  <a:cubicBezTo>
                    <a:pt x="1134" y="19"/>
                    <a:pt x="1134" y="19"/>
                    <a:pt x="1134" y="19"/>
                  </a:cubicBezTo>
                  <a:cubicBezTo>
                    <a:pt x="1134" y="65"/>
                    <a:pt x="1134" y="65"/>
                    <a:pt x="1134" y="65"/>
                  </a:cubicBezTo>
                  <a:cubicBezTo>
                    <a:pt x="1030" y="65"/>
                    <a:pt x="1030" y="65"/>
                    <a:pt x="1030" y="65"/>
                  </a:cubicBezTo>
                  <a:cubicBezTo>
                    <a:pt x="1030" y="202"/>
                    <a:pt x="1030" y="202"/>
                    <a:pt x="1030" y="202"/>
                  </a:cubicBezTo>
                  <a:cubicBezTo>
                    <a:pt x="969" y="202"/>
                    <a:pt x="969" y="202"/>
                    <a:pt x="969" y="202"/>
                  </a:cubicBezTo>
                  <a:cubicBezTo>
                    <a:pt x="969" y="65"/>
                    <a:pt x="969" y="65"/>
                    <a:pt x="969" y="65"/>
                  </a:cubicBezTo>
                  <a:cubicBezTo>
                    <a:pt x="866" y="65"/>
                    <a:pt x="866" y="65"/>
                    <a:pt x="866" y="65"/>
                  </a:cubicBezTo>
                  <a:lnTo>
                    <a:pt x="866" y="19"/>
                  </a:lnTo>
                  <a:close/>
                  <a:moveTo>
                    <a:pt x="1169" y="19"/>
                  </a:moveTo>
                  <a:cubicBezTo>
                    <a:pt x="1230" y="19"/>
                    <a:pt x="1230" y="19"/>
                    <a:pt x="1230" y="19"/>
                  </a:cubicBezTo>
                  <a:cubicBezTo>
                    <a:pt x="1230" y="202"/>
                    <a:pt x="1230" y="202"/>
                    <a:pt x="1230" y="202"/>
                  </a:cubicBezTo>
                  <a:cubicBezTo>
                    <a:pt x="1169" y="202"/>
                    <a:pt x="1169" y="202"/>
                    <a:pt x="1169" y="202"/>
                  </a:cubicBezTo>
                  <a:lnTo>
                    <a:pt x="1169" y="19"/>
                  </a:lnTo>
                  <a:close/>
                  <a:moveTo>
                    <a:pt x="1416" y="14"/>
                  </a:moveTo>
                  <a:cubicBezTo>
                    <a:pt x="1312" y="14"/>
                    <a:pt x="1265" y="30"/>
                    <a:pt x="1265" y="111"/>
                  </a:cubicBezTo>
                  <a:cubicBezTo>
                    <a:pt x="1265" y="191"/>
                    <a:pt x="1311" y="207"/>
                    <a:pt x="1416" y="207"/>
                  </a:cubicBezTo>
                  <a:cubicBezTo>
                    <a:pt x="1520" y="207"/>
                    <a:pt x="1567" y="191"/>
                    <a:pt x="1567" y="110"/>
                  </a:cubicBezTo>
                  <a:cubicBezTo>
                    <a:pt x="1567" y="30"/>
                    <a:pt x="1520" y="14"/>
                    <a:pt x="1416" y="14"/>
                  </a:cubicBezTo>
                  <a:close/>
                  <a:moveTo>
                    <a:pt x="1416" y="162"/>
                  </a:moveTo>
                  <a:cubicBezTo>
                    <a:pt x="1350" y="162"/>
                    <a:pt x="1332" y="158"/>
                    <a:pt x="1332" y="110"/>
                  </a:cubicBezTo>
                  <a:cubicBezTo>
                    <a:pt x="1332" y="63"/>
                    <a:pt x="1350" y="60"/>
                    <a:pt x="1416" y="60"/>
                  </a:cubicBezTo>
                  <a:cubicBezTo>
                    <a:pt x="1481" y="60"/>
                    <a:pt x="1501" y="63"/>
                    <a:pt x="1501" y="111"/>
                  </a:cubicBezTo>
                  <a:cubicBezTo>
                    <a:pt x="1501" y="158"/>
                    <a:pt x="1483" y="162"/>
                    <a:pt x="1416" y="162"/>
                  </a:cubicBezTo>
                  <a:close/>
                  <a:moveTo>
                    <a:pt x="1585" y="19"/>
                  </a:moveTo>
                  <a:cubicBezTo>
                    <a:pt x="1585" y="19"/>
                    <a:pt x="1585" y="19"/>
                    <a:pt x="1585" y="19"/>
                  </a:cubicBezTo>
                  <a:cubicBezTo>
                    <a:pt x="1588" y="18"/>
                    <a:pt x="1589" y="17"/>
                    <a:pt x="1589" y="15"/>
                  </a:cubicBezTo>
                  <a:cubicBezTo>
                    <a:pt x="1589" y="13"/>
                    <a:pt x="1588" y="11"/>
                    <a:pt x="1587" y="11"/>
                  </a:cubicBezTo>
                  <a:cubicBezTo>
                    <a:pt x="1586" y="10"/>
                    <a:pt x="1585" y="9"/>
                    <a:pt x="1581" y="9"/>
                  </a:cubicBezTo>
                  <a:cubicBezTo>
                    <a:pt x="1578" y="9"/>
                    <a:pt x="1576" y="9"/>
                    <a:pt x="1574" y="10"/>
                  </a:cubicBezTo>
                  <a:cubicBezTo>
                    <a:pt x="1574" y="28"/>
                    <a:pt x="1574" y="28"/>
                    <a:pt x="1574" y="28"/>
                  </a:cubicBezTo>
                  <a:cubicBezTo>
                    <a:pt x="1578" y="28"/>
                    <a:pt x="1578" y="28"/>
                    <a:pt x="1578" y="28"/>
                  </a:cubicBezTo>
                  <a:cubicBezTo>
                    <a:pt x="1578" y="21"/>
                    <a:pt x="1578" y="21"/>
                    <a:pt x="1578" y="21"/>
                  </a:cubicBezTo>
                  <a:cubicBezTo>
                    <a:pt x="1580" y="21"/>
                    <a:pt x="1580" y="21"/>
                    <a:pt x="1580" y="21"/>
                  </a:cubicBezTo>
                  <a:cubicBezTo>
                    <a:pt x="1583" y="21"/>
                    <a:pt x="1584" y="22"/>
                    <a:pt x="1584" y="23"/>
                  </a:cubicBezTo>
                  <a:cubicBezTo>
                    <a:pt x="1585" y="26"/>
                    <a:pt x="1585" y="27"/>
                    <a:pt x="1586" y="28"/>
                  </a:cubicBezTo>
                  <a:cubicBezTo>
                    <a:pt x="1590" y="28"/>
                    <a:pt x="1590" y="28"/>
                    <a:pt x="1590" y="28"/>
                  </a:cubicBezTo>
                  <a:cubicBezTo>
                    <a:pt x="1590" y="27"/>
                    <a:pt x="1589" y="26"/>
                    <a:pt x="1589" y="23"/>
                  </a:cubicBezTo>
                  <a:cubicBezTo>
                    <a:pt x="1588" y="21"/>
                    <a:pt x="1587" y="20"/>
                    <a:pt x="1585" y="19"/>
                  </a:cubicBezTo>
                  <a:close/>
                  <a:moveTo>
                    <a:pt x="1580" y="18"/>
                  </a:moveTo>
                  <a:cubicBezTo>
                    <a:pt x="1579" y="18"/>
                    <a:pt x="1579" y="18"/>
                    <a:pt x="1579" y="18"/>
                  </a:cubicBezTo>
                  <a:cubicBezTo>
                    <a:pt x="1579" y="12"/>
                    <a:pt x="1579" y="12"/>
                    <a:pt x="1579" y="12"/>
                  </a:cubicBezTo>
                  <a:cubicBezTo>
                    <a:pt x="1579" y="12"/>
                    <a:pt x="1580" y="12"/>
                    <a:pt x="1581" y="12"/>
                  </a:cubicBezTo>
                  <a:cubicBezTo>
                    <a:pt x="1583" y="12"/>
                    <a:pt x="1585" y="13"/>
                    <a:pt x="1585" y="15"/>
                  </a:cubicBezTo>
                  <a:cubicBezTo>
                    <a:pt x="1585" y="17"/>
                    <a:pt x="1583" y="18"/>
                    <a:pt x="1580" y="18"/>
                  </a:cubicBezTo>
                  <a:close/>
                  <a:moveTo>
                    <a:pt x="1581" y="0"/>
                  </a:moveTo>
                  <a:cubicBezTo>
                    <a:pt x="1571" y="0"/>
                    <a:pt x="1563" y="8"/>
                    <a:pt x="1563" y="18"/>
                  </a:cubicBezTo>
                  <a:cubicBezTo>
                    <a:pt x="1563" y="29"/>
                    <a:pt x="1571" y="37"/>
                    <a:pt x="1581" y="37"/>
                  </a:cubicBezTo>
                  <a:cubicBezTo>
                    <a:pt x="1592" y="37"/>
                    <a:pt x="1600" y="29"/>
                    <a:pt x="1600" y="18"/>
                  </a:cubicBezTo>
                  <a:cubicBezTo>
                    <a:pt x="1600" y="8"/>
                    <a:pt x="1592" y="0"/>
                    <a:pt x="1581" y="0"/>
                  </a:cubicBezTo>
                  <a:close/>
                  <a:moveTo>
                    <a:pt x="1581" y="33"/>
                  </a:moveTo>
                  <a:cubicBezTo>
                    <a:pt x="1573" y="33"/>
                    <a:pt x="1567" y="26"/>
                    <a:pt x="1567" y="18"/>
                  </a:cubicBezTo>
                  <a:cubicBezTo>
                    <a:pt x="1567" y="10"/>
                    <a:pt x="1573" y="4"/>
                    <a:pt x="1581" y="4"/>
                  </a:cubicBezTo>
                  <a:cubicBezTo>
                    <a:pt x="1589" y="4"/>
                    <a:pt x="1595" y="10"/>
                    <a:pt x="1595" y="19"/>
                  </a:cubicBezTo>
                  <a:cubicBezTo>
                    <a:pt x="1595" y="26"/>
                    <a:pt x="1589" y="33"/>
                    <a:pt x="1581" y="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i="0">
                <a:latin typeface="Lato" panose="020F0502020204030203" pitchFamily="34" charset="0"/>
              </a:endParaRPr>
            </a:p>
          </p:txBody>
        </p:sp>
      </p:grpSp>
    </p:spTree>
    <p:extLst>
      <p:ext uri="{BB962C8B-B14F-4D97-AF65-F5344CB8AC3E}">
        <p14:creationId xmlns:p14="http://schemas.microsoft.com/office/powerpoint/2010/main" val="1542210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Alpine Snow">
    <p:bg>
      <p:bgPr>
        <a:gradFill>
          <a:gsLst>
            <a:gs pos="0">
              <a:schemeClr val="bg1">
                <a:lumMod val="95000"/>
              </a:schemeClr>
            </a:gs>
            <a:gs pos="100000">
              <a:schemeClr val="bg1"/>
            </a:gs>
          </a:gsLst>
          <a:lin ang="2655157" scaled="0"/>
        </a:gra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D29B17F-96E7-5D42-BAB4-FD7DD5A28E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95259" y="4870574"/>
            <a:ext cx="751340" cy="197639"/>
          </a:xfrm>
          <a:prstGeom prst="rect">
            <a:avLst/>
          </a:prstGeom>
        </p:spPr>
      </p:pic>
    </p:spTree>
    <p:extLst>
      <p:ext uri="{BB962C8B-B14F-4D97-AF65-F5344CB8AC3E}">
        <p14:creationId xmlns:p14="http://schemas.microsoft.com/office/powerpoint/2010/main" val="327349822"/>
      </p:ext>
    </p:extLst>
  </p:cSld>
  <p:clrMapOvr>
    <a:masterClrMapping/>
  </p:clrMapOvr>
  <p:transition spd="med"/>
  <p:extLst>
    <p:ext uri="{DCECCB84-F9BA-43D5-87BE-67443E8EF086}">
      <p15:sldGuideLst xmlns:p15="http://schemas.microsoft.com/office/powerpoint/2012/main">
        <p15:guide id="1" pos="6960">
          <p15:clr>
            <a:srgbClr val="FBAE40"/>
          </p15:clr>
        </p15:guide>
        <p15:guide id="2" orient="horz" pos="408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7">
            <a:extLst>
              <a:ext uri="{FF2B5EF4-FFF2-40B4-BE49-F238E27FC236}">
                <a16:creationId xmlns:a16="http://schemas.microsoft.com/office/drawing/2014/main" id="{D38FE7CC-74A1-4BEB-B51D-EFF6D6AF3708}"/>
              </a:ext>
            </a:extLst>
          </p:cNvPr>
          <p:cNvSpPr>
            <a:spLocks noGrp="1"/>
          </p:cNvSpPr>
          <p:nvPr>
            <p:ph type="body" sz="quarter" idx="12" hasCustomPrompt="1"/>
          </p:nvPr>
        </p:nvSpPr>
        <p:spPr>
          <a:xfrm>
            <a:off x="342901" y="4552389"/>
            <a:ext cx="6850856" cy="212494"/>
          </a:xfrm>
        </p:spPr>
        <p:txBody>
          <a:bodyPr wrap="square" anchor="b" anchorCtr="0">
            <a:spAutoFit/>
          </a:bodyPr>
          <a:lstStyle>
            <a:lvl1pPr marL="0" indent="0">
              <a:spcAft>
                <a:spcPts val="0"/>
              </a:spcAft>
              <a:buFontTx/>
              <a:buNone/>
              <a:defRPr sz="751" b="0" i="0">
                <a:latin typeface="Lato" panose="020F0502020204030203" pitchFamily="34" charset="0"/>
              </a:defRPr>
            </a:lvl1pPr>
            <a:lvl2pPr marL="0" indent="0">
              <a:spcAft>
                <a:spcPts val="0"/>
              </a:spcAft>
              <a:buFontTx/>
              <a:buNone/>
              <a:defRPr sz="525" b="0" i="0">
                <a:solidFill>
                  <a:srgbClr val="6F7878"/>
                </a:solidFill>
                <a:latin typeface="Lato" panose="020F0502020204030203" pitchFamily="34" charset="0"/>
              </a:defRPr>
            </a:lvl2pPr>
            <a:lvl3pPr marL="0" indent="0">
              <a:buFontTx/>
              <a:buNone/>
              <a:defRPr sz="675"/>
            </a:lvl3pPr>
            <a:lvl4pPr marL="0" indent="0">
              <a:buFontTx/>
              <a:buNone/>
              <a:defRPr sz="675"/>
            </a:lvl4pPr>
            <a:lvl5pPr marL="0" indent="0">
              <a:buFontTx/>
              <a:buNone/>
              <a:defRPr sz="675"/>
            </a:lvl5pPr>
          </a:lstStyle>
          <a:p>
            <a:pPr lvl="0"/>
            <a:r>
              <a:rPr lang="en-US"/>
              <a:t>n = xxx value here</a:t>
            </a:r>
          </a:p>
          <a:p>
            <a:pPr lvl="1"/>
            <a:r>
              <a:rPr lang="en-US"/>
              <a:t>Footnote second level</a:t>
            </a:r>
          </a:p>
        </p:txBody>
      </p:sp>
    </p:spTree>
    <p:extLst>
      <p:ext uri="{BB962C8B-B14F-4D97-AF65-F5344CB8AC3E}">
        <p14:creationId xmlns:p14="http://schemas.microsoft.com/office/powerpoint/2010/main" val="254585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2B922-F0F5-4390-B02E-85848DCDD3E6}"/>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6A5C8-BC9D-4B2C-8F51-92A9EC11585C}"/>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4004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445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16"/>
          </p:nvPr>
        </p:nvSpPr>
        <p:spPr>
          <a:xfrm>
            <a:off x="457319" y="1590262"/>
            <a:ext cx="4005116" cy="3038890"/>
          </a:xfrm>
          <a:prstGeom prst="rect">
            <a:avLst/>
          </a:prstGeom>
        </p:spPr>
        <p:txBody>
          <a:bodyPr vert="horz" lIns="0" tIns="0" rIns="0" bIns="0" rtlCol="0">
            <a:normAutofit/>
          </a:bodyPr>
          <a:lstStyle>
            <a:lvl1pPr>
              <a:defRPr lang="en-US" sz="200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7"/>
          </p:nvPr>
        </p:nvSpPr>
        <p:spPr>
          <a:xfrm>
            <a:off x="4681566" y="1590262"/>
            <a:ext cx="4005115" cy="3038890"/>
          </a:xfrm>
          <a:prstGeom prst="rect">
            <a:avLst/>
          </a:prstGeom>
        </p:spPr>
        <p:txBody>
          <a:bodyPr vert="horz" lIns="0" tIns="0" rIns="0" bIns="0" rtlCol="0">
            <a:normAutofit/>
          </a:bodyPr>
          <a:lstStyle>
            <a:lvl1pPr>
              <a:defRPr lang="en-US" sz="2000" smtClean="0"/>
            </a:lvl1pPr>
            <a:lvl2pPr>
              <a:defRPr lang="en-US" sz="1600" smtClean="0"/>
            </a:lvl2pPr>
            <a:lvl3pPr>
              <a:defRPr lang="en-US" sz="1400" smtClean="0"/>
            </a:lvl3pPr>
            <a:lvl4pPr>
              <a:defRPr lang="en-US" sz="1200" smtClean="0"/>
            </a:lvl4pPr>
            <a:lvl5pPr>
              <a:defRPr lang="en-US"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8" name="Text Placeholder 7"/>
          <p:cNvSpPr>
            <a:spLocks noGrp="1"/>
          </p:cNvSpPr>
          <p:nvPr>
            <p:ph type="body" sz="quarter" idx="10"/>
          </p:nvPr>
        </p:nvSpPr>
        <p:spPr>
          <a:xfrm>
            <a:off x="457199" y="1123950"/>
            <a:ext cx="4005072" cy="381000"/>
          </a:xfrm>
          <a:prstGeom prst="rect">
            <a:avLst/>
          </a:prstGeom>
        </p:spPr>
        <p:txBody>
          <a:bodyPr anchor="ctr">
            <a:noAutofit/>
          </a:bodyPr>
          <a:lstStyle>
            <a:lvl1pPr marL="0" indent="0">
              <a:buNone/>
              <a:defRPr sz="2100">
                <a:solidFill>
                  <a:schemeClr val="accent1"/>
                </a:solidFill>
              </a:defRPr>
            </a:lvl1pPr>
          </a:lstStyle>
          <a:p>
            <a:pPr lvl="0"/>
            <a:r>
              <a:rPr lang="en-US"/>
              <a:t>Click to edit Master text styles</a:t>
            </a:r>
          </a:p>
        </p:txBody>
      </p:sp>
      <p:sp>
        <p:nvSpPr>
          <p:cNvPr id="12" name="Text Placeholder 7"/>
          <p:cNvSpPr>
            <a:spLocks noGrp="1"/>
          </p:cNvSpPr>
          <p:nvPr>
            <p:ph type="body" sz="quarter" idx="11"/>
          </p:nvPr>
        </p:nvSpPr>
        <p:spPr>
          <a:xfrm>
            <a:off x="4681730" y="1123950"/>
            <a:ext cx="4005072" cy="381000"/>
          </a:xfrm>
          <a:prstGeom prst="rect">
            <a:avLst/>
          </a:prstGeom>
        </p:spPr>
        <p:txBody>
          <a:bodyPr anchor="ctr">
            <a:noAutofit/>
          </a:bodyPr>
          <a:lstStyle>
            <a:lvl1pPr marL="0" indent="0">
              <a:buNone/>
              <a:defRPr sz="21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2738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45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4681566" y="1123950"/>
            <a:ext cx="4005115" cy="3505200"/>
          </a:xfrm>
          <a:prstGeom prst="rect">
            <a:avLst/>
          </a:prstGeom>
        </p:spPr>
        <p:txBody>
          <a:bodyPr vert="horz" lIns="0" tIns="0" rIns="0" bIns="0" rtlCol="0">
            <a:normAutofit/>
          </a:bodyPr>
          <a:lstStyle>
            <a:lvl1pPr>
              <a:defRPr lang="en-US" sz="2000" dirty="0" smtClean="0"/>
            </a:lvl1pPr>
            <a:lvl2pPr>
              <a:defRPr lang="en-US" sz="1600" dirty="0" smtClean="0"/>
            </a:lvl2pPr>
            <a:lvl3pPr>
              <a:defRPr lang="en-US" sz="1400" dirty="0" smtClean="0"/>
            </a:lvl3pPr>
            <a:lvl4pPr>
              <a:defRPr lang="en-US" sz="1200" dirty="0" smtClean="0"/>
            </a:lvl4pPr>
            <a:lvl5pPr>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457199" y="1123950"/>
            <a:ext cx="4005072" cy="381000"/>
          </a:xfrm>
          <a:prstGeom prst="rect">
            <a:avLst/>
          </a:prstGeom>
        </p:spPr>
        <p:txBody>
          <a:bodyPr anchor="ctr" anchorCtr="0">
            <a:noAutofit/>
          </a:bodyPr>
          <a:lstStyle>
            <a:lvl1pPr marL="0" indent="0">
              <a:buNone/>
              <a:defRPr sz="2100" b="0">
                <a:solidFill>
                  <a:schemeClr val="tx1"/>
                </a:solidFill>
              </a:defRPr>
            </a:lvl1pPr>
            <a:lvl2pPr marL="456854" indent="0">
              <a:buNone/>
              <a:defRPr sz="2025" b="1"/>
            </a:lvl2pPr>
            <a:lvl3pPr marL="913708" indent="0">
              <a:buNone/>
              <a:defRPr sz="1800" b="1"/>
            </a:lvl3pPr>
            <a:lvl4pPr marL="1370562" indent="0">
              <a:buNone/>
              <a:defRPr sz="1575" b="1"/>
            </a:lvl4pPr>
            <a:lvl5pPr marL="1827413" indent="0">
              <a:buNone/>
              <a:defRPr sz="1575" b="1"/>
            </a:lvl5pPr>
            <a:lvl6pPr marL="2284262" indent="0">
              <a:buNone/>
              <a:defRPr sz="1575" b="1"/>
            </a:lvl6pPr>
            <a:lvl7pPr marL="2741123" indent="0">
              <a:buNone/>
              <a:defRPr sz="1575" b="1"/>
            </a:lvl7pPr>
            <a:lvl8pPr marL="3197972" indent="0">
              <a:buNone/>
              <a:defRPr sz="1575" b="1"/>
            </a:lvl8pPr>
            <a:lvl9pPr marL="3654822" indent="0">
              <a:buNone/>
              <a:defRPr sz="1575" b="1"/>
            </a:lvl9pPr>
          </a:lstStyle>
          <a:p>
            <a:pPr lvl="0"/>
            <a:r>
              <a:rPr lang="en-US"/>
              <a:t>Click to edit Master text styles</a:t>
            </a:r>
          </a:p>
        </p:txBody>
      </p:sp>
      <p:sp>
        <p:nvSpPr>
          <p:cNvPr id="14" name="Picture Placeholder 13"/>
          <p:cNvSpPr>
            <a:spLocks noGrp="1"/>
          </p:cNvSpPr>
          <p:nvPr>
            <p:ph type="pic" sz="quarter" idx="11"/>
          </p:nvPr>
        </p:nvSpPr>
        <p:spPr>
          <a:xfrm>
            <a:off x="457199" y="1590261"/>
            <a:ext cx="4005072" cy="3038905"/>
          </a:xfrm>
          <a:prstGeom prst="rect">
            <a:avLst/>
          </a:prstGeom>
        </p:spPr>
        <p:txBody>
          <a:bodyPr vert="horz" lIns="0" tIns="0" rIns="0" bIns="0" rtlCol="0">
            <a:normAutofit/>
          </a:bodyPr>
          <a:lstStyle>
            <a:lvl1pPr>
              <a:defRPr lang="en-US" dirty="0"/>
            </a:lvl1pPr>
          </a:lstStyle>
          <a:p>
            <a:pPr lvl="0"/>
            <a:r>
              <a:rPr lang="en-US"/>
              <a:t>Click icon to add picture</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187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with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4681566" y="1123950"/>
            <a:ext cx="4005115" cy="3505200"/>
          </a:xfrm>
          <a:prstGeom prst="rect">
            <a:avLst/>
          </a:prstGeom>
        </p:spPr>
        <p:txBody>
          <a:bodyPr vert="horz" lIns="0" tIns="0" rIns="0" bIns="0" rtlCol="0">
            <a:normAutofit/>
          </a:bodyPr>
          <a:lstStyle>
            <a:lvl1pPr>
              <a:defRPr lang="en-US" sz="2000" smtClean="0"/>
            </a:lvl1pPr>
            <a:lvl2pPr>
              <a:defRPr lang="en-US" sz="1600" smtClean="0"/>
            </a:lvl2pPr>
            <a:lvl3pPr>
              <a:defRPr lang="en-US" sz="1400" smtClean="0"/>
            </a:lvl3pPr>
            <a:lvl4pPr>
              <a:defRPr lang="en-US" sz="1200" smtClean="0"/>
            </a:lvl4pPr>
            <a:lvl5pPr>
              <a:defRPr lang="en-US"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99" y="1123950"/>
            <a:ext cx="4005072" cy="381000"/>
          </a:xfrm>
          <a:prstGeom prst="rect">
            <a:avLst/>
          </a:prstGeom>
        </p:spPr>
        <p:txBody>
          <a:bodyPr anchor="ctr" anchorCtr="0">
            <a:noAutofit/>
          </a:bodyPr>
          <a:lstStyle>
            <a:lvl1pPr marL="0" indent="0">
              <a:buNone/>
              <a:defRPr sz="2100" b="1">
                <a:solidFill>
                  <a:schemeClr val="tx1"/>
                </a:solidFill>
              </a:defRPr>
            </a:lvl1pPr>
            <a:lvl2pPr marL="456854" indent="0">
              <a:buNone/>
              <a:defRPr sz="2025" b="1"/>
            </a:lvl2pPr>
            <a:lvl3pPr marL="913708" indent="0">
              <a:buNone/>
              <a:defRPr sz="1800" b="1"/>
            </a:lvl3pPr>
            <a:lvl4pPr marL="1370562" indent="0">
              <a:buNone/>
              <a:defRPr sz="1575" b="1"/>
            </a:lvl4pPr>
            <a:lvl5pPr marL="1827413" indent="0">
              <a:buNone/>
              <a:defRPr sz="1575" b="1"/>
            </a:lvl5pPr>
            <a:lvl6pPr marL="2284262" indent="0">
              <a:buNone/>
              <a:defRPr sz="1575" b="1"/>
            </a:lvl6pPr>
            <a:lvl7pPr marL="2741123" indent="0">
              <a:buNone/>
              <a:defRPr sz="1575" b="1"/>
            </a:lvl7pPr>
            <a:lvl8pPr marL="3197972" indent="0">
              <a:buNone/>
              <a:defRPr sz="1575" b="1"/>
            </a:lvl8pPr>
            <a:lvl9pPr marL="3654822" indent="0">
              <a:buNone/>
              <a:defRPr sz="1575" b="1"/>
            </a:lvl9pPr>
          </a:lstStyle>
          <a:p>
            <a:pPr lvl="0"/>
            <a:r>
              <a:rPr lang="en-US"/>
              <a:t>Click to edit Master text styles</a:t>
            </a:r>
          </a:p>
        </p:txBody>
      </p:sp>
      <p:sp>
        <p:nvSpPr>
          <p:cNvPr id="12" name="Chart Placeholder 11"/>
          <p:cNvSpPr>
            <a:spLocks noGrp="1"/>
          </p:cNvSpPr>
          <p:nvPr>
            <p:ph type="chart" sz="quarter" idx="11"/>
          </p:nvPr>
        </p:nvSpPr>
        <p:spPr>
          <a:xfrm>
            <a:off x="457199" y="1590260"/>
            <a:ext cx="4005072" cy="3038905"/>
          </a:xfrm>
          <a:prstGeom prst="rect">
            <a:avLst/>
          </a:prstGeom>
        </p:spPr>
        <p:txBody>
          <a:bodyPr vert="horz" lIns="0" tIns="0" rIns="0" bIns="0" rtlCol="0">
            <a:normAutofit/>
          </a:bodyPr>
          <a:lstStyle>
            <a:lvl1pPr>
              <a:defRPr lang="en-US" dirty="0"/>
            </a:lvl1pPr>
          </a:lstStyle>
          <a:p>
            <a:pPr lvl="0"/>
            <a:r>
              <a:rPr lang="en-US"/>
              <a:t>Click icon to add chart</a:t>
            </a:r>
          </a:p>
        </p:txBody>
      </p:sp>
    </p:spTree>
    <p:extLst>
      <p:ext uri="{BB962C8B-B14F-4D97-AF65-F5344CB8AC3E}">
        <p14:creationId xmlns:p14="http://schemas.microsoft.com/office/powerpoint/2010/main" val="300499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42"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41" Type="http://schemas.openxmlformats.org/officeDocument/2006/relationships/slideLayout" Target="../slideLayouts/slideLayout67.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slideLayout" Target="../slideLayouts/slideLayout66.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43"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5.xml"/><Relationship Id="rId1"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Freeform 5"/>
          <p:cNvSpPr>
            <a:spLocks noChangeAspect="1" noEditPoints="1"/>
          </p:cNvSpPr>
          <p:nvPr/>
        </p:nvSpPr>
        <p:spPr bwMode="auto">
          <a:xfrm>
            <a:off x="228600" y="4791714"/>
            <a:ext cx="186867" cy="187249"/>
          </a:xfrm>
          <a:custGeom>
            <a:avLst/>
            <a:gdLst>
              <a:gd name="T0" fmla="*/ 408 w 621"/>
              <a:gd name="T1" fmla="*/ 507 h 620"/>
              <a:gd name="T2" fmla="*/ 445 w 621"/>
              <a:gd name="T3" fmla="*/ 538 h 620"/>
              <a:gd name="T4" fmla="*/ 439 w 621"/>
              <a:gd name="T5" fmla="*/ 593 h 620"/>
              <a:gd name="T6" fmla="*/ 386 w 621"/>
              <a:gd name="T7" fmla="*/ 564 h 620"/>
              <a:gd name="T8" fmla="*/ 575 w 621"/>
              <a:gd name="T9" fmla="*/ 331 h 620"/>
              <a:gd name="T10" fmla="*/ 621 w 621"/>
              <a:gd name="T11" fmla="*/ 321 h 620"/>
              <a:gd name="T12" fmla="*/ 621 w 621"/>
              <a:gd name="T13" fmla="*/ 299 h 620"/>
              <a:gd name="T14" fmla="*/ 575 w 621"/>
              <a:gd name="T15" fmla="*/ 289 h 620"/>
              <a:gd name="T16" fmla="*/ 524 w 621"/>
              <a:gd name="T17" fmla="*/ 257 h 620"/>
              <a:gd name="T18" fmla="*/ 556 w 621"/>
              <a:gd name="T19" fmla="*/ 208 h 620"/>
              <a:gd name="T20" fmla="*/ 583 w 621"/>
              <a:gd name="T21" fmla="*/ 161 h 620"/>
              <a:gd name="T22" fmla="*/ 550 w 621"/>
              <a:gd name="T23" fmla="*/ 198 h 620"/>
              <a:gd name="T24" fmla="*/ 487 w 621"/>
              <a:gd name="T25" fmla="*/ 177 h 620"/>
              <a:gd name="T26" fmla="*/ 528 w 621"/>
              <a:gd name="T27" fmla="*/ 159 h 620"/>
              <a:gd name="T28" fmla="*/ 537 w 621"/>
              <a:gd name="T29" fmla="*/ 98 h 620"/>
              <a:gd name="T30" fmla="*/ 510 w 621"/>
              <a:gd name="T31" fmla="*/ 137 h 620"/>
              <a:gd name="T32" fmla="*/ 454 w 621"/>
              <a:gd name="T33" fmla="*/ 143 h 620"/>
              <a:gd name="T34" fmla="*/ 491 w 621"/>
              <a:gd name="T35" fmla="*/ 116 h 620"/>
              <a:gd name="T36" fmla="*/ 478 w 621"/>
              <a:gd name="T37" fmla="*/ 48 h 620"/>
              <a:gd name="T38" fmla="*/ 416 w 621"/>
              <a:gd name="T39" fmla="*/ 66 h 620"/>
              <a:gd name="T40" fmla="*/ 387 w 621"/>
              <a:gd name="T41" fmla="*/ 104 h 620"/>
              <a:gd name="T42" fmla="*/ 384 w 621"/>
              <a:gd name="T43" fmla="*/ 55 h 620"/>
              <a:gd name="T44" fmla="*/ 365 w 621"/>
              <a:gd name="T45" fmla="*/ 4 h 620"/>
              <a:gd name="T46" fmla="*/ 344 w 621"/>
              <a:gd name="T47" fmla="*/ 47 h 620"/>
              <a:gd name="T48" fmla="*/ 325 w 621"/>
              <a:gd name="T49" fmla="*/ 91 h 620"/>
              <a:gd name="T50" fmla="*/ 319 w 621"/>
              <a:gd name="T51" fmla="*/ 45 h 620"/>
              <a:gd name="T52" fmla="*/ 311 w 621"/>
              <a:gd name="T53" fmla="*/ 0 h 620"/>
              <a:gd name="T54" fmla="*/ 311 w 621"/>
              <a:gd name="T55" fmla="*/ 620 h 620"/>
              <a:gd name="T56" fmla="*/ 317 w 621"/>
              <a:gd name="T57" fmla="*/ 575 h 620"/>
              <a:gd name="T58" fmla="*/ 338 w 621"/>
              <a:gd name="T59" fmla="*/ 619 h 620"/>
              <a:gd name="T60" fmla="*/ 353 w 621"/>
              <a:gd name="T61" fmla="*/ 571 h 620"/>
              <a:gd name="T62" fmla="*/ 331 w 621"/>
              <a:gd name="T63" fmla="*/ 529 h 620"/>
              <a:gd name="T64" fmla="*/ 311 w 621"/>
              <a:gd name="T65" fmla="*/ 484 h 620"/>
              <a:gd name="T66" fmla="*/ 311 w 621"/>
              <a:gd name="T67" fmla="*/ 136 h 620"/>
              <a:gd name="T68" fmla="*/ 409 w 621"/>
              <a:gd name="T69" fmla="*/ 113 h 620"/>
              <a:gd name="T70" fmla="*/ 403 w 621"/>
              <a:gd name="T71" fmla="*/ 162 h 620"/>
              <a:gd name="T72" fmla="*/ 512 w 621"/>
              <a:gd name="T73" fmla="*/ 222 h 620"/>
              <a:gd name="T74" fmla="*/ 477 w 621"/>
              <a:gd name="T75" fmla="*/ 258 h 620"/>
              <a:gd name="T76" fmla="*/ 459 w 621"/>
              <a:gd name="T77" fmla="*/ 402 h 620"/>
              <a:gd name="T78" fmla="*/ 479 w 621"/>
              <a:gd name="T79" fmla="*/ 451 h 620"/>
              <a:gd name="T80" fmla="*/ 504 w 621"/>
              <a:gd name="T81" fmla="*/ 491 h 620"/>
              <a:gd name="T82" fmla="*/ 572 w 621"/>
              <a:gd name="T83" fmla="*/ 478 h 620"/>
              <a:gd name="T84" fmla="*/ 553 w 621"/>
              <a:gd name="T85" fmla="*/ 417 h 620"/>
              <a:gd name="T86" fmla="*/ 518 w 621"/>
              <a:gd name="T87" fmla="*/ 384 h 620"/>
              <a:gd name="T88" fmla="*/ 565 w 621"/>
              <a:gd name="T89" fmla="*/ 385 h 620"/>
              <a:gd name="T90" fmla="*/ 616 w 621"/>
              <a:gd name="T91" fmla="*/ 365 h 620"/>
              <a:gd name="T92" fmla="*/ 574 w 621"/>
              <a:gd name="T93" fmla="*/ 346 h 620"/>
              <a:gd name="T94" fmla="*/ 530 w 621"/>
              <a:gd name="T95" fmla="*/ 328 h 620"/>
              <a:gd name="T96" fmla="*/ 483 w 621"/>
              <a:gd name="T97" fmla="*/ 510 h 620"/>
              <a:gd name="T98" fmla="*/ 430 w 621"/>
              <a:gd name="T99" fmla="*/ 494 h 620"/>
              <a:gd name="T100" fmla="*/ 387 w 621"/>
              <a:gd name="T101" fmla="*/ 467 h 620"/>
              <a:gd name="T102" fmla="*/ 425 w 621"/>
              <a:gd name="T103" fmla="*/ 498 h 620"/>
              <a:gd name="T104" fmla="*/ 477 w 621"/>
              <a:gd name="T105" fmla="*/ 517 h 620"/>
              <a:gd name="T106" fmla="*/ 522 w 621"/>
              <a:gd name="T107" fmla="*/ 538 h 620"/>
              <a:gd name="T108" fmla="*/ 483 w 621"/>
              <a:gd name="T109" fmla="*/ 51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1" h="620">
                <a:moveTo>
                  <a:pt x="373" y="521"/>
                </a:moveTo>
                <a:cubicBezTo>
                  <a:pt x="385" y="517"/>
                  <a:pt x="397" y="512"/>
                  <a:pt x="408" y="507"/>
                </a:cubicBezTo>
                <a:cubicBezTo>
                  <a:pt x="431" y="546"/>
                  <a:pt x="431" y="546"/>
                  <a:pt x="431" y="546"/>
                </a:cubicBezTo>
                <a:cubicBezTo>
                  <a:pt x="432" y="546"/>
                  <a:pt x="444" y="539"/>
                  <a:pt x="445" y="538"/>
                </a:cubicBezTo>
                <a:cubicBezTo>
                  <a:pt x="468" y="577"/>
                  <a:pt x="468" y="577"/>
                  <a:pt x="468" y="577"/>
                </a:cubicBezTo>
                <a:cubicBezTo>
                  <a:pt x="459" y="583"/>
                  <a:pt x="449" y="588"/>
                  <a:pt x="439" y="593"/>
                </a:cubicBezTo>
                <a:cubicBezTo>
                  <a:pt x="420" y="552"/>
                  <a:pt x="420" y="552"/>
                  <a:pt x="420" y="552"/>
                </a:cubicBezTo>
                <a:cubicBezTo>
                  <a:pt x="409" y="557"/>
                  <a:pt x="398" y="561"/>
                  <a:pt x="386" y="564"/>
                </a:cubicBezTo>
                <a:lnTo>
                  <a:pt x="373" y="521"/>
                </a:lnTo>
                <a:close/>
                <a:moveTo>
                  <a:pt x="575" y="331"/>
                </a:moveTo>
                <a:cubicBezTo>
                  <a:pt x="575" y="328"/>
                  <a:pt x="575" y="324"/>
                  <a:pt x="576" y="320"/>
                </a:cubicBezTo>
                <a:cubicBezTo>
                  <a:pt x="621" y="321"/>
                  <a:pt x="621" y="321"/>
                  <a:pt x="621" y="321"/>
                </a:cubicBezTo>
                <a:cubicBezTo>
                  <a:pt x="621" y="317"/>
                  <a:pt x="621" y="314"/>
                  <a:pt x="621" y="310"/>
                </a:cubicBezTo>
                <a:cubicBezTo>
                  <a:pt x="621" y="306"/>
                  <a:pt x="621" y="303"/>
                  <a:pt x="621" y="299"/>
                </a:cubicBezTo>
                <a:cubicBezTo>
                  <a:pt x="576" y="301"/>
                  <a:pt x="576" y="301"/>
                  <a:pt x="576" y="301"/>
                </a:cubicBezTo>
                <a:cubicBezTo>
                  <a:pt x="575" y="297"/>
                  <a:pt x="575" y="293"/>
                  <a:pt x="575" y="289"/>
                </a:cubicBezTo>
                <a:cubicBezTo>
                  <a:pt x="530" y="292"/>
                  <a:pt x="530" y="292"/>
                  <a:pt x="530" y="292"/>
                </a:cubicBezTo>
                <a:cubicBezTo>
                  <a:pt x="529" y="280"/>
                  <a:pt x="527" y="268"/>
                  <a:pt x="524" y="257"/>
                </a:cubicBezTo>
                <a:cubicBezTo>
                  <a:pt x="568" y="246"/>
                  <a:pt x="568" y="246"/>
                  <a:pt x="568" y="246"/>
                </a:cubicBezTo>
                <a:cubicBezTo>
                  <a:pt x="565" y="233"/>
                  <a:pt x="561" y="220"/>
                  <a:pt x="556" y="208"/>
                </a:cubicBezTo>
                <a:cubicBezTo>
                  <a:pt x="597" y="191"/>
                  <a:pt x="597" y="191"/>
                  <a:pt x="597" y="191"/>
                </a:cubicBezTo>
                <a:cubicBezTo>
                  <a:pt x="593" y="181"/>
                  <a:pt x="588" y="171"/>
                  <a:pt x="583" y="161"/>
                </a:cubicBezTo>
                <a:cubicBezTo>
                  <a:pt x="543" y="183"/>
                  <a:pt x="543" y="183"/>
                  <a:pt x="543" y="183"/>
                </a:cubicBezTo>
                <a:cubicBezTo>
                  <a:pt x="545" y="188"/>
                  <a:pt x="548" y="193"/>
                  <a:pt x="550" y="198"/>
                </a:cubicBezTo>
                <a:cubicBezTo>
                  <a:pt x="510" y="217"/>
                  <a:pt x="510" y="217"/>
                  <a:pt x="510" y="217"/>
                </a:cubicBezTo>
                <a:cubicBezTo>
                  <a:pt x="503" y="202"/>
                  <a:pt x="497" y="190"/>
                  <a:pt x="487" y="177"/>
                </a:cubicBezTo>
                <a:cubicBezTo>
                  <a:pt x="522" y="150"/>
                  <a:pt x="522" y="150"/>
                  <a:pt x="522" y="150"/>
                </a:cubicBezTo>
                <a:cubicBezTo>
                  <a:pt x="525" y="153"/>
                  <a:pt x="525" y="155"/>
                  <a:pt x="528" y="159"/>
                </a:cubicBezTo>
                <a:cubicBezTo>
                  <a:pt x="565" y="133"/>
                  <a:pt x="565" y="133"/>
                  <a:pt x="565" y="133"/>
                </a:cubicBezTo>
                <a:cubicBezTo>
                  <a:pt x="557" y="120"/>
                  <a:pt x="547" y="109"/>
                  <a:pt x="537" y="98"/>
                </a:cubicBezTo>
                <a:cubicBezTo>
                  <a:pt x="504" y="129"/>
                  <a:pt x="504" y="129"/>
                  <a:pt x="504" y="129"/>
                </a:cubicBezTo>
                <a:cubicBezTo>
                  <a:pt x="507" y="133"/>
                  <a:pt x="507" y="133"/>
                  <a:pt x="510" y="137"/>
                </a:cubicBezTo>
                <a:cubicBezTo>
                  <a:pt x="476" y="166"/>
                  <a:pt x="476" y="166"/>
                  <a:pt x="476" y="166"/>
                </a:cubicBezTo>
                <a:cubicBezTo>
                  <a:pt x="468" y="156"/>
                  <a:pt x="463" y="151"/>
                  <a:pt x="454" y="143"/>
                </a:cubicBezTo>
                <a:cubicBezTo>
                  <a:pt x="483" y="109"/>
                  <a:pt x="483" y="109"/>
                  <a:pt x="483" y="109"/>
                </a:cubicBezTo>
                <a:cubicBezTo>
                  <a:pt x="486" y="112"/>
                  <a:pt x="488" y="114"/>
                  <a:pt x="491" y="116"/>
                </a:cubicBezTo>
                <a:cubicBezTo>
                  <a:pt x="522" y="82"/>
                  <a:pt x="522" y="82"/>
                  <a:pt x="522" y="82"/>
                </a:cubicBezTo>
                <a:cubicBezTo>
                  <a:pt x="508" y="70"/>
                  <a:pt x="493" y="58"/>
                  <a:pt x="478" y="48"/>
                </a:cubicBezTo>
                <a:cubicBezTo>
                  <a:pt x="453" y="87"/>
                  <a:pt x="453" y="87"/>
                  <a:pt x="453" y="87"/>
                </a:cubicBezTo>
                <a:cubicBezTo>
                  <a:pt x="440" y="78"/>
                  <a:pt x="431" y="72"/>
                  <a:pt x="416" y="66"/>
                </a:cubicBezTo>
                <a:cubicBezTo>
                  <a:pt x="399" y="108"/>
                  <a:pt x="399" y="108"/>
                  <a:pt x="399" y="108"/>
                </a:cubicBezTo>
                <a:cubicBezTo>
                  <a:pt x="397" y="107"/>
                  <a:pt x="389" y="104"/>
                  <a:pt x="387" y="104"/>
                </a:cubicBezTo>
                <a:cubicBezTo>
                  <a:pt x="403" y="61"/>
                  <a:pt x="403" y="61"/>
                  <a:pt x="403" y="61"/>
                </a:cubicBezTo>
                <a:cubicBezTo>
                  <a:pt x="397" y="59"/>
                  <a:pt x="391" y="57"/>
                  <a:pt x="384" y="55"/>
                </a:cubicBezTo>
                <a:cubicBezTo>
                  <a:pt x="397" y="12"/>
                  <a:pt x="397" y="12"/>
                  <a:pt x="397" y="12"/>
                </a:cubicBezTo>
                <a:cubicBezTo>
                  <a:pt x="386" y="9"/>
                  <a:pt x="376" y="6"/>
                  <a:pt x="365" y="4"/>
                </a:cubicBezTo>
                <a:cubicBezTo>
                  <a:pt x="357" y="49"/>
                  <a:pt x="357" y="49"/>
                  <a:pt x="357" y="49"/>
                </a:cubicBezTo>
                <a:cubicBezTo>
                  <a:pt x="353" y="48"/>
                  <a:pt x="348" y="47"/>
                  <a:pt x="344" y="47"/>
                </a:cubicBezTo>
                <a:cubicBezTo>
                  <a:pt x="338" y="92"/>
                  <a:pt x="338" y="92"/>
                  <a:pt x="338" y="92"/>
                </a:cubicBezTo>
                <a:cubicBezTo>
                  <a:pt x="336" y="91"/>
                  <a:pt x="327" y="91"/>
                  <a:pt x="325" y="91"/>
                </a:cubicBezTo>
                <a:cubicBezTo>
                  <a:pt x="329" y="46"/>
                  <a:pt x="329" y="46"/>
                  <a:pt x="329" y="46"/>
                </a:cubicBezTo>
                <a:cubicBezTo>
                  <a:pt x="324" y="45"/>
                  <a:pt x="325" y="45"/>
                  <a:pt x="319" y="45"/>
                </a:cubicBezTo>
                <a:cubicBezTo>
                  <a:pt x="320" y="0"/>
                  <a:pt x="320" y="0"/>
                  <a:pt x="320" y="0"/>
                </a:cubicBezTo>
                <a:cubicBezTo>
                  <a:pt x="317" y="0"/>
                  <a:pt x="314" y="0"/>
                  <a:pt x="311" y="0"/>
                </a:cubicBezTo>
                <a:cubicBezTo>
                  <a:pt x="139" y="0"/>
                  <a:pt x="0" y="139"/>
                  <a:pt x="0" y="310"/>
                </a:cubicBezTo>
                <a:cubicBezTo>
                  <a:pt x="0" y="481"/>
                  <a:pt x="139" y="620"/>
                  <a:pt x="311" y="620"/>
                </a:cubicBezTo>
                <a:cubicBezTo>
                  <a:pt x="314" y="620"/>
                  <a:pt x="315" y="620"/>
                  <a:pt x="318" y="620"/>
                </a:cubicBezTo>
                <a:cubicBezTo>
                  <a:pt x="317" y="575"/>
                  <a:pt x="317" y="575"/>
                  <a:pt x="317" y="575"/>
                </a:cubicBezTo>
                <a:cubicBezTo>
                  <a:pt x="322" y="575"/>
                  <a:pt x="328" y="575"/>
                  <a:pt x="333" y="574"/>
                </a:cubicBezTo>
                <a:cubicBezTo>
                  <a:pt x="338" y="619"/>
                  <a:pt x="338" y="619"/>
                  <a:pt x="338" y="619"/>
                </a:cubicBezTo>
                <a:cubicBezTo>
                  <a:pt x="340" y="619"/>
                  <a:pt x="361" y="616"/>
                  <a:pt x="363" y="616"/>
                </a:cubicBezTo>
                <a:cubicBezTo>
                  <a:pt x="353" y="571"/>
                  <a:pt x="353" y="571"/>
                  <a:pt x="353" y="571"/>
                </a:cubicBezTo>
                <a:cubicBezTo>
                  <a:pt x="352" y="571"/>
                  <a:pt x="341" y="573"/>
                  <a:pt x="335" y="574"/>
                </a:cubicBezTo>
                <a:cubicBezTo>
                  <a:pt x="331" y="529"/>
                  <a:pt x="331" y="529"/>
                  <a:pt x="331" y="529"/>
                </a:cubicBezTo>
                <a:cubicBezTo>
                  <a:pt x="324" y="529"/>
                  <a:pt x="317" y="530"/>
                  <a:pt x="311" y="530"/>
                </a:cubicBezTo>
                <a:cubicBezTo>
                  <a:pt x="311" y="484"/>
                  <a:pt x="311" y="484"/>
                  <a:pt x="311" y="484"/>
                </a:cubicBezTo>
                <a:cubicBezTo>
                  <a:pt x="214" y="484"/>
                  <a:pt x="136" y="406"/>
                  <a:pt x="136" y="310"/>
                </a:cubicBezTo>
                <a:cubicBezTo>
                  <a:pt x="136" y="214"/>
                  <a:pt x="214" y="136"/>
                  <a:pt x="311" y="136"/>
                </a:cubicBezTo>
                <a:cubicBezTo>
                  <a:pt x="338" y="136"/>
                  <a:pt x="364" y="142"/>
                  <a:pt x="388" y="154"/>
                </a:cubicBezTo>
                <a:cubicBezTo>
                  <a:pt x="409" y="113"/>
                  <a:pt x="409" y="113"/>
                  <a:pt x="409" y="113"/>
                </a:cubicBezTo>
                <a:cubicBezTo>
                  <a:pt x="412" y="115"/>
                  <a:pt x="421" y="121"/>
                  <a:pt x="424" y="122"/>
                </a:cubicBezTo>
                <a:cubicBezTo>
                  <a:pt x="403" y="162"/>
                  <a:pt x="403" y="162"/>
                  <a:pt x="403" y="162"/>
                </a:cubicBezTo>
                <a:cubicBezTo>
                  <a:pt x="433" y="181"/>
                  <a:pt x="456" y="208"/>
                  <a:pt x="470" y="240"/>
                </a:cubicBezTo>
                <a:cubicBezTo>
                  <a:pt x="512" y="222"/>
                  <a:pt x="512" y="222"/>
                  <a:pt x="512" y="222"/>
                </a:cubicBezTo>
                <a:cubicBezTo>
                  <a:pt x="513" y="225"/>
                  <a:pt x="518" y="237"/>
                  <a:pt x="519" y="241"/>
                </a:cubicBezTo>
                <a:cubicBezTo>
                  <a:pt x="477" y="258"/>
                  <a:pt x="477" y="258"/>
                  <a:pt x="477" y="258"/>
                </a:cubicBezTo>
                <a:cubicBezTo>
                  <a:pt x="482" y="274"/>
                  <a:pt x="485" y="292"/>
                  <a:pt x="485" y="310"/>
                </a:cubicBezTo>
                <a:cubicBezTo>
                  <a:pt x="485" y="343"/>
                  <a:pt x="476" y="375"/>
                  <a:pt x="459" y="402"/>
                </a:cubicBezTo>
                <a:cubicBezTo>
                  <a:pt x="497" y="426"/>
                  <a:pt x="497" y="426"/>
                  <a:pt x="497" y="426"/>
                </a:cubicBezTo>
                <a:cubicBezTo>
                  <a:pt x="491" y="435"/>
                  <a:pt x="486" y="443"/>
                  <a:pt x="479" y="451"/>
                </a:cubicBezTo>
                <a:cubicBezTo>
                  <a:pt x="513" y="480"/>
                  <a:pt x="513" y="480"/>
                  <a:pt x="513" y="480"/>
                </a:cubicBezTo>
                <a:cubicBezTo>
                  <a:pt x="510" y="484"/>
                  <a:pt x="507" y="487"/>
                  <a:pt x="504" y="491"/>
                </a:cubicBezTo>
                <a:cubicBezTo>
                  <a:pt x="537" y="522"/>
                  <a:pt x="537" y="522"/>
                  <a:pt x="537" y="522"/>
                </a:cubicBezTo>
                <a:cubicBezTo>
                  <a:pt x="550" y="508"/>
                  <a:pt x="562" y="494"/>
                  <a:pt x="572" y="478"/>
                </a:cubicBezTo>
                <a:cubicBezTo>
                  <a:pt x="533" y="454"/>
                  <a:pt x="533" y="454"/>
                  <a:pt x="533" y="454"/>
                </a:cubicBezTo>
                <a:cubicBezTo>
                  <a:pt x="541" y="442"/>
                  <a:pt x="548" y="430"/>
                  <a:pt x="553" y="417"/>
                </a:cubicBezTo>
                <a:cubicBezTo>
                  <a:pt x="512" y="397"/>
                  <a:pt x="512" y="397"/>
                  <a:pt x="512" y="397"/>
                </a:cubicBezTo>
                <a:cubicBezTo>
                  <a:pt x="513" y="395"/>
                  <a:pt x="517" y="386"/>
                  <a:pt x="518" y="384"/>
                </a:cubicBezTo>
                <a:cubicBezTo>
                  <a:pt x="561" y="399"/>
                  <a:pt x="561" y="399"/>
                  <a:pt x="561" y="399"/>
                </a:cubicBezTo>
                <a:cubicBezTo>
                  <a:pt x="562" y="394"/>
                  <a:pt x="564" y="390"/>
                  <a:pt x="565" y="385"/>
                </a:cubicBezTo>
                <a:cubicBezTo>
                  <a:pt x="608" y="398"/>
                  <a:pt x="608" y="398"/>
                  <a:pt x="608" y="398"/>
                </a:cubicBezTo>
                <a:cubicBezTo>
                  <a:pt x="612" y="387"/>
                  <a:pt x="614" y="376"/>
                  <a:pt x="616" y="365"/>
                </a:cubicBezTo>
                <a:cubicBezTo>
                  <a:pt x="572" y="357"/>
                  <a:pt x="572" y="357"/>
                  <a:pt x="572" y="357"/>
                </a:cubicBezTo>
                <a:cubicBezTo>
                  <a:pt x="573" y="352"/>
                  <a:pt x="574" y="351"/>
                  <a:pt x="574" y="346"/>
                </a:cubicBezTo>
                <a:cubicBezTo>
                  <a:pt x="529" y="341"/>
                  <a:pt x="529" y="341"/>
                  <a:pt x="529" y="341"/>
                </a:cubicBezTo>
                <a:cubicBezTo>
                  <a:pt x="529" y="338"/>
                  <a:pt x="530" y="330"/>
                  <a:pt x="530" y="328"/>
                </a:cubicBezTo>
                <a:lnTo>
                  <a:pt x="575" y="331"/>
                </a:lnTo>
                <a:close/>
                <a:moveTo>
                  <a:pt x="483" y="510"/>
                </a:moveTo>
                <a:cubicBezTo>
                  <a:pt x="454" y="476"/>
                  <a:pt x="454" y="476"/>
                  <a:pt x="454" y="476"/>
                </a:cubicBezTo>
                <a:cubicBezTo>
                  <a:pt x="445" y="484"/>
                  <a:pt x="440" y="488"/>
                  <a:pt x="430" y="494"/>
                </a:cubicBezTo>
                <a:cubicBezTo>
                  <a:pt x="406" y="456"/>
                  <a:pt x="406" y="456"/>
                  <a:pt x="406" y="456"/>
                </a:cubicBezTo>
                <a:cubicBezTo>
                  <a:pt x="403" y="457"/>
                  <a:pt x="387" y="467"/>
                  <a:pt x="387" y="467"/>
                </a:cubicBezTo>
                <a:cubicBezTo>
                  <a:pt x="408" y="507"/>
                  <a:pt x="408" y="507"/>
                  <a:pt x="408" y="507"/>
                </a:cubicBezTo>
                <a:cubicBezTo>
                  <a:pt x="408" y="507"/>
                  <a:pt x="425" y="498"/>
                  <a:pt x="425" y="498"/>
                </a:cubicBezTo>
                <a:cubicBezTo>
                  <a:pt x="449" y="536"/>
                  <a:pt x="449" y="536"/>
                  <a:pt x="449" y="536"/>
                </a:cubicBezTo>
                <a:cubicBezTo>
                  <a:pt x="459" y="531"/>
                  <a:pt x="468" y="524"/>
                  <a:pt x="477" y="517"/>
                </a:cubicBezTo>
                <a:cubicBezTo>
                  <a:pt x="505" y="552"/>
                  <a:pt x="505" y="552"/>
                  <a:pt x="505" y="552"/>
                </a:cubicBezTo>
                <a:cubicBezTo>
                  <a:pt x="511" y="547"/>
                  <a:pt x="516" y="543"/>
                  <a:pt x="522" y="538"/>
                </a:cubicBezTo>
                <a:cubicBezTo>
                  <a:pt x="491" y="504"/>
                  <a:pt x="491" y="504"/>
                  <a:pt x="491" y="504"/>
                </a:cubicBezTo>
                <a:cubicBezTo>
                  <a:pt x="488" y="506"/>
                  <a:pt x="486" y="508"/>
                  <a:pt x="483" y="510"/>
                </a:cubicBezTo>
                <a:close/>
              </a:path>
            </a:pathLst>
          </a:custGeom>
          <a:solidFill>
            <a:srgbClr val="FF6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457202" y="134409"/>
            <a:ext cx="8229601" cy="904230"/>
          </a:xfrm>
          <a:prstGeom prst="rect">
            <a:avLst/>
          </a:prstGeom>
        </p:spPr>
        <p:txBody>
          <a:bodyPr vert="horz" lIns="0" tIns="60912" rIns="0" bIns="60912" rtlCol="0" anchor="ctr">
            <a:normAutofit/>
          </a:bodyPr>
          <a:lstStyle/>
          <a:p>
            <a:r>
              <a:rPr lang="en-US"/>
              <a:t>Click to edit Master title style</a:t>
            </a:r>
          </a:p>
        </p:txBody>
      </p:sp>
      <p:sp>
        <p:nvSpPr>
          <p:cNvPr id="21" name="Footer Placeholder 4"/>
          <p:cNvSpPr txBox="1">
            <a:spLocks/>
          </p:cNvSpPr>
          <p:nvPr userDrawn="1"/>
        </p:nvSpPr>
        <p:spPr>
          <a:xfrm>
            <a:off x="7008045" y="4781550"/>
            <a:ext cx="2097730" cy="262265"/>
          </a:xfrm>
          <a:prstGeom prst="rect">
            <a:avLst/>
          </a:prstGeom>
        </p:spPr>
        <p:txBody>
          <a:bodyPr vert="horz" lIns="0" tIns="0" rIns="0" bIns="0" rtlCol="0" anchor="ctr"/>
          <a:lstStyle>
            <a:defPPr>
              <a:defRPr lang="en-US"/>
            </a:defPPr>
            <a:lvl1pPr algn="l" rtl="0" fontAlgn="base">
              <a:spcBef>
                <a:spcPct val="0"/>
              </a:spcBef>
              <a:spcAft>
                <a:spcPct val="0"/>
              </a:spcAft>
              <a:defRPr sz="675" kern="1200">
                <a:solidFill>
                  <a:schemeClr val="accent2"/>
                </a:solidFill>
                <a:latin typeface="+mn-lt"/>
                <a:ea typeface="+mn-ea"/>
                <a:cs typeface="+mn-cs"/>
              </a:defRPr>
            </a:lvl1pPr>
            <a:lvl2pPr marL="456835" algn="l" rtl="0" fontAlgn="base">
              <a:spcBef>
                <a:spcPct val="0"/>
              </a:spcBef>
              <a:spcAft>
                <a:spcPct val="0"/>
              </a:spcAft>
              <a:defRPr kern="1200">
                <a:solidFill>
                  <a:schemeClr val="tx1"/>
                </a:solidFill>
                <a:latin typeface="+mj-lt"/>
                <a:ea typeface="+mj-ea"/>
                <a:cs typeface="+mj-cs"/>
              </a:defRPr>
            </a:lvl2pPr>
            <a:lvl3pPr marL="913670" algn="l" rtl="0" fontAlgn="base">
              <a:spcBef>
                <a:spcPct val="0"/>
              </a:spcBef>
              <a:spcAft>
                <a:spcPct val="0"/>
              </a:spcAft>
              <a:defRPr kern="1200">
                <a:solidFill>
                  <a:schemeClr val="tx1"/>
                </a:solidFill>
                <a:latin typeface="+mj-lt"/>
                <a:ea typeface="+mj-ea"/>
                <a:cs typeface="+mj-cs"/>
              </a:defRPr>
            </a:lvl3pPr>
            <a:lvl4pPr marL="1370505" algn="l" rtl="0" fontAlgn="base">
              <a:spcBef>
                <a:spcPct val="0"/>
              </a:spcBef>
              <a:spcAft>
                <a:spcPct val="0"/>
              </a:spcAft>
              <a:defRPr kern="1200">
                <a:solidFill>
                  <a:schemeClr val="tx1"/>
                </a:solidFill>
                <a:latin typeface="+mj-lt"/>
                <a:ea typeface="+mj-ea"/>
                <a:cs typeface="+mj-cs"/>
              </a:defRPr>
            </a:lvl4pPr>
            <a:lvl5pPr marL="1827336" algn="l" rtl="0" fontAlgn="base">
              <a:spcBef>
                <a:spcPct val="0"/>
              </a:spcBef>
              <a:spcAft>
                <a:spcPct val="0"/>
              </a:spcAft>
              <a:defRPr kern="1200">
                <a:solidFill>
                  <a:schemeClr val="tx1"/>
                </a:solidFill>
                <a:latin typeface="+mj-lt"/>
                <a:ea typeface="+mj-ea"/>
                <a:cs typeface="+mj-cs"/>
              </a:defRPr>
            </a:lvl5pPr>
            <a:lvl6pPr marL="2284166" algn="l" defTabSz="913670" rtl="0" eaLnBrk="1" latinLnBrk="0" hangingPunct="1">
              <a:defRPr kern="1200">
                <a:solidFill>
                  <a:schemeClr val="tx1"/>
                </a:solidFill>
                <a:latin typeface="+mj-lt"/>
                <a:ea typeface="+mj-ea"/>
                <a:cs typeface="+mj-cs"/>
              </a:defRPr>
            </a:lvl6pPr>
            <a:lvl7pPr marL="2741009" algn="l" defTabSz="913670" rtl="0" eaLnBrk="1" latinLnBrk="0" hangingPunct="1">
              <a:defRPr kern="1200">
                <a:solidFill>
                  <a:schemeClr val="tx1"/>
                </a:solidFill>
                <a:latin typeface="+mj-lt"/>
                <a:ea typeface="+mj-ea"/>
                <a:cs typeface="+mj-cs"/>
              </a:defRPr>
            </a:lvl7pPr>
            <a:lvl8pPr marL="3197838" algn="l" defTabSz="913670" rtl="0" eaLnBrk="1" latinLnBrk="0" hangingPunct="1">
              <a:defRPr kern="1200">
                <a:solidFill>
                  <a:schemeClr val="tx1"/>
                </a:solidFill>
                <a:latin typeface="+mj-lt"/>
                <a:ea typeface="+mj-ea"/>
                <a:cs typeface="+mj-cs"/>
              </a:defRPr>
            </a:lvl8pPr>
            <a:lvl9pPr marL="3654669" algn="l" defTabSz="913670" rtl="0" eaLnBrk="1" latinLnBrk="0" hangingPunct="1">
              <a:defRPr kern="1200">
                <a:solidFill>
                  <a:schemeClr val="tx1"/>
                </a:solidFill>
                <a:latin typeface="+mj-lt"/>
                <a:ea typeface="+mj-ea"/>
                <a:cs typeface="+mj-cs"/>
              </a:defRPr>
            </a:lvl9pPr>
          </a:lstStyle>
          <a:p>
            <a:pPr defTabSz="913708" fontAlgn="auto">
              <a:spcBef>
                <a:spcPts val="0"/>
              </a:spcBef>
              <a:spcAft>
                <a:spcPts val="0"/>
              </a:spcAft>
            </a:pPr>
            <a:r>
              <a:rPr lang="en-US">
                <a:solidFill>
                  <a:srgbClr val="A6A6A6"/>
                </a:solidFill>
                <a:ea typeface="+mn-ea"/>
              </a:rPr>
              <a:t>© 2021 Apptio, All rights reserved (V2102-4)</a:t>
            </a:r>
          </a:p>
        </p:txBody>
      </p:sp>
      <p:sp>
        <p:nvSpPr>
          <p:cNvPr id="22" name="Slide Number Placeholder 5"/>
          <p:cNvSpPr txBox="1">
            <a:spLocks/>
          </p:cNvSpPr>
          <p:nvPr userDrawn="1"/>
        </p:nvSpPr>
        <p:spPr>
          <a:xfrm>
            <a:off x="8801667" y="4781550"/>
            <a:ext cx="339090" cy="262265"/>
          </a:xfrm>
          <a:prstGeom prst="rect">
            <a:avLst/>
          </a:prstGeom>
        </p:spPr>
        <p:txBody>
          <a:bodyPr vert="horz" lIns="0" tIns="0" rIns="0" bIns="0" rtlCol="0" anchor="ctr"/>
          <a:lstStyle>
            <a:defPPr>
              <a:defRPr lang="en-US"/>
            </a:defPPr>
            <a:lvl1pPr algn="r" rtl="0" fontAlgn="base">
              <a:spcBef>
                <a:spcPct val="0"/>
              </a:spcBef>
              <a:spcAft>
                <a:spcPct val="0"/>
              </a:spcAft>
              <a:defRPr sz="788" b="1" kern="1200">
                <a:solidFill>
                  <a:schemeClr val="accent1"/>
                </a:solidFill>
                <a:latin typeface="+mj-lt"/>
                <a:ea typeface="+mj-ea"/>
                <a:cs typeface="+mj-cs"/>
              </a:defRPr>
            </a:lvl1pPr>
            <a:lvl2pPr marL="456835" algn="l" rtl="0" fontAlgn="base">
              <a:spcBef>
                <a:spcPct val="0"/>
              </a:spcBef>
              <a:spcAft>
                <a:spcPct val="0"/>
              </a:spcAft>
              <a:defRPr kern="1200">
                <a:solidFill>
                  <a:schemeClr val="tx1"/>
                </a:solidFill>
                <a:latin typeface="+mj-lt"/>
                <a:ea typeface="+mj-ea"/>
                <a:cs typeface="+mj-cs"/>
              </a:defRPr>
            </a:lvl2pPr>
            <a:lvl3pPr marL="913670" algn="l" rtl="0" fontAlgn="base">
              <a:spcBef>
                <a:spcPct val="0"/>
              </a:spcBef>
              <a:spcAft>
                <a:spcPct val="0"/>
              </a:spcAft>
              <a:defRPr kern="1200">
                <a:solidFill>
                  <a:schemeClr val="tx1"/>
                </a:solidFill>
                <a:latin typeface="+mj-lt"/>
                <a:ea typeface="+mj-ea"/>
                <a:cs typeface="+mj-cs"/>
              </a:defRPr>
            </a:lvl3pPr>
            <a:lvl4pPr marL="1370505" algn="l" rtl="0" fontAlgn="base">
              <a:spcBef>
                <a:spcPct val="0"/>
              </a:spcBef>
              <a:spcAft>
                <a:spcPct val="0"/>
              </a:spcAft>
              <a:defRPr kern="1200">
                <a:solidFill>
                  <a:schemeClr val="tx1"/>
                </a:solidFill>
                <a:latin typeface="+mj-lt"/>
                <a:ea typeface="+mj-ea"/>
                <a:cs typeface="+mj-cs"/>
              </a:defRPr>
            </a:lvl4pPr>
            <a:lvl5pPr marL="1827336" algn="l" rtl="0" fontAlgn="base">
              <a:spcBef>
                <a:spcPct val="0"/>
              </a:spcBef>
              <a:spcAft>
                <a:spcPct val="0"/>
              </a:spcAft>
              <a:defRPr kern="1200">
                <a:solidFill>
                  <a:schemeClr val="tx1"/>
                </a:solidFill>
                <a:latin typeface="+mj-lt"/>
                <a:ea typeface="+mj-ea"/>
                <a:cs typeface="+mj-cs"/>
              </a:defRPr>
            </a:lvl5pPr>
            <a:lvl6pPr marL="2284166" algn="l" defTabSz="913670" rtl="0" eaLnBrk="1" latinLnBrk="0" hangingPunct="1">
              <a:defRPr kern="1200">
                <a:solidFill>
                  <a:schemeClr val="tx1"/>
                </a:solidFill>
                <a:latin typeface="+mj-lt"/>
                <a:ea typeface="+mj-ea"/>
                <a:cs typeface="+mj-cs"/>
              </a:defRPr>
            </a:lvl6pPr>
            <a:lvl7pPr marL="2741009" algn="l" defTabSz="913670" rtl="0" eaLnBrk="1" latinLnBrk="0" hangingPunct="1">
              <a:defRPr kern="1200">
                <a:solidFill>
                  <a:schemeClr val="tx1"/>
                </a:solidFill>
                <a:latin typeface="+mj-lt"/>
                <a:ea typeface="+mj-ea"/>
                <a:cs typeface="+mj-cs"/>
              </a:defRPr>
            </a:lvl7pPr>
            <a:lvl8pPr marL="3197838" algn="l" defTabSz="913670" rtl="0" eaLnBrk="1" latinLnBrk="0" hangingPunct="1">
              <a:defRPr kern="1200">
                <a:solidFill>
                  <a:schemeClr val="tx1"/>
                </a:solidFill>
                <a:latin typeface="+mj-lt"/>
                <a:ea typeface="+mj-ea"/>
                <a:cs typeface="+mj-cs"/>
              </a:defRPr>
            </a:lvl8pPr>
            <a:lvl9pPr marL="3654669" algn="l" defTabSz="913670" rtl="0" eaLnBrk="1" latinLnBrk="0" hangingPunct="1">
              <a:defRPr kern="1200">
                <a:solidFill>
                  <a:schemeClr val="tx1"/>
                </a:solidFill>
                <a:latin typeface="+mj-lt"/>
                <a:ea typeface="+mj-ea"/>
                <a:cs typeface="+mj-cs"/>
              </a:defRPr>
            </a:lvl9pPr>
          </a:lstStyle>
          <a:p>
            <a:pPr algn="l" defTabSz="913708" fontAlgn="auto">
              <a:spcBef>
                <a:spcPts val="0"/>
              </a:spcBef>
              <a:spcAft>
                <a:spcPts val="0"/>
              </a:spcAft>
            </a:pPr>
            <a:fld id="{4C1362D4-5ABD-4326-94E6-7A5ADE3C9964}" type="slidenum">
              <a:rPr lang="en-US" smtClean="0">
                <a:solidFill>
                  <a:srgbClr val="A6A6A6"/>
                </a:solidFill>
                <a:ea typeface="+mn-ea"/>
              </a:rPr>
              <a:pPr algn="l" defTabSz="913708" fontAlgn="auto">
                <a:spcBef>
                  <a:spcPts val="0"/>
                </a:spcBef>
                <a:spcAft>
                  <a:spcPts val="0"/>
                </a:spcAft>
              </a:pPr>
              <a:t>‹#›</a:t>
            </a:fld>
            <a:endParaRPr lang="en-US">
              <a:solidFill>
                <a:srgbClr val="A6A6A6"/>
              </a:solidFill>
              <a:ea typeface="+mn-ea"/>
            </a:endParaRPr>
          </a:p>
        </p:txBody>
      </p:sp>
      <p:sp>
        <p:nvSpPr>
          <p:cNvPr id="5" name="Text Placeholder 4"/>
          <p:cNvSpPr>
            <a:spLocks noGrp="1"/>
          </p:cNvSpPr>
          <p:nvPr>
            <p:ph type="body" idx="1"/>
          </p:nvPr>
        </p:nvSpPr>
        <p:spPr>
          <a:xfrm>
            <a:off x="457203" y="1123950"/>
            <a:ext cx="8229600" cy="35052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8506199"/>
      </p:ext>
    </p:extLst>
  </p:cSld>
  <p:clrMap bg1="lt1" tx1="dk1" bg2="lt2" tx2="dk2" accent1="accent1" accent2="accent2" accent3="accent3" accent4="accent4" accent5="accent5" accent6="accent6" hlink="hlink" folHlink="folHlink"/>
  <p:sldLayoutIdLst>
    <p:sldLayoutId id="2147484953" r:id="rId1"/>
    <p:sldLayoutId id="2147484954" r:id="rId2"/>
    <p:sldLayoutId id="2147484955" r:id="rId3"/>
    <p:sldLayoutId id="2147484956" r:id="rId4"/>
    <p:sldLayoutId id="2147484957" r:id="rId5"/>
    <p:sldLayoutId id="2147484958" r:id="rId6"/>
    <p:sldLayoutId id="2147484959" r:id="rId7"/>
    <p:sldLayoutId id="2147484960" r:id="rId8"/>
    <p:sldLayoutId id="2147484961" r:id="rId9"/>
    <p:sldLayoutId id="2147484962" r:id="rId10"/>
    <p:sldLayoutId id="2147484963" r:id="rId11"/>
    <p:sldLayoutId id="2147484964" r:id="rId12"/>
    <p:sldLayoutId id="2147484965" r:id="rId13"/>
    <p:sldLayoutId id="2147484966" r:id="rId14"/>
    <p:sldLayoutId id="2147484967" r:id="rId15"/>
    <p:sldLayoutId id="2147484968" r:id="rId16"/>
    <p:sldLayoutId id="2147484969" r:id="rId17"/>
    <p:sldLayoutId id="2147484970" r:id="rId18"/>
    <p:sldLayoutId id="2147484971" r:id="rId19"/>
    <p:sldLayoutId id="2147484972" r:id="rId20"/>
    <p:sldLayoutId id="2147484973" r:id="rId21"/>
    <p:sldLayoutId id="2147484974" r:id="rId22"/>
    <p:sldLayoutId id="2147484975" r:id="rId23"/>
    <p:sldLayoutId id="2147485057" r:id="rId24"/>
    <p:sldLayoutId id="2147485066" r:id="rId25"/>
    <p:sldLayoutId id="2147485067"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3708" rtl="0" eaLnBrk="1" latinLnBrk="0" hangingPunct="1">
        <a:lnSpc>
          <a:spcPct val="80000"/>
        </a:lnSpc>
        <a:spcBef>
          <a:spcPct val="0"/>
        </a:spcBef>
        <a:buNone/>
        <a:defRPr sz="3000" b="0" kern="1200" cap="none" baseline="0">
          <a:solidFill>
            <a:schemeClr val="tx1"/>
          </a:solidFill>
          <a:latin typeface="+mj-lt"/>
          <a:ea typeface="+mj-ea"/>
          <a:cs typeface="+mj-cs"/>
        </a:defRPr>
      </a:lvl1pPr>
    </p:titleStyle>
    <p:body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p:bodyStyle>
    <p:otherStyle>
      <a:defPPr>
        <a:defRPr lang="en-US"/>
      </a:defPPr>
      <a:lvl1pPr marL="0" algn="l" defTabSz="913708" rtl="0" eaLnBrk="1" latinLnBrk="0" hangingPunct="1">
        <a:defRPr sz="1800" kern="1200">
          <a:solidFill>
            <a:schemeClr val="tx1"/>
          </a:solidFill>
          <a:latin typeface="+mn-lt"/>
          <a:ea typeface="+mn-ea"/>
          <a:cs typeface="+mn-cs"/>
        </a:defRPr>
      </a:lvl1pPr>
      <a:lvl2pPr marL="456854" algn="l" defTabSz="913708" rtl="0" eaLnBrk="1" latinLnBrk="0" hangingPunct="1">
        <a:defRPr sz="1800" kern="1200">
          <a:solidFill>
            <a:schemeClr val="tx1"/>
          </a:solidFill>
          <a:latin typeface="+mn-lt"/>
          <a:ea typeface="+mn-ea"/>
          <a:cs typeface="+mn-cs"/>
        </a:defRPr>
      </a:lvl2pPr>
      <a:lvl3pPr marL="913708" algn="l" defTabSz="913708" rtl="0" eaLnBrk="1" latinLnBrk="0" hangingPunct="1">
        <a:defRPr sz="1800" kern="1200">
          <a:solidFill>
            <a:schemeClr val="tx1"/>
          </a:solidFill>
          <a:latin typeface="+mn-lt"/>
          <a:ea typeface="+mn-ea"/>
          <a:cs typeface="+mn-cs"/>
        </a:defRPr>
      </a:lvl3pPr>
      <a:lvl4pPr marL="1370562" algn="l" defTabSz="913708" rtl="0" eaLnBrk="1" latinLnBrk="0" hangingPunct="1">
        <a:defRPr sz="1800" kern="1200">
          <a:solidFill>
            <a:schemeClr val="tx1"/>
          </a:solidFill>
          <a:latin typeface="+mn-lt"/>
          <a:ea typeface="+mn-ea"/>
          <a:cs typeface="+mn-cs"/>
        </a:defRPr>
      </a:lvl4pPr>
      <a:lvl5pPr marL="1827413" algn="l" defTabSz="913708" rtl="0" eaLnBrk="1" latinLnBrk="0" hangingPunct="1">
        <a:defRPr sz="1800" kern="1200">
          <a:solidFill>
            <a:schemeClr val="tx1"/>
          </a:solidFill>
          <a:latin typeface="+mn-lt"/>
          <a:ea typeface="+mn-ea"/>
          <a:cs typeface="+mn-cs"/>
        </a:defRPr>
      </a:lvl5pPr>
      <a:lvl6pPr marL="2284262" algn="l" defTabSz="913708" rtl="0" eaLnBrk="1" latinLnBrk="0" hangingPunct="1">
        <a:defRPr sz="1800" kern="1200">
          <a:solidFill>
            <a:schemeClr val="tx1"/>
          </a:solidFill>
          <a:latin typeface="+mn-lt"/>
          <a:ea typeface="+mn-ea"/>
          <a:cs typeface="+mn-cs"/>
        </a:defRPr>
      </a:lvl6pPr>
      <a:lvl7pPr marL="2741123" algn="l" defTabSz="913708" rtl="0" eaLnBrk="1" latinLnBrk="0" hangingPunct="1">
        <a:defRPr sz="1800" kern="1200">
          <a:solidFill>
            <a:schemeClr val="tx1"/>
          </a:solidFill>
          <a:latin typeface="+mn-lt"/>
          <a:ea typeface="+mn-ea"/>
          <a:cs typeface="+mn-cs"/>
        </a:defRPr>
      </a:lvl7pPr>
      <a:lvl8pPr marL="3197972" algn="l" defTabSz="913708" rtl="0" eaLnBrk="1" latinLnBrk="0" hangingPunct="1">
        <a:defRPr sz="1800" kern="1200">
          <a:solidFill>
            <a:schemeClr val="tx1"/>
          </a:solidFill>
          <a:latin typeface="+mn-lt"/>
          <a:ea typeface="+mn-ea"/>
          <a:cs typeface="+mn-cs"/>
        </a:defRPr>
      </a:lvl8pPr>
      <a:lvl9pPr marL="3654822" algn="l" defTabSz="91370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3" y="138346"/>
            <a:ext cx="8229601" cy="803487"/>
          </a:xfrm>
          <a:prstGeom prst="rect">
            <a:avLst/>
          </a:prstGeom>
        </p:spPr>
        <p:txBody>
          <a:bodyPr vert="horz" lIns="0" tIns="182880" rIns="0" bIns="182880" rtlCol="0" anchor="ctr">
            <a:normAutofit/>
          </a:bodyPr>
          <a:lstStyle/>
          <a:p>
            <a:r>
              <a:rPr lang="en-US"/>
              <a:t>Click to edit Master title style</a:t>
            </a:r>
          </a:p>
        </p:txBody>
      </p:sp>
      <p:pic>
        <p:nvPicPr>
          <p:cNvPr id="9" name="Picture 8">
            <a:extLst>
              <a:ext uri="{FF2B5EF4-FFF2-40B4-BE49-F238E27FC236}">
                <a16:creationId xmlns:a16="http://schemas.microsoft.com/office/drawing/2014/main" id="{2B3227DC-8D05-EC42-9328-1C999C630062}"/>
              </a:ext>
            </a:extLst>
          </p:cNvPr>
          <p:cNvPicPr>
            <a:picLocks noChangeAspect="1"/>
          </p:cNvPicPr>
          <p:nvPr userDrawn="1"/>
        </p:nvPicPr>
        <p:blipFill>
          <a:blip r:embed="rId43"/>
          <a:stretch>
            <a:fillRect/>
          </a:stretch>
        </p:blipFill>
        <p:spPr>
          <a:xfrm>
            <a:off x="249629" y="4789746"/>
            <a:ext cx="215411" cy="215411"/>
          </a:xfrm>
          <a:prstGeom prst="rect">
            <a:avLst/>
          </a:prstGeom>
        </p:spPr>
      </p:pic>
      <p:sp>
        <p:nvSpPr>
          <p:cNvPr id="10" name="Footer Placeholder 4">
            <a:extLst>
              <a:ext uri="{FF2B5EF4-FFF2-40B4-BE49-F238E27FC236}">
                <a16:creationId xmlns:a16="http://schemas.microsoft.com/office/drawing/2014/main" id="{31B810A9-BCD2-604D-A050-F728F222EAF7}"/>
              </a:ext>
            </a:extLst>
          </p:cNvPr>
          <p:cNvSpPr txBox="1">
            <a:spLocks/>
          </p:cNvSpPr>
          <p:nvPr userDrawn="1"/>
        </p:nvSpPr>
        <p:spPr>
          <a:xfrm>
            <a:off x="6508974" y="4793077"/>
            <a:ext cx="2097731" cy="262265"/>
          </a:xfrm>
          <a:prstGeom prst="rect">
            <a:avLst/>
          </a:prstGeom>
        </p:spPr>
        <p:txBody>
          <a:bodyPr vert="horz" lIns="0" tIns="0" rIns="0" bIns="0" rtlCol="0" anchor="ctr"/>
          <a:lstStyle>
            <a:defPPr>
              <a:defRPr lang="en-US"/>
            </a:defPPr>
            <a:lvl1pPr algn="l" rtl="0" fontAlgn="base">
              <a:spcBef>
                <a:spcPct val="0"/>
              </a:spcBef>
              <a:spcAft>
                <a:spcPct val="0"/>
              </a:spcAft>
              <a:defRPr sz="675" kern="1200">
                <a:solidFill>
                  <a:schemeClr val="accent2"/>
                </a:solidFill>
                <a:latin typeface="+mn-lt"/>
                <a:ea typeface="+mn-ea"/>
                <a:cs typeface="+mn-cs"/>
              </a:defRPr>
            </a:lvl1pPr>
            <a:lvl2pPr marL="456835" algn="l" rtl="0" fontAlgn="base">
              <a:spcBef>
                <a:spcPct val="0"/>
              </a:spcBef>
              <a:spcAft>
                <a:spcPct val="0"/>
              </a:spcAft>
              <a:defRPr kern="1200">
                <a:solidFill>
                  <a:schemeClr val="tx1"/>
                </a:solidFill>
                <a:latin typeface="+mj-lt"/>
                <a:ea typeface="+mj-ea"/>
                <a:cs typeface="+mj-cs"/>
              </a:defRPr>
            </a:lvl2pPr>
            <a:lvl3pPr marL="913670" algn="l" rtl="0" fontAlgn="base">
              <a:spcBef>
                <a:spcPct val="0"/>
              </a:spcBef>
              <a:spcAft>
                <a:spcPct val="0"/>
              </a:spcAft>
              <a:defRPr kern="1200">
                <a:solidFill>
                  <a:schemeClr val="tx1"/>
                </a:solidFill>
                <a:latin typeface="+mj-lt"/>
                <a:ea typeface="+mj-ea"/>
                <a:cs typeface="+mj-cs"/>
              </a:defRPr>
            </a:lvl3pPr>
            <a:lvl4pPr marL="1370505" algn="l" rtl="0" fontAlgn="base">
              <a:spcBef>
                <a:spcPct val="0"/>
              </a:spcBef>
              <a:spcAft>
                <a:spcPct val="0"/>
              </a:spcAft>
              <a:defRPr kern="1200">
                <a:solidFill>
                  <a:schemeClr val="tx1"/>
                </a:solidFill>
                <a:latin typeface="+mj-lt"/>
                <a:ea typeface="+mj-ea"/>
                <a:cs typeface="+mj-cs"/>
              </a:defRPr>
            </a:lvl4pPr>
            <a:lvl5pPr marL="1827336" algn="l" rtl="0" fontAlgn="base">
              <a:spcBef>
                <a:spcPct val="0"/>
              </a:spcBef>
              <a:spcAft>
                <a:spcPct val="0"/>
              </a:spcAft>
              <a:defRPr kern="1200">
                <a:solidFill>
                  <a:schemeClr val="tx1"/>
                </a:solidFill>
                <a:latin typeface="+mj-lt"/>
                <a:ea typeface="+mj-ea"/>
                <a:cs typeface="+mj-cs"/>
              </a:defRPr>
            </a:lvl5pPr>
            <a:lvl6pPr marL="2284166" algn="l" defTabSz="913670" rtl="0" eaLnBrk="1" latinLnBrk="0" hangingPunct="1">
              <a:defRPr kern="1200">
                <a:solidFill>
                  <a:schemeClr val="tx1"/>
                </a:solidFill>
                <a:latin typeface="+mj-lt"/>
                <a:ea typeface="+mj-ea"/>
                <a:cs typeface="+mj-cs"/>
              </a:defRPr>
            </a:lvl6pPr>
            <a:lvl7pPr marL="2741009" algn="l" defTabSz="913670" rtl="0" eaLnBrk="1" latinLnBrk="0" hangingPunct="1">
              <a:defRPr kern="1200">
                <a:solidFill>
                  <a:schemeClr val="tx1"/>
                </a:solidFill>
                <a:latin typeface="+mj-lt"/>
                <a:ea typeface="+mj-ea"/>
                <a:cs typeface="+mj-cs"/>
              </a:defRPr>
            </a:lvl7pPr>
            <a:lvl8pPr marL="3197838" algn="l" defTabSz="913670" rtl="0" eaLnBrk="1" latinLnBrk="0" hangingPunct="1">
              <a:defRPr kern="1200">
                <a:solidFill>
                  <a:schemeClr val="tx1"/>
                </a:solidFill>
                <a:latin typeface="+mj-lt"/>
                <a:ea typeface="+mj-ea"/>
                <a:cs typeface="+mj-cs"/>
              </a:defRPr>
            </a:lvl8pPr>
            <a:lvl9pPr marL="3654669" algn="l" defTabSz="913670" rtl="0" eaLnBrk="1" latinLnBrk="0" hangingPunct="1">
              <a:defRPr kern="1200">
                <a:solidFill>
                  <a:schemeClr val="tx1"/>
                </a:solidFill>
                <a:latin typeface="+mj-lt"/>
                <a:ea typeface="+mj-ea"/>
                <a:cs typeface="+mj-cs"/>
              </a:defRPr>
            </a:lvl9pPr>
          </a:lstStyle>
          <a:p>
            <a:pPr algn="r" defTabSz="913662" fontAlgn="auto">
              <a:spcBef>
                <a:spcPts val="0"/>
              </a:spcBef>
              <a:spcAft>
                <a:spcPts val="0"/>
              </a:spcAft>
            </a:pPr>
            <a:r>
              <a:rPr lang="en-US" sz="60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 2021 Apptio, all rights reserved (V2001-1)</a:t>
            </a:r>
          </a:p>
        </p:txBody>
      </p:sp>
      <p:sp>
        <p:nvSpPr>
          <p:cNvPr id="11" name="Slide Number Placeholder 5">
            <a:extLst>
              <a:ext uri="{FF2B5EF4-FFF2-40B4-BE49-F238E27FC236}">
                <a16:creationId xmlns:a16="http://schemas.microsoft.com/office/drawing/2014/main" id="{80288565-DF4D-0241-9C11-4FB42C0DA7F3}"/>
              </a:ext>
            </a:extLst>
          </p:cNvPr>
          <p:cNvSpPr txBox="1">
            <a:spLocks/>
          </p:cNvSpPr>
          <p:nvPr userDrawn="1"/>
        </p:nvSpPr>
        <p:spPr>
          <a:xfrm>
            <a:off x="8736676" y="4790536"/>
            <a:ext cx="339091" cy="262265"/>
          </a:xfrm>
          <a:prstGeom prst="rect">
            <a:avLst/>
          </a:prstGeom>
        </p:spPr>
        <p:txBody>
          <a:bodyPr vert="horz" lIns="0" tIns="0" rIns="0" bIns="0" rtlCol="0" anchor="ctr"/>
          <a:lstStyle>
            <a:defPPr>
              <a:defRPr lang="en-US"/>
            </a:defPPr>
            <a:lvl1pPr algn="r" rtl="0" fontAlgn="base">
              <a:spcBef>
                <a:spcPct val="0"/>
              </a:spcBef>
              <a:spcAft>
                <a:spcPct val="0"/>
              </a:spcAft>
              <a:defRPr sz="788" b="1" kern="1200">
                <a:solidFill>
                  <a:schemeClr val="accent1"/>
                </a:solidFill>
                <a:latin typeface="+mj-lt"/>
                <a:ea typeface="+mj-ea"/>
                <a:cs typeface="+mj-cs"/>
              </a:defRPr>
            </a:lvl1pPr>
            <a:lvl2pPr marL="456835" algn="l" rtl="0" fontAlgn="base">
              <a:spcBef>
                <a:spcPct val="0"/>
              </a:spcBef>
              <a:spcAft>
                <a:spcPct val="0"/>
              </a:spcAft>
              <a:defRPr kern="1200">
                <a:solidFill>
                  <a:schemeClr val="tx1"/>
                </a:solidFill>
                <a:latin typeface="+mj-lt"/>
                <a:ea typeface="+mj-ea"/>
                <a:cs typeface="+mj-cs"/>
              </a:defRPr>
            </a:lvl2pPr>
            <a:lvl3pPr marL="913670" algn="l" rtl="0" fontAlgn="base">
              <a:spcBef>
                <a:spcPct val="0"/>
              </a:spcBef>
              <a:spcAft>
                <a:spcPct val="0"/>
              </a:spcAft>
              <a:defRPr kern="1200">
                <a:solidFill>
                  <a:schemeClr val="tx1"/>
                </a:solidFill>
                <a:latin typeface="+mj-lt"/>
                <a:ea typeface="+mj-ea"/>
                <a:cs typeface="+mj-cs"/>
              </a:defRPr>
            </a:lvl3pPr>
            <a:lvl4pPr marL="1370505" algn="l" rtl="0" fontAlgn="base">
              <a:spcBef>
                <a:spcPct val="0"/>
              </a:spcBef>
              <a:spcAft>
                <a:spcPct val="0"/>
              </a:spcAft>
              <a:defRPr kern="1200">
                <a:solidFill>
                  <a:schemeClr val="tx1"/>
                </a:solidFill>
                <a:latin typeface="+mj-lt"/>
                <a:ea typeface="+mj-ea"/>
                <a:cs typeface="+mj-cs"/>
              </a:defRPr>
            </a:lvl4pPr>
            <a:lvl5pPr marL="1827336" algn="l" rtl="0" fontAlgn="base">
              <a:spcBef>
                <a:spcPct val="0"/>
              </a:spcBef>
              <a:spcAft>
                <a:spcPct val="0"/>
              </a:spcAft>
              <a:defRPr kern="1200">
                <a:solidFill>
                  <a:schemeClr val="tx1"/>
                </a:solidFill>
                <a:latin typeface="+mj-lt"/>
                <a:ea typeface="+mj-ea"/>
                <a:cs typeface="+mj-cs"/>
              </a:defRPr>
            </a:lvl5pPr>
            <a:lvl6pPr marL="2284166" algn="l" defTabSz="913670" rtl="0" eaLnBrk="1" latinLnBrk="0" hangingPunct="1">
              <a:defRPr kern="1200">
                <a:solidFill>
                  <a:schemeClr val="tx1"/>
                </a:solidFill>
                <a:latin typeface="+mj-lt"/>
                <a:ea typeface="+mj-ea"/>
                <a:cs typeface="+mj-cs"/>
              </a:defRPr>
            </a:lvl6pPr>
            <a:lvl7pPr marL="2741009" algn="l" defTabSz="913670" rtl="0" eaLnBrk="1" latinLnBrk="0" hangingPunct="1">
              <a:defRPr kern="1200">
                <a:solidFill>
                  <a:schemeClr val="tx1"/>
                </a:solidFill>
                <a:latin typeface="+mj-lt"/>
                <a:ea typeface="+mj-ea"/>
                <a:cs typeface="+mj-cs"/>
              </a:defRPr>
            </a:lvl7pPr>
            <a:lvl8pPr marL="3197838" algn="l" defTabSz="913670" rtl="0" eaLnBrk="1" latinLnBrk="0" hangingPunct="1">
              <a:defRPr kern="1200">
                <a:solidFill>
                  <a:schemeClr val="tx1"/>
                </a:solidFill>
                <a:latin typeface="+mj-lt"/>
                <a:ea typeface="+mj-ea"/>
                <a:cs typeface="+mj-cs"/>
              </a:defRPr>
            </a:lvl8pPr>
            <a:lvl9pPr marL="3654669" algn="l" defTabSz="913670" rtl="0" eaLnBrk="1" latinLnBrk="0" hangingPunct="1">
              <a:defRPr kern="1200">
                <a:solidFill>
                  <a:schemeClr val="tx1"/>
                </a:solidFill>
                <a:latin typeface="+mj-lt"/>
                <a:ea typeface="+mj-ea"/>
                <a:cs typeface="+mj-cs"/>
              </a:defRPr>
            </a:lvl9pPr>
          </a:lstStyle>
          <a:p>
            <a:pPr algn="l" defTabSz="913662" fontAlgn="auto">
              <a:spcBef>
                <a:spcPts val="0"/>
              </a:spcBef>
              <a:spcAft>
                <a:spcPts val="0"/>
              </a:spcAft>
            </a:pPr>
            <a:fld id="{456D0670-BA52-7D4D-AA63-AF22D9563C5C}" type="slidenum">
              <a:rPr lang="en-US" sz="800" smtClean="0">
                <a:solidFill>
                  <a:schemeClr val="bg1">
                    <a:lumMod val="65000"/>
                  </a:schemeClr>
                </a:solidFill>
                <a:latin typeface="Lato" panose="020F0502020204030203" pitchFamily="34" charset="0"/>
                <a:ea typeface="Lato" panose="020F0502020204030203" pitchFamily="34" charset="0"/>
                <a:cs typeface="Lato" panose="020F0502020204030203" pitchFamily="34" charset="0"/>
              </a:rPr>
              <a:pPr algn="l" defTabSz="913662" fontAlgn="auto">
                <a:spcBef>
                  <a:spcPts val="0"/>
                </a:spcBef>
                <a:spcAft>
                  <a:spcPts val="0"/>
                </a:spcAft>
              </a:pPr>
              <a:t>‹#›</a:t>
            </a:fld>
            <a:endParaRPr lang="en-US" sz="800">
              <a:solidFill>
                <a:schemeClr val="bg1">
                  <a:lumMod val="6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83545030"/>
      </p:ext>
    </p:extLst>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 id="2147485026" r:id="rId12"/>
    <p:sldLayoutId id="2147485027" r:id="rId13"/>
    <p:sldLayoutId id="2147485028" r:id="rId14"/>
    <p:sldLayoutId id="2147485029" r:id="rId15"/>
    <p:sldLayoutId id="2147485030" r:id="rId16"/>
    <p:sldLayoutId id="2147485031" r:id="rId17"/>
    <p:sldLayoutId id="2147485032" r:id="rId18"/>
    <p:sldLayoutId id="2147485033" r:id="rId19"/>
    <p:sldLayoutId id="2147485034" r:id="rId20"/>
    <p:sldLayoutId id="2147485035" r:id="rId21"/>
    <p:sldLayoutId id="2147485036" r:id="rId22"/>
    <p:sldLayoutId id="2147485037" r:id="rId23"/>
    <p:sldLayoutId id="2147485038" r:id="rId24"/>
    <p:sldLayoutId id="2147485039" r:id="rId25"/>
    <p:sldLayoutId id="2147485040" r:id="rId26"/>
    <p:sldLayoutId id="2147485041" r:id="rId27"/>
    <p:sldLayoutId id="2147485042" r:id="rId28"/>
    <p:sldLayoutId id="2147485043" r:id="rId29"/>
    <p:sldLayoutId id="2147485044" r:id="rId30"/>
    <p:sldLayoutId id="2147485045" r:id="rId31"/>
    <p:sldLayoutId id="2147485046" r:id="rId32"/>
    <p:sldLayoutId id="2147485047" r:id="rId33"/>
    <p:sldLayoutId id="2147485048" r:id="rId34"/>
    <p:sldLayoutId id="2147485049" r:id="rId35"/>
    <p:sldLayoutId id="2147485050" r:id="rId36"/>
    <p:sldLayoutId id="2147485051" r:id="rId37"/>
    <p:sldLayoutId id="2147485052" r:id="rId38"/>
    <p:sldLayoutId id="2147485053" r:id="rId39"/>
    <p:sldLayoutId id="2147485054" r:id="rId40"/>
    <p:sldLayoutId id="2147485055" r:id="rId4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3662" rtl="0" eaLnBrk="1" latinLnBrk="0" hangingPunct="1">
        <a:lnSpc>
          <a:spcPct val="114000"/>
        </a:lnSpc>
        <a:spcBef>
          <a:spcPct val="0"/>
        </a:spcBef>
        <a:buNone/>
        <a:defRPr sz="3000" b="0" i="0" kern="1200" cap="none" baseline="0">
          <a:solidFill>
            <a:srgbClr val="1E2124"/>
          </a:solidFill>
          <a:latin typeface="Lato Light" panose="020F0502020204030203" pitchFamily="34" charset="0"/>
          <a:ea typeface="Lato Light" panose="020F0502020204030203" pitchFamily="34" charset="0"/>
          <a:cs typeface="Lato Light" panose="020F0502020204030203" pitchFamily="34" charset="0"/>
        </a:defRPr>
      </a:lvl1pPr>
    </p:titleStyle>
    <p:bodyStyle>
      <a:lvl1pPr marL="274307" indent="-274307" algn="l" defTabSz="913662" rtl="0" eaLnBrk="1" latinLnBrk="0" hangingPunct="1">
        <a:spcBef>
          <a:spcPct val="20000"/>
        </a:spcBef>
        <a:buClr>
          <a:schemeClr val="accent1"/>
        </a:buClr>
        <a:buSzPct val="100000"/>
        <a:buFont typeface="Segoe UI Historic" panose="020B0502040204020203" pitchFamily="34" charset="0"/>
        <a:buChar char="◾"/>
        <a:defRPr lang="en-US" sz="2100" b="0" kern="1200" dirty="0" smtClean="0">
          <a:solidFill>
            <a:schemeClr val="tx1"/>
          </a:solidFill>
          <a:latin typeface="+mn-lt"/>
          <a:ea typeface="+mn-ea"/>
          <a:cs typeface="+mn-cs"/>
        </a:defRPr>
      </a:lvl1pPr>
      <a:lvl2pPr marL="574647" indent="-228588" algn="l" defTabSz="913662" rtl="0" eaLnBrk="1" latinLnBrk="0" hangingPunct="1">
        <a:spcBef>
          <a:spcPct val="20000"/>
        </a:spcBef>
        <a:buClr>
          <a:schemeClr val="accent1"/>
        </a:buClr>
        <a:buSzPct val="100000"/>
        <a:buFont typeface="Segoe UI Historic" panose="020B0502040204020203" pitchFamily="34" charset="0"/>
        <a:buChar char="◾"/>
        <a:defRPr lang="en-US" sz="1800" b="0" kern="1200" dirty="0" smtClean="0">
          <a:solidFill>
            <a:schemeClr val="tx1"/>
          </a:solidFill>
          <a:latin typeface="+mn-lt"/>
          <a:ea typeface="+mn-ea"/>
          <a:cs typeface="+mn-cs"/>
        </a:defRPr>
      </a:lvl2pPr>
      <a:lvl3pPr marL="766725" indent="-176204" algn="l" defTabSz="913662" rtl="0" eaLnBrk="1" latinLnBrk="0" hangingPunct="1">
        <a:spcBef>
          <a:spcPct val="20000"/>
        </a:spcBef>
        <a:buClr>
          <a:schemeClr val="accent1"/>
        </a:buClr>
        <a:buSzPct val="100000"/>
        <a:buFont typeface="Segoe UI Historic" panose="020B0502040204020203" pitchFamily="34" charset="0"/>
        <a:buChar char="◾"/>
        <a:defRPr lang="en-US" sz="1500" b="0" kern="1200" dirty="0" smtClean="0">
          <a:solidFill>
            <a:schemeClr val="tx1"/>
          </a:solidFill>
          <a:latin typeface="+mn-lt"/>
          <a:ea typeface="+mn-ea"/>
          <a:cs typeface="+mn-cs"/>
        </a:defRPr>
      </a:lvl3pPr>
      <a:lvl4pPr marL="973090" indent="-153980" algn="l" defTabSz="913662" rtl="0" eaLnBrk="1" latinLnBrk="0" hangingPunct="1">
        <a:spcBef>
          <a:spcPct val="20000"/>
        </a:spcBef>
        <a:buClr>
          <a:schemeClr val="accent1"/>
        </a:buClr>
        <a:buSzPct val="100000"/>
        <a:buFont typeface="Segoe UI Historic" panose="020B0502040204020203" pitchFamily="34" charset="0"/>
        <a:buChar char="◾"/>
        <a:defRPr lang="en-US" sz="1350" b="0" kern="1200" dirty="0" smtClean="0">
          <a:solidFill>
            <a:schemeClr val="tx1"/>
          </a:solidFill>
          <a:latin typeface="+mn-lt"/>
          <a:ea typeface="+mn-ea"/>
          <a:cs typeface="+mn-cs"/>
        </a:defRPr>
      </a:lvl4pPr>
      <a:lvl5pPr marL="1142944" indent="-125407" algn="l" defTabSz="913662" rtl="0" eaLnBrk="1" latinLnBrk="0" hangingPunct="1">
        <a:spcBef>
          <a:spcPct val="20000"/>
        </a:spcBef>
        <a:buClr>
          <a:schemeClr val="accent1"/>
        </a:buClr>
        <a:buSzPct val="100000"/>
        <a:buFont typeface="Segoe UI Historic" panose="020B0502040204020203" pitchFamily="34" charset="0"/>
        <a:buChar char="◾"/>
        <a:defRPr lang="en-US" sz="1350" b="0" kern="1200" dirty="0">
          <a:solidFill>
            <a:schemeClr val="tx1"/>
          </a:solidFill>
          <a:latin typeface="+mn-lt"/>
          <a:ea typeface="+mn-ea"/>
          <a:cs typeface="+mn-cs"/>
        </a:defRPr>
      </a:lvl5pPr>
      <a:lvl6pPr marL="2512565" indent="-228422" algn="l" defTabSz="913662" rtl="0" eaLnBrk="1" latinLnBrk="0" hangingPunct="1">
        <a:spcBef>
          <a:spcPct val="20000"/>
        </a:spcBef>
        <a:buFont typeface="+mj-lt"/>
        <a:buChar char="•"/>
        <a:defRPr sz="2025" kern="1200">
          <a:solidFill>
            <a:schemeClr val="tx1"/>
          </a:solidFill>
          <a:latin typeface="+mn-lt"/>
          <a:ea typeface="+mn-ea"/>
          <a:cs typeface="+mn-cs"/>
        </a:defRPr>
      </a:lvl6pPr>
      <a:lvl7pPr marL="2969398" indent="-228422" algn="l" defTabSz="913662" rtl="0" eaLnBrk="1" latinLnBrk="0" hangingPunct="1">
        <a:spcBef>
          <a:spcPct val="20000"/>
        </a:spcBef>
        <a:buFont typeface="+mj-lt"/>
        <a:buChar char="•"/>
        <a:defRPr sz="2025" kern="1200">
          <a:solidFill>
            <a:schemeClr val="tx1"/>
          </a:solidFill>
          <a:latin typeface="+mn-lt"/>
          <a:ea typeface="+mn-ea"/>
          <a:cs typeface="+mn-cs"/>
        </a:defRPr>
      </a:lvl7pPr>
      <a:lvl8pPr marL="3426227" indent="-228422" algn="l" defTabSz="913662" rtl="0" eaLnBrk="1" latinLnBrk="0" hangingPunct="1">
        <a:spcBef>
          <a:spcPct val="20000"/>
        </a:spcBef>
        <a:buFont typeface="+mj-lt"/>
        <a:buChar char="•"/>
        <a:defRPr sz="2025" kern="1200">
          <a:solidFill>
            <a:schemeClr val="tx1"/>
          </a:solidFill>
          <a:latin typeface="+mn-lt"/>
          <a:ea typeface="+mn-ea"/>
          <a:cs typeface="+mn-cs"/>
        </a:defRPr>
      </a:lvl8pPr>
      <a:lvl9pPr marL="3883059" indent="-228422" algn="l" defTabSz="913662" rtl="0" eaLnBrk="1" latinLnBrk="0" hangingPunct="1">
        <a:spcBef>
          <a:spcPct val="20000"/>
        </a:spcBef>
        <a:buFont typeface="+mj-lt"/>
        <a:buChar char="•"/>
        <a:defRPr sz="2025" kern="1200">
          <a:solidFill>
            <a:schemeClr val="tx1"/>
          </a:solidFill>
          <a:latin typeface="+mn-lt"/>
          <a:ea typeface="+mn-ea"/>
          <a:cs typeface="+mn-cs"/>
        </a:defRPr>
      </a:lvl9pPr>
    </p:bodyStyle>
    <p:otherStyle>
      <a:defPPr>
        <a:defRPr lang="en-US"/>
      </a:defPPr>
      <a:lvl1pPr marL="0" algn="l" defTabSz="913662" rtl="0" eaLnBrk="1" latinLnBrk="0" hangingPunct="1">
        <a:defRPr sz="1800" kern="1200">
          <a:solidFill>
            <a:schemeClr val="tx1"/>
          </a:solidFill>
          <a:latin typeface="+mn-lt"/>
          <a:ea typeface="+mn-ea"/>
          <a:cs typeface="+mn-cs"/>
        </a:defRPr>
      </a:lvl1pPr>
      <a:lvl2pPr marL="456830" algn="l" defTabSz="913662" rtl="0" eaLnBrk="1" latinLnBrk="0" hangingPunct="1">
        <a:defRPr sz="1800" kern="1200">
          <a:solidFill>
            <a:schemeClr val="tx1"/>
          </a:solidFill>
          <a:latin typeface="+mn-lt"/>
          <a:ea typeface="+mn-ea"/>
          <a:cs typeface="+mn-cs"/>
        </a:defRPr>
      </a:lvl2pPr>
      <a:lvl3pPr marL="913662" algn="l" defTabSz="913662" rtl="0" eaLnBrk="1" latinLnBrk="0" hangingPunct="1">
        <a:defRPr sz="1800" kern="1200">
          <a:solidFill>
            <a:schemeClr val="tx1"/>
          </a:solidFill>
          <a:latin typeface="+mn-lt"/>
          <a:ea typeface="+mn-ea"/>
          <a:cs typeface="+mn-cs"/>
        </a:defRPr>
      </a:lvl3pPr>
      <a:lvl4pPr marL="1370494" algn="l" defTabSz="913662" rtl="0" eaLnBrk="1" latinLnBrk="0" hangingPunct="1">
        <a:defRPr sz="1800" kern="1200">
          <a:solidFill>
            <a:schemeClr val="tx1"/>
          </a:solidFill>
          <a:latin typeface="+mn-lt"/>
          <a:ea typeface="+mn-ea"/>
          <a:cs typeface="+mn-cs"/>
        </a:defRPr>
      </a:lvl4pPr>
      <a:lvl5pPr marL="1827323" algn="l" defTabSz="913662" rtl="0" eaLnBrk="1" latinLnBrk="0" hangingPunct="1">
        <a:defRPr sz="1800" kern="1200">
          <a:solidFill>
            <a:schemeClr val="tx1"/>
          </a:solidFill>
          <a:latin typeface="+mn-lt"/>
          <a:ea typeface="+mn-ea"/>
          <a:cs typeface="+mn-cs"/>
        </a:defRPr>
      </a:lvl5pPr>
      <a:lvl6pPr marL="2284148" algn="l" defTabSz="913662" rtl="0" eaLnBrk="1" latinLnBrk="0" hangingPunct="1">
        <a:defRPr sz="1800" kern="1200">
          <a:solidFill>
            <a:schemeClr val="tx1"/>
          </a:solidFill>
          <a:latin typeface="+mn-lt"/>
          <a:ea typeface="+mn-ea"/>
          <a:cs typeface="+mn-cs"/>
        </a:defRPr>
      </a:lvl6pPr>
      <a:lvl7pPr marL="2740985" algn="l" defTabSz="913662" rtl="0" eaLnBrk="1" latinLnBrk="0" hangingPunct="1">
        <a:defRPr sz="1800" kern="1200">
          <a:solidFill>
            <a:schemeClr val="tx1"/>
          </a:solidFill>
          <a:latin typeface="+mn-lt"/>
          <a:ea typeface="+mn-ea"/>
          <a:cs typeface="+mn-cs"/>
        </a:defRPr>
      </a:lvl7pPr>
      <a:lvl8pPr marL="3197812" algn="l" defTabSz="913662" rtl="0" eaLnBrk="1" latinLnBrk="0" hangingPunct="1">
        <a:defRPr sz="1800" kern="1200">
          <a:solidFill>
            <a:schemeClr val="tx1"/>
          </a:solidFill>
          <a:latin typeface="+mn-lt"/>
          <a:ea typeface="+mn-ea"/>
          <a:cs typeface="+mn-cs"/>
        </a:defRPr>
      </a:lvl8pPr>
      <a:lvl9pPr marL="3654640" algn="l" defTabSz="9136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16">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3" y="138346"/>
            <a:ext cx="8229601" cy="1004655"/>
          </a:xfrm>
          <a:prstGeom prst="rect">
            <a:avLst/>
          </a:prstGeom>
        </p:spPr>
        <p:txBody>
          <a:bodyPr vert="horz" lIns="0" tIns="182880" rIns="0" bIns="182880" rtlCol="0" anchor="ctr">
            <a:normAutofit/>
          </a:bodyPr>
          <a:lstStyle/>
          <a:p>
            <a:r>
              <a:rPr lang="en-US"/>
              <a:t>Click to edit Master title style</a:t>
            </a:r>
          </a:p>
        </p:txBody>
      </p:sp>
      <p:sp>
        <p:nvSpPr>
          <p:cNvPr id="6" name="Slide Number Placeholder 5">
            <a:extLst>
              <a:ext uri="{FF2B5EF4-FFF2-40B4-BE49-F238E27FC236}">
                <a16:creationId xmlns:a16="http://schemas.microsoft.com/office/drawing/2014/main" id="{C657E4D4-F129-4F5E-93A6-DBDCD299E31B}"/>
              </a:ext>
            </a:extLst>
          </p:cNvPr>
          <p:cNvSpPr txBox="1">
            <a:spLocks/>
          </p:cNvSpPr>
          <p:nvPr userDrawn="1"/>
        </p:nvSpPr>
        <p:spPr>
          <a:xfrm>
            <a:off x="8801667" y="4781551"/>
            <a:ext cx="339090" cy="262265"/>
          </a:xfrm>
          <a:prstGeom prst="rect">
            <a:avLst/>
          </a:prstGeom>
        </p:spPr>
        <p:txBody>
          <a:bodyPr vert="horz" lIns="0" tIns="0" rIns="0" bIns="0" rtlCol="0" anchor="ctr"/>
          <a:lstStyle>
            <a:defPPr>
              <a:defRPr lang="en-US"/>
            </a:defPPr>
            <a:lvl1pPr algn="r" rtl="0" fontAlgn="base">
              <a:spcBef>
                <a:spcPct val="0"/>
              </a:spcBef>
              <a:spcAft>
                <a:spcPct val="0"/>
              </a:spcAft>
              <a:defRPr sz="788" b="1" kern="1200">
                <a:solidFill>
                  <a:schemeClr val="accent1"/>
                </a:solidFill>
                <a:latin typeface="+mj-lt"/>
                <a:ea typeface="+mj-ea"/>
                <a:cs typeface="+mj-cs"/>
              </a:defRPr>
            </a:lvl1pPr>
            <a:lvl2pPr marL="456835" algn="l" rtl="0" fontAlgn="base">
              <a:spcBef>
                <a:spcPct val="0"/>
              </a:spcBef>
              <a:spcAft>
                <a:spcPct val="0"/>
              </a:spcAft>
              <a:defRPr kern="1200">
                <a:solidFill>
                  <a:schemeClr val="tx1"/>
                </a:solidFill>
                <a:latin typeface="+mj-lt"/>
                <a:ea typeface="+mj-ea"/>
                <a:cs typeface="+mj-cs"/>
              </a:defRPr>
            </a:lvl2pPr>
            <a:lvl3pPr marL="913670" algn="l" rtl="0" fontAlgn="base">
              <a:spcBef>
                <a:spcPct val="0"/>
              </a:spcBef>
              <a:spcAft>
                <a:spcPct val="0"/>
              </a:spcAft>
              <a:defRPr kern="1200">
                <a:solidFill>
                  <a:schemeClr val="tx1"/>
                </a:solidFill>
                <a:latin typeface="+mj-lt"/>
                <a:ea typeface="+mj-ea"/>
                <a:cs typeface="+mj-cs"/>
              </a:defRPr>
            </a:lvl3pPr>
            <a:lvl4pPr marL="1370505" algn="l" rtl="0" fontAlgn="base">
              <a:spcBef>
                <a:spcPct val="0"/>
              </a:spcBef>
              <a:spcAft>
                <a:spcPct val="0"/>
              </a:spcAft>
              <a:defRPr kern="1200">
                <a:solidFill>
                  <a:schemeClr val="tx1"/>
                </a:solidFill>
                <a:latin typeface="+mj-lt"/>
                <a:ea typeface="+mj-ea"/>
                <a:cs typeface="+mj-cs"/>
              </a:defRPr>
            </a:lvl4pPr>
            <a:lvl5pPr marL="1827336" algn="l" rtl="0" fontAlgn="base">
              <a:spcBef>
                <a:spcPct val="0"/>
              </a:spcBef>
              <a:spcAft>
                <a:spcPct val="0"/>
              </a:spcAft>
              <a:defRPr kern="1200">
                <a:solidFill>
                  <a:schemeClr val="tx1"/>
                </a:solidFill>
                <a:latin typeface="+mj-lt"/>
                <a:ea typeface="+mj-ea"/>
                <a:cs typeface="+mj-cs"/>
              </a:defRPr>
            </a:lvl5pPr>
            <a:lvl6pPr marL="2284166" algn="l" defTabSz="913670" rtl="0" eaLnBrk="1" latinLnBrk="0" hangingPunct="1">
              <a:defRPr kern="1200">
                <a:solidFill>
                  <a:schemeClr val="tx1"/>
                </a:solidFill>
                <a:latin typeface="+mj-lt"/>
                <a:ea typeface="+mj-ea"/>
                <a:cs typeface="+mj-cs"/>
              </a:defRPr>
            </a:lvl6pPr>
            <a:lvl7pPr marL="2741009" algn="l" defTabSz="913670" rtl="0" eaLnBrk="1" latinLnBrk="0" hangingPunct="1">
              <a:defRPr kern="1200">
                <a:solidFill>
                  <a:schemeClr val="tx1"/>
                </a:solidFill>
                <a:latin typeface="+mj-lt"/>
                <a:ea typeface="+mj-ea"/>
                <a:cs typeface="+mj-cs"/>
              </a:defRPr>
            </a:lvl7pPr>
            <a:lvl8pPr marL="3197838" algn="l" defTabSz="913670" rtl="0" eaLnBrk="1" latinLnBrk="0" hangingPunct="1">
              <a:defRPr kern="1200">
                <a:solidFill>
                  <a:schemeClr val="tx1"/>
                </a:solidFill>
                <a:latin typeface="+mj-lt"/>
                <a:ea typeface="+mj-ea"/>
                <a:cs typeface="+mj-cs"/>
              </a:defRPr>
            </a:lvl8pPr>
            <a:lvl9pPr marL="3654669" algn="l" defTabSz="913670" rtl="0" eaLnBrk="1" latinLnBrk="0" hangingPunct="1">
              <a:defRPr kern="1200">
                <a:solidFill>
                  <a:schemeClr val="tx1"/>
                </a:solidFill>
                <a:latin typeface="+mj-lt"/>
                <a:ea typeface="+mj-ea"/>
                <a:cs typeface="+mj-cs"/>
              </a:defRPr>
            </a:lvl9pPr>
          </a:lstStyle>
          <a:p>
            <a:pPr algn="l" defTabSz="913685" fontAlgn="auto">
              <a:spcBef>
                <a:spcPts val="0"/>
              </a:spcBef>
              <a:spcAft>
                <a:spcPts val="0"/>
              </a:spcAft>
            </a:pPr>
            <a:fld id="{4C1362D4-5ABD-4326-94E6-7A5ADE3C9964}" type="slidenum">
              <a:rPr lang="en-US" sz="591" smtClean="0">
                <a:solidFill>
                  <a:srgbClr val="A6A6A6"/>
                </a:solidFill>
                <a:ea typeface="+mn-ea"/>
              </a:rPr>
              <a:pPr algn="l" defTabSz="913685" fontAlgn="auto">
                <a:spcBef>
                  <a:spcPts val="0"/>
                </a:spcBef>
                <a:spcAft>
                  <a:spcPts val="0"/>
                </a:spcAft>
              </a:pPr>
              <a:t>‹#›</a:t>
            </a:fld>
            <a:endParaRPr lang="en-US" sz="591">
              <a:solidFill>
                <a:srgbClr val="A6A6A6"/>
              </a:solidFill>
              <a:ea typeface="+mn-ea"/>
            </a:endParaRPr>
          </a:p>
        </p:txBody>
      </p:sp>
      <p:sp>
        <p:nvSpPr>
          <p:cNvPr id="7" name="Freeform 5">
            <a:extLst>
              <a:ext uri="{FF2B5EF4-FFF2-40B4-BE49-F238E27FC236}">
                <a16:creationId xmlns:a16="http://schemas.microsoft.com/office/drawing/2014/main" id="{A3C977C6-B19B-4812-BE02-58094136F85C}"/>
              </a:ext>
            </a:extLst>
          </p:cNvPr>
          <p:cNvSpPr>
            <a:spLocks noChangeAspect="1" noEditPoints="1"/>
          </p:cNvSpPr>
          <p:nvPr userDrawn="1"/>
        </p:nvSpPr>
        <p:spPr bwMode="auto">
          <a:xfrm>
            <a:off x="228601" y="4791715"/>
            <a:ext cx="186867" cy="187249"/>
          </a:xfrm>
          <a:custGeom>
            <a:avLst/>
            <a:gdLst>
              <a:gd name="T0" fmla="*/ 408 w 621"/>
              <a:gd name="T1" fmla="*/ 507 h 620"/>
              <a:gd name="T2" fmla="*/ 445 w 621"/>
              <a:gd name="T3" fmla="*/ 538 h 620"/>
              <a:gd name="T4" fmla="*/ 439 w 621"/>
              <a:gd name="T5" fmla="*/ 593 h 620"/>
              <a:gd name="T6" fmla="*/ 386 w 621"/>
              <a:gd name="T7" fmla="*/ 564 h 620"/>
              <a:gd name="T8" fmla="*/ 575 w 621"/>
              <a:gd name="T9" fmla="*/ 331 h 620"/>
              <a:gd name="T10" fmla="*/ 621 w 621"/>
              <a:gd name="T11" fmla="*/ 321 h 620"/>
              <a:gd name="T12" fmla="*/ 621 w 621"/>
              <a:gd name="T13" fmla="*/ 299 h 620"/>
              <a:gd name="T14" fmla="*/ 575 w 621"/>
              <a:gd name="T15" fmla="*/ 289 h 620"/>
              <a:gd name="T16" fmla="*/ 524 w 621"/>
              <a:gd name="T17" fmla="*/ 257 h 620"/>
              <a:gd name="T18" fmla="*/ 556 w 621"/>
              <a:gd name="T19" fmla="*/ 208 h 620"/>
              <a:gd name="T20" fmla="*/ 583 w 621"/>
              <a:gd name="T21" fmla="*/ 161 h 620"/>
              <a:gd name="T22" fmla="*/ 550 w 621"/>
              <a:gd name="T23" fmla="*/ 198 h 620"/>
              <a:gd name="T24" fmla="*/ 487 w 621"/>
              <a:gd name="T25" fmla="*/ 177 h 620"/>
              <a:gd name="T26" fmla="*/ 528 w 621"/>
              <a:gd name="T27" fmla="*/ 159 h 620"/>
              <a:gd name="T28" fmla="*/ 537 w 621"/>
              <a:gd name="T29" fmla="*/ 98 h 620"/>
              <a:gd name="T30" fmla="*/ 510 w 621"/>
              <a:gd name="T31" fmla="*/ 137 h 620"/>
              <a:gd name="T32" fmla="*/ 454 w 621"/>
              <a:gd name="T33" fmla="*/ 143 h 620"/>
              <a:gd name="T34" fmla="*/ 491 w 621"/>
              <a:gd name="T35" fmla="*/ 116 h 620"/>
              <a:gd name="T36" fmla="*/ 478 w 621"/>
              <a:gd name="T37" fmla="*/ 48 h 620"/>
              <a:gd name="T38" fmla="*/ 416 w 621"/>
              <a:gd name="T39" fmla="*/ 66 h 620"/>
              <a:gd name="T40" fmla="*/ 387 w 621"/>
              <a:gd name="T41" fmla="*/ 104 h 620"/>
              <a:gd name="T42" fmla="*/ 384 w 621"/>
              <a:gd name="T43" fmla="*/ 55 h 620"/>
              <a:gd name="T44" fmla="*/ 365 w 621"/>
              <a:gd name="T45" fmla="*/ 4 h 620"/>
              <a:gd name="T46" fmla="*/ 344 w 621"/>
              <a:gd name="T47" fmla="*/ 47 h 620"/>
              <a:gd name="T48" fmla="*/ 325 w 621"/>
              <a:gd name="T49" fmla="*/ 91 h 620"/>
              <a:gd name="T50" fmla="*/ 319 w 621"/>
              <a:gd name="T51" fmla="*/ 45 h 620"/>
              <a:gd name="T52" fmla="*/ 311 w 621"/>
              <a:gd name="T53" fmla="*/ 0 h 620"/>
              <a:gd name="T54" fmla="*/ 311 w 621"/>
              <a:gd name="T55" fmla="*/ 620 h 620"/>
              <a:gd name="T56" fmla="*/ 317 w 621"/>
              <a:gd name="T57" fmla="*/ 575 h 620"/>
              <a:gd name="T58" fmla="*/ 338 w 621"/>
              <a:gd name="T59" fmla="*/ 619 h 620"/>
              <a:gd name="T60" fmla="*/ 353 w 621"/>
              <a:gd name="T61" fmla="*/ 571 h 620"/>
              <a:gd name="T62" fmla="*/ 331 w 621"/>
              <a:gd name="T63" fmla="*/ 529 h 620"/>
              <a:gd name="T64" fmla="*/ 311 w 621"/>
              <a:gd name="T65" fmla="*/ 484 h 620"/>
              <a:gd name="T66" fmla="*/ 311 w 621"/>
              <a:gd name="T67" fmla="*/ 136 h 620"/>
              <a:gd name="T68" fmla="*/ 409 w 621"/>
              <a:gd name="T69" fmla="*/ 113 h 620"/>
              <a:gd name="T70" fmla="*/ 403 w 621"/>
              <a:gd name="T71" fmla="*/ 162 h 620"/>
              <a:gd name="T72" fmla="*/ 512 w 621"/>
              <a:gd name="T73" fmla="*/ 222 h 620"/>
              <a:gd name="T74" fmla="*/ 477 w 621"/>
              <a:gd name="T75" fmla="*/ 258 h 620"/>
              <a:gd name="T76" fmla="*/ 459 w 621"/>
              <a:gd name="T77" fmla="*/ 402 h 620"/>
              <a:gd name="T78" fmla="*/ 479 w 621"/>
              <a:gd name="T79" fmla="*/ 451 h 620"/>
              <a:gd name="T80" fmla="*/ 504 w 621"/>
              <a:gd name="T81" fmla="*/ 491 h 620"/>
              <a:gd name="T82" fmla="*/ 572 w 621"/>
              <a:gd name="T83" fmla="*/ 478 h 620"/>
              <a:gd name="T84" fmla="*/ 553 w 621"/>
              <a:gd name="T85" fmla="*/ 417 h 620"/>
              <a:gd name="T86" fmla="*/ 518 w 621"/>
              <a:gd name="T87" fmla="*/ 384 h 620"/>
              <a:gd name="T88" fmla="*/ 565 w 621"/>
              <a:gd name="T89" fmla="*/ 385 h 620"/>
              <a:gd name="T90" fmla="*/ 616 w 621"/>
              <a:gd name="T91" fmla="*/ 365 h 620"/>
              <a:gd name="T92" fmla="*/ 574 w 621"/>
              <a:gd name="T93" fmla="*/ 346 h 620"/>
              <a:gd name="T94" fmla="*/ 530 w 621"/>
              <a:gd name="T95" fmla="*/ 328 h 620"/>
              <a:gd name="T96" fmla="*/ 483 w 621"/>
              <a:gd name="T97" fmla="*/ 510 h 620"/>
              <a:gd name="T98" fmla="*/ 430 w 621"/>
              <a:gd name="T99" fmla="*/ 494 h 620"/>
              <a:gd name="T100" fmla="*/ 387 w 621"/>
              <a:gd name="T101" fmla="*/ 467 h 620"/>
              <a:gd name="T102" fmla="*/ 425 w 621"/>
              <a:gd name="T103" fmla="*/ 498 h 620"/>
              <a:gd name="T104" fmla="*/ 477 w 621"/>
              <a:gd name="T105" fmla="*/ 517 h 620"/>
              <a:gd name="T106" fmla="*/ 522 w 621"/>
              <a:gd name="T107" fmla="*/ 538 h 620"/>
              <a:gd name="T108" fmla="*/ 483 w 621"/>
              <a:gd name="T109" fmla="*/ 51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1" h="620">
                <a:moveTo>
                  <a:pt x="373" y="521"/>
                </a:moveTo>
                <a:cubicBezTo>
                  <a:pt x="385" y="517"/>
                  <a:pt x="397" y="512"/>
                  <a:pt x="408" y="507"/>
                </a:cubicBezTo>
                <a:cubicBezTo>
                  <a:pt x="431" y="546"/>
                  <a:pt x="431" y="546"/>
                  <a:pt x="431" y="546"/>
                </a:cubicBezTo>
                <a:cubicBezTo>
                  <a:pt x="432" y="546"/>
                  <a:pt x="444" y="539"/>
                  <a:pt x="445" y="538"/>
                </a:cubicBezTo>
                <a:cubicBezTo>
                  <a:pt x="468" y="577"/>
                  <a:pt x="468" y="577"/>
                  <a:pt x="468" y="577"/>
                </a:cubicBezTo>
                <a:cubicBezTo>
                  <a:pt x="459" y="583"/>
                  <a:pt x="449" y="588"/>
                  <a:pt x="439" y="593"/>
                </a:cubicBezTo>
                <a:cubicBezTo>
                  <a:pt x="420" y="552"/>
                  <a:pt x="420" y="552"/>
                  <a:pt x="420" y="552"/>
                </a:cubicBezTo>
                <a:cubicBezTo>
                  <a:pt x="409" y="557"/>
                  <a:pt x="398" y="561"/>
                  <a:pt x="386" y="564"/>
                </a:cubicBezTo>
                <a:lnTo>
                  <a:pt x="373" y="521"/>
                </a:lnTo>
                <a:close/>
                <a:moveTo>
                  <a:pt x="575" y="331"/>
                </a:moveTo>
                <a:cubicBezTo>
                  <a:pt x="575" y="328"/>
                  <a:pt x="575" y="324"/>
                  <a:pt x="576" y="320"/>
                </a:cubicBezTo>
                <a:cubicBezTo>
                  <a:pt x="621" y="321"/>
                  <a:pt x="621" y="321"/>
                  <a:pt x="621" y="321"/>
                </a:cubicBezTo>
                <a:cubicBezTo>
                  <a:pt x="621" y="317"/>
                  <a:pt x="621" y="314"/>
                  <a:pt x="621" y="310"/>
                </a:cubicBezTo>
                <a:cubicBezTo>
                  <a:pt x="621" y="306"/>
                  <a:pt x="621" y="303"/>
                  <a:pt x="621" y="299"/>
                </a:cubicBezTo>
                <a:cubicBezTo>
                  <a:pt x="576" y="301"/>
                  <a:pt x="576" y="301"/>
                  <a:pt x="576" y="301"/>
                </a:cubicBezTo>
                <a:cubicBezTo>
                  <a:pt x="575" y="297"/>
                  <a:pt x="575" y="293"/>
                  <a:pt x="575" y="289"/>
                </a:cubicBezTo>
                <a:cubicBezTo>
                  <a:pt x="530" y="292"/>
                  <a:pt x="530" y="292"/>
                  <a:pt x="530" y="292"/>
                </a:cubicBezTo>
                <a:cubicBezTo>
                  <a:pt x="529" y="280"/>
                  <a:pt x="527" y="268"/>
                  <a:pt x="524" y="257"/>
                </a:cubicBezTo>
                <a:cubicBezTo>
                  <a:pt x="568" y="246"/>
                  <a:pt x="568" y="246"/>
                  <a:pt x="568" y="246"/>
                </a:cubicBezTo>
                <a:cubicBezTo>
                  <a:pt x="565" y="233"/>
                  <a:pt x="561" y="220"/>
                  <a:pt x="556" y="208"/>
                </a:cubicBezTo>
                <a:cubicBezTo>
                  <a:pt x="597" y="191"/>
                  <a:pt x="597" y="191"/>
                  <a:pt x="597" y="191"/>
                </a:cubicBezTo>
                <a:cubicBezTo>
                  <a:pt x="593" y="181"/>
                  <a:pt x="588" y="171"/>
                  <a:pt x="583" y="161"/>
                </a:cubicBezTo>
                <a:cubicBezTo>
                  <a:pt x="543" y="183"/>
                  <a:pt x="543" y="183"/>
                  <a:pt x="543" y="183"/>
                </a:cubicBezTo>
                <a:cubicBezTo>
                  <a:pt x="545" y="188"/>
                  <a:pt x="548" y="193"/>
                  <a:pt x="550" y="198"/>
                </a:cubicBezTo>
                <a:cubicBezTo>
                  <a:pt x="510" y="217"/>
                  <a:pt x="510" y="217"/>
                  <a:pt x="510" y="217"/>
                </a:cubicBezTo>
                <a:cubicBezTo>
                  <a:pt x="503" y="202"/>
                  <a:pt x="497" y="190"/>
                  <a:pt x="487" y="177"/>
                </a:cubicBezTo>
                <a:cubicBezTo>
                  <a:pt x="522" y="150"/>
                  <a:pt x="522" y="150"/>
                  <a:pt x="522" y="150"/>
                </a:cubicBezTo>
                <a:cubicBezTo>
                  <a:pt x="525" y="153"/>
                  <a:pt x="525" y="155"/>
                  <a:pt x="528" y="159"/>
                </a:cubicBezTo>
                <a:cubicBezTo>
                  <a:pt x="565" y="133"/>
                  <a:pt x="565" y="133"/>
                  <a:pt x="565" y="133"/>
                </a:cubicBezTo>
                <a:cubicBezTo>
                  <a:pt x="557" y="120"/>
                  <a:pt x="547" y="109"/>
                  <a:pt x="537" y="98"/>
                </a:cubicBezTo>
                <a:cubicBezTo>
                  <a:pt x="504" y="129"/>
                  <a:pt x="504" y="129"/>
                  <a:pt x="504" y="129"/>
                </a:cubicBezTo>
                <a:cubicBezTo>
                  <a:pt x="507" y="133"/>
                  <a:pt x="507" y="133"/>
                  <a:pt x="510" y="137"/>
                </a:cubicBezTo>
                <a:cubicBezTo>
                  <a:pt x="476" y="166"/>
                  <a:pt x="476" y="166"/>
                  <a:pt x="476" y="166"/>
                </a:cubicBezTo>
                <a:cubicBezTo>
                  <a:pt x="468" y="156"/>
                  <a:pt x="463" y="151"/>
                  <a:pt x="454" y="143"/>
                </a:cubicBezTo>
                <a:cubicBezTo>
                  <a:pt x="483" y="109"/>
                  <a:pt x="483" y="109"/>
                  <a:pt x="483" y="109"/>
                </a:cubicBezTo>
                <a:cubicBezTo>
                  <a:pt x="486" y="112"/>
                  <a:pt x="488" y="114"/>
                  <a:pt x="491" y="116"/>
                </a:cubicBezTo>
                <a:cubicBezTo>
                  <a:pt x="522" y="82"/>
                  <a:pt x="522" y="82"/>
                  <a:pt x="522" y="82"/>
                </a:cubicBezTo>
                <a:cubicBezTo>
                  <a:pt x="508" y="70"/>
                  <a:pt x="493" y="58"/>
                  <a:pt x="478" y="48"/>
                </a:cubicBezTo>
                <a:cubicBezTo>
                  <a:pt x="453" y="87"/>
                  <a:pt x="453" y="87"/>
                  <a:pt x="453" y="87"/>
                </a:cubicBezTo>
                <a:cubicBezTo>
                  <a:pt x="440" y="78"/>
                  <a:pt x="431" y="72"/>
                  <a:pt x="416" y="66"/>
                </a:cubicBezTo>
                <a:cubicBezTo>
                  <a:pt x="399" y="108"/>
                  <a:pt x="399" y="108"/>
                  <a:pt x="399" y="108"/>
                </a:cubicBezTo>
                <a:cubicBezTo>
                  <a:pt x="397" y="107"/>
                  <a:pt x="389" y="104"/>
                  <a:pt x="387" y="104"/>
                </a:cubicBezTo>
                <a:cubicBezTo>
                  <a:pt x="403" y="61"/>
                  <a:pt x="403" y="61"/>
                  <a:pt x="403" y="61"/>
                </a:cubicBezTo>
                <a:cubicBezTo>
                  <a:pt x="397" y="59"/>
                  <a:pt x="391" y="57"/>
                  <a:pt x="384" y="55"/>
                </a:cubicBezTo>
                <a:cubicBezTo>
                  <a:pt x="397" y="12"/>
                  <a:pt x="397" y="12"/>
                  <a:pt x="397" y="12"/>
                </a:cubicBezTo>
                <a:cubicBezTo>
                  <a:pt x="386" y="9"/>
                  <a:pt x="376" y="6"/>
                  <a:pt x="365" y="4"/>
                </a:cubicBezTo>
                <a:cubicBezTo>
                  <a:pt x="357" y="49"/>
                  <a:pt x="357" y="49"/>
                  <a:pt x="357" y="49"/>
                </a:cubicBezTo>
                <a:cubicBezTo>
                  <a:pt x="353" y="48"/>
                  <a:pt x="348" y="47"/>
                  <a:pt x="344" y="47"/>
                </a:cubicBezTo>
                <a:cubicBezTo>
                  <a:pt x="338" y="92"/>
                  <a:pt x="338" y="92"/>
                  <a:pt x="338" y="92"/>
                </a:cubicBezTo>
                <a:cubicBezTo>
                  <a:pt x="336" y="91"/>
                  <a:pt x="327" y="91"/>
                  <a:pt x="325" y="91"/>
                </a:cubicBezTo>
                <a:cubicBezTo>
                  <a:pt x="329" y="46"/>
                  <a:pt x="329" y="46"/>
                  <a:pt x="329" y="46"/>
                </a:cubicBezTo>
                <a:cubicBezTo>
                  <a:pt x="324" y="45"/>
                  <a:pt x="325" y="45"/>
                  <a:pt x="319" y="45"/>
                </a:cubicBezTo>
                <a:cubicBezTo>
                  <a:pt x="320" y="0"/>
                  <a:pt x="320" y="0"/>
                  <a:pt x="320" y="0"/>
                </a:cubicBezTo>
                <a:cubicBezTo>
                  <a:pt x="317" y="0"/>
                  <a:pt x="314" y="0"/>
                  <a:pt x="311" y="0"/>
                </a:cubicBezTo>
                <a:cubicBezTo>
                  <a:pt x="139" y="0"/>
                  <a:pt x="0" y="139"/>
                  <a:pt x="0" y="310"/>
                </a:cubicBezTo>
                <a:cubicBezTo>
                  <a:pt x="0" y="481"/>
                  <a:pt x="139" y="620"/>
                  <a:pt x="311" y="620"/>
                </a:cubicBezTo>
                <a:cubicBezTo>
                  <a:pt x="314" y="620"/>
                  <a:pt x="315" y="620"/>
                  <a:pt x="318" y="620"/>
                </a:cubicBezTo>
                <a:cubicBezTo>
                  <a:pt x="317" y="575"/>
                  <a:pt x="317" y="575"/>
                  <a:pt x="317" y="575"/>
                </a:cubicBezTo>
                <a:cubicBezTo>
                  <a:pt x="322" y="575"/>
                  <a:pt x="328" y="575"/>
                  <a:pt x="333" y="574"/>
                </a:cubicBezTo>
                <a:cubicBezTo>
                  <a:pt x="338" y="619"/>
                  <a:pt x="338" y="619"/>
                  <a:pt x="338" y="619"/>
                </a:cubicBezTo>
                <a:cubicBezTo>
                  <a:pt x="340" y="619"/>
                  <a:pt x="361" y="616"/>
                  <a:pt x="363" y="616"/>
                </a:cubicBezTo>
                <a:cubicBezTo>
                  <a:pt x="353" y="571"/>
                  <a:pt x="353" y="571"/>
                  <a:pt x="353" y="571"/>
                </a:cubicBezTo>
                <a:cubicBezTo>
                  <a:pt x="352" y="571"/>
                  <a:pt x="341" y="573"/>
                  <a:pt x="335" y="574"/>
                </a:cubicBezTo>
                <a:cubicBezTo>
                  <a:pt x="331" y="529"/>
                  <a:pt x="331" y="529"/>
                  <a:pt x="331" y="529"/>
                </a:cubicBezTo>
                <a:cubicBezTo>
                  <a:pt x="324" y="529"/>
                  <a:pt x="317" y="530"/>
                  <a:pt x="311" y="530"/>
                </a:cubicBezTo>
                <a:cubicBezTo>
                  <a:pt x="311" y="484"/>
                  <a:pt x="311" y="484"/>
                  <a:pt x="311" y="484"/>
                </a:cubicBezTo>
                <a:cubicBezTo>
                  <a:pt x="214" y="484"/>
                  <a:pt x="136" y="406"/>
                  <a:pt x="136" y="310"/>
                </a:cubicBezTo>
                <a:cubicBezTo>
                  <a:pt x="136" y="214"/>
                  <a:pt x="214" y="136"/>
                  <a:pt x="311" y="136"/>
                </a:cubicBezTo>
                <a:cubicBezTo>
                  <a:pt x="338" y="136"/>
                  <a:pt x="364" y="142"/>
                  <a:pt x="388" y="154"/>
                </a:cubicBezTo>
                <a:cubicBezTo>
                  <a:pt x="409" y="113"/>
                  <a:pt x="409" y="113"/>
                  <a:pt x="409" y="113"/>
                </a:cubicBezTo>
                <a:cubicBezTo>
                  <a:pt x="412" y="115"/>
                  <a:pt x="421" y="121"/>
                  <a:pt x="424" y="122"/>
                </a:cubicBezTo>
                <a:cubicBezTo>
                  <a:pt x="403" y="162"/>
                  <a:pt x="403" y="162"/>
                  <a:pt x="403" y="162"/>
                </a:cubicBezTo>
                <a:cubicBezTo>
                  <a:pt x="433" y="181"/>
                  <a:pt x="456" y="208"/>
                  <a:pt x="470" y="240"/>
                </a:cubicBezTo>
                <a:cubicBezTo>
                  <a:pt x="512" y="222"/>
                  <a:pt x="512" y="222"/>
                  <a:pt x="512" y="222"/>
                </a:cubicBezTo>
                <a:cubicBezTo>
                  <a:pt x="513" y="225"/>
                  <a:pt x="518" y="237"/>
                  <a:pt x="519" y="241"/>
                </a:cubicBezTo>
                <a:cubicBezTo>
                  <a:pt x="477" y="258"/>
                  <a:pt x="477" y="258"/>
                  <a:pt x="477" y="258"/>
                </a:cubicBezTo>
                <a:cubicBezTo>
                  <a:pt x="482" y="274"/>
                  <a:pt x="485" y="292"/>
                  <a:pt x="485" y="310"/>
                </a:cubicBezTo>
                <a:cubicBezTo>
                  <a:pt x="485" y="343"/>
                  <a:pt x="476" y="375"/>
                  <a:pt x="459" y="402"/>
                </a:cubicBezTo>
                <a:cubicBezTo>
                  <a:pt x="497" y="426"/>
                  <a:pt x="497" y="426"/>
                  <a:pt x="497" y="426"/>
                </a:cubicBezTo>
                <a:cubicBezTo>
                  <a:pt x="491" y="435"/>
                  <a:pt x="486" y="443"/>
                  <a:pt x="479" y="451"/>
                </a:cubicBezTo>
                <a:cubicBezTo>
                  <a:pt x="513" y="480"/>
                  <a:pt x="513" y="480"/>
                  <a:pt x="513" y="480"/>
                </a:cubicBezTo>
                <a:cubicBezTo>
                  <a:pt x="510" y="484"/>
                  <a:pt x="507" y="487"/>
                  <a:pt x="504" y="491"/>
                </a:cubicBezTo>
                <a:cubicBezTo>
                  <a:pt x="537" y="522"/>
                  <a:pt x="537" y="522"/>
                  <a:pt x="537" y="522"/>
                </a:cubicBezTo>
                <a:cubicBezTo>
                  <a:pt x="550" y="508"/>
                  <a:pt x="562" y="494"/>
                  <a:pt x="572" y="478"/>
                </a:cubicBezTo>
                <a:cubicBezTo>
                  <a:pt x="533" y="454"/>
                  <a:pt x="533" y="454"/>
                  <a:pt x="533" y="454"/>
                </a:cubicBezTo>
                <a:cubicBezTo>
                  <a:pt x="541" y="442"/>
                  <a:pt x="548" y="430"/>
                  <a:pt x="553" y="417"/>
                </a:cubicBezTo>
                <a:cubicBezTo>
                  <a:pt x="512" y="397"/>
                  <a:pt x="512" y="397"/>
                  <a:pt x="512" y="397"/>
                </a:cubicBezTo>
                <a:cubicBezTo>
                  <a:pt x="513" y="395"/>
                  <a:pt x="517" y="386"/>
                  <a:pt x="518" y="384"/>
                </a:cubicBezTo>
                <a:cubicBezTo>
                  <a:pt x="561" y="399"/>
                  <a:pt x="561" y="399"/>
                  <a:pt x="561" y="399"/>
                </a:cubicBezTo>
                <a:cubicBezTo>
                  <a:pt x="562" y="394"/>
                  <a:pt x="564" y="390"/>
                  <a:pt x="565" y="385"/>
                </a:cubicBezTo>
                <a:cubicBezTo>
                  <a:pt x="608" y="398"/>
                  <a:pt x="608" y="398"/>
                  <a:pt x="608" y="398"/>
                </a:cubicBezTo>
                <a:cubicBezTo>
                  <a:pt x="612" y="387"/>
                  <a:pt x="614" y="376"/>
                  <a:pt x="616" y="365"/>
                </a:cubicBezTo>
                <a:cubicBezTo>
                  <a:pt x="572" y="357"/>
                  <a:pt x="572" y="357"/>
                  <a:pt x="572" y="357"/>
                </a:cubicBezTo>
                <a:cubicBezTo>
                  <a:pt x="573" y="352"/>
                  <a:pt x="574" y="351"/>
                  <a:pt x="574" y="346"/>
                </a:cubicBezTo>
                <a:cubicBezTo>
                  <a:pt x="529" y="341"/>
                  <a:pt x="529" y="341"/>
                  <a:pt x="529" y="341"/>
                </a:cubicBezTo>
                <a:cubicBezTo>
                  <a:pt x="529" y="338"/>
                  <a:pt x="530" y="330"/>
                  <a:pt x="530" y="328"/>
                </a:cubicBezTo>
                <a:lnTo>
                  <a:pt x="575" y="331"/>
                </a:lnTo>
                <a:close/>
                <a:moveTo>
                  <a:pt x="483" y="510"/>
                </a:moveTo>
                <a:cubicBezTo>
                  <a:pt x="454" y="476"/>
                  <a:pt x="454" y="476"/>
                  <a:pt x="454" y="476"/>
                </a:cubicBezTo>
                <a:cubicBezTo>
                  <a:pt x="445" y="484"/>
                  <a:pt x="440" y="488"/>
                  <a:pt x="430" y="494"/>
                </a:cubicBezTo>
                <a:cubicBezTo>
                  <a:pt x="406" y="456"/>
                  <a:pt x="406" y="456"/>
                  <a:pt x="406" y="456"/>
                </a:cubicBezTo>
                <a:cubicBezTo>
                  <a:pt x="403" y="457"/>
                  <a:pt x="387" y="467"/>
                  <a:pt x="387" y="467"/>
                </a:cubicBezTo>
                <a:cubicBezTo>
                  <a:pt x="408" y="507"/>
                  <a:pt x="408" y="507"/>
                  <a:pt x="408" y="507"/>
                </a:cubicBezTo>
                <a:cubicBezTo>
                  <a:pt x="408" y="507"/>
                  <a:pt x="425" y="498"/>
                  <a:pt x="425" y="498"/>
                </a:cubicBezTo>
                <a:cubicBezTo>
                  <a:pt x="449" y="536"/>
                  <a:pt x="449" y="536"/>
                  <a:pt x="449" y="536"/>
                </a:cubicBezTo>
                <a:cubicBezTo>
                  <a:pt x="459" y="531"/>
                  <a:pt x="468" y="524"/>
                  <a:pt x="477" y="517"/>
                </a:cubicBezTo>
                <a:cubicBezTo>
                  <a:pt x="505" y="552"/>
                  <a:pt x="505" y="552"/>
                  <a:pt x="505" y="552"/>
                </a:cubicBezTo>
                <a:cubicBezTo>
                  <a:pt x="511" y="547"/>
                  <a:pt x="516" y="543"/>
                  <a:pt x="522" y="538"/>
                </a:cubicBezTo>
                <a:cubicBezTo>
                  <a:pt x="491" y="504"/>
                  <a:pt x="491" y="504"/>
                  <a:pt x="491" y="504"/>
                </a:cubicBezTo>
                <a:cubicBezTo>
                  <a:pt x="488" y="506"/>
                  <a:pt x="486" y="508"/>
                  <a:pt x="483" y="510"/>
                </a:cubicBezTo>
                <a:close/>
              </a:path>
            </a:pathLst>
          </a:custGeom>
          <a:solidFill>
            <a:srgbClr val="FF6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p>
        </p:txBody>
      </p:sp>
      <p:sp>
        <p:nvSpPr>
          <p:cNvPr id="8" name="Footer Placeholder 4">
            <a:extLst>
              <a:ext uri="{FF2B5EF4-FFF2-40B4-BE49-F238E27FC236}">
                <a16:creationId xmlns:a16="http://schemas.microsoft.com/office/drawing/2014/main" id="{B653E1DC-21E0-46FE-8B4D-17256B94C022}"/>
              </a:ext>
            </a:extLst>
          </p:cNvPr>
          <p:cNvSpPr txBox="1">
            <a:spLocks/>
          </p:cNvSpPr>
          <p:nvPr userDrawn="1"/>
        </p:nvSpPr>
        <p:spPr>
          <a:xfrm>
            <a:off x="7008045" y="4781551"/>
            <a:ext cx="2097730" cy="262265"/>
          </a:xfrm>
          <a:prstGeom prst="rect">
            <a:avLst/>
          </a:prstGeom>
        </p:spPr>
        <p:txBody>
          <a:bodyPr vert="horz" lIns="0" tIns="0" rIns="0" bIns="0" rtlCol="0" anchor="ctr"/>
          <a:lstStyle>
            <a:defPPr>
              <a:defRPr lang="en-US"/>
            </a:defPPr>
            <a:lvl1pPr algn="l" rtl="0" fontAlgn="base">
              <a:spcBef>
                <a:spcPct val="0"/>
              </a:spcBef>
              <a:spcAft>
                <a:spcPct val="0"/>
              </a:spcAft>
              <a:defRPr sz="675" kern="1200">
                <a:solidFill>
                  <a:schemeClr val="accent2"/>
                </a:solidFill>
                <a:latin typeface="+mn-lt"/>
                <a:ea typeface="+mn-ea"/>
                <a:cs typeface="+mn-cs"/>
              </a:defRPr>
            </a:lvl1pPr>
            <a:lvl2pPr marL="456835" algn="l" rtl="0" fontAlgn="base">
              <a:spcBef>
                <a:spcPct val="0"/>
              </a:spcBef>
              <a:spcAft>
                <a:spcPct val="0"/>
              </a:spcAft>
              <a:defRPr kern="1200">
                <a:solidFill>
                  <a:schemeClr val="tx1"/>
                </a:solidFill>
                <a:latin typeface="+mj-lt"/>
                <a:ea typeface="+mj-ea"/>
                <a:cs typeface="+mj-cs"/>
              </a:defRPr>
            </a:lvl2pPr>
            <a:lvl3pPr marL="913670" algn="l" rtl="0" fontAlgn="base">
              <a:spcBef>
                <a:spcPct val="0"/>
              </a:spcBef>
              <a:spcAft>
                <a:spcPct val="0"/>
              </a:spcAft>
              <a:defRPr kern="1200">
                <a:solidFill>
                  <a:schemeClr val="tx1"/>
                </a:solidFill>
                <a:latin typeface="+mj-lt"/>
                <a:ea typeface="+mj-ea"/>
                <a:cs typeface="+mj-cs"/>
              </a:defRPr>
            </a:lvl3pPr>
            <a:lvl4pPr marL="1370505" algn="l" rtl="0" fontAlgn="base">
              <a:spcBef>
                <a:spcPct val="0"/>
              </a:spcBef>
              <a:spcAft>
                <a:spcPct val="0"/>
              </a:spcAft>
              <a:defRPr kern="1200">
                <a:solidFill>
                  <a:schemeClr val="tx1"/>
                </a:solidFill>
                <a:latin typeface="+mj-lt"/>
                <a:ea typeface="+mj-ea"/>
                <a:cs typeface="+mj-cs"/>
              </a:defRPr>
            </a:lvl4pPr>
            <a:lvl5pPr marL="1827336" algn="l" rtl="0" fontAlgn="base">
              <a:spcBef>
                <a:spcPct val="0"/>
              </a:spcBef>
              <a:spcAft>
                <a:spcPct val="0"/>
              </a:spcAft>
              <a:defRPr kern="1200">
                <a:solidFill>
                  <a:schemeClr val="tx1"/>
                </a:solidFill>
                <a:latin typeface="+mj-lt"/>
                <a:ea typeface="+mj-ea"/>
                <a:cs typeface="+mj-cs"/>
              </a:defRPr>
            </a:lvl5pPr>
            <a:lvl6pPr marL="2284166" algn="l" defTabSz="913670" rtl="0" eaLnBrk="1" latinLnBrk="0" hangingPunct="1">
              <a:defRPr kern="1200">
                <a:solidFill>
                  <a:schemeClr val="tx1"/>
                </a:solidFill>
                <a:latin typeface="+mj-lt"/>
                <a:ea typeface="+mj-ea"/>
                <a:cs typeface="+mj-cs"/>
              </a:defRPr>
            </a:lvl6pPr>
            <a:lvl7pPr marL="2741009" algn="l" defTabSz="913670" rtl="0" eaLnBrk="1" latinLnBrk="0" hangingPunct="1">
              <a:defRPr kern="1200">
                <a:solidFill>
                  <a:schemeClr val="tx1"/>
                </a:solidFill>
                <a:latin typeface="+mj-lt"/>
                <a:ea typeface="+mj-ea"/>
                <a:cs typeface="+mj-cs"/>
              </a:defRPr>
            </a:lvl7pPr>
            <a:lvl8pPr marL="3197838" algn="l" defTabSz="913670" rtl="0" eaLnBrk="1" latinLnBrk="0" hangingPunct="1">
              <a:defRPr kern="1200">
                <a:solidFill>
                  <a:schemeClr val="tx1"/>
                </a:solidFill>
                <a:latin typeface="+mj-lt"/>
                <a:ea typeface="+mj-ea"/>
                <a:cs typeface="+mj-cs"/>
              </a:defRPr>
            </a:lvl8pPr>
            <a:lvl9pPr marL="3654669" algn="l" defTabSz="913670" rtl="0" eaLnBrk="1" latinLnBrk="0" hangingPunct="1">
              <a:defRPr kern="1200">
                <a:solidFill>
                  <a:schemeClr val="tx1"/>
                </a:solidFill>
                <a:latin typeface="+mj-lt"/>
                <a:ea typeface="+mj-ea"/>
                <a:cs typeface="+mj-cs"/>
              </a:defRPr>
            </a:lvl9pPr>
          </a:lstStyle>
          <a:p>
            <a:pPr defTabSz="913685" fontAlgn="auto">
              <a:spcBef>
                <a:spcPts val="0"/>
              </a:spcBef>
              <a:spcAft>
                <a:spcPts val="0"/>
              </a:spcAft>
            </a:pPr>
            <a:r>
              <a:rPr lang="en-US" sz="675">
                <a:solidFill>
                  <a:srgbClr val="A6A6A6"/>
                </a:solidFill>
                <a:ea typeface="+mn-ea"/>
              </a:rPr>
              <a:t>© 2021 Apptio, All rights reserved (V2102-4)</a:t>
            </a:r>
          </a:p>
        </p:txBody>
      </p:sp>
    </p:spTree>
    <p:extLst>
      <p:ext uri="{BB962C8B-B14F-4D97-AF65-F5344CB8AC3E}">
        <p14:creationId xmlns:p14="http://schemas.microsoft.com/office/powerpoint/2010/main" val="2670284018"/>
      </p:ext>
    </p:extLst>
  </p:cSld>
  <p:clrMap bg1="lt1" tx1="dk1" bg2="lt2" tx2="dk2" accent1="accent1" accent2="accent2" accent3="accent3" accent4="accent4" accent5="accent5" accent6="accent6" hlink="hlink" folHlink="folHlink"/>
  <p:sldLayoutIdLst>
    <p:sldLayoutId id="214748505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3685" rtl="0" eaLnBrk="1" latinLnBrk="0" hangingPunct="1">
        <a:lnSpc>
          <a:spcPct val="114000"/>
        </a:lnSpc>
        <a:spcBef>
          <a:spcPct val="0"/>
        </a:spcBef>
        <a:buNone/>
        <a:defRPr sz="3000" b="0" i="0" kern="1200" cap="none" baseline="0">
          <a:solidFill>
            <a:srgbClr val="1E2124"/>
          </a:solidFill>
          <a:latin typeface="Lato Light" panose="020F0502020204030203" pitchFamily="34" charset="0"/>
          <a:ea typeface="Lato Light" panose="020F0502020204030203" pitchFamily="34" charset="0"/>
          <a:cs typeface="Lato Light" panose="020F0502020204030203" pitchFamily="34" charset="0"/>
        </a:defRPr>
      </a:lvl1pPr>
    </p:titleStyle>
    <p:bodyStyle>
      <a:lvl1pPr marL="274313" indent="-274313" algn="l" defTabSz="913685" rtl="0" eaLnBrk="1" latinLnBrk="0" hangingPunct="1">
        <a:spcBef>
          <a:spcPct val="20000"/>
        </a:spcBef>
        <a:buClr>
          <a:schemeClr val="accent1"/>
        </a:buClr>
        <a:buSzPct val="100000"/>
        <a:buFont typeface="Segoe UI Historic" panose="020B0502040204020203" pitchFamily="34" charset="0"/>
        <a:buChar char="◾"/>
        <a:defRPr lang="en-US" sz="2100" b="0" kern="1200" dirty="0" smtClean="0">
          <a:solidFill>
            <a:schemeClr val="tx1"/>
          </a:solidFill>
          <a:latin typeface="+mn-lt"/>
          <a:ea typeface="+mn-ea"/>
          <a:cs typeface="+mn-cs"/>
        </a:defRPr>
      </a:lvl1pPr>
      <a:lvl2pPr marL="574661" indent="-228594" algn="l" defTabSz="913685" rtl="0" eaLnBrk="1" latinLnBrk="0" hangingPunct="1">
        <a:spcBef>
          <a:spcPct val="20000"/>
        </a:spcBef>
        <a:buClr>
          <a:schemeClr val="accent1"/>
        </a:buClr>
        <a:buSzPct val="100000"/>
        <a:buFont typeface="Segoe UI Historic" panose="020B0502040204020203" pitchFamily="34" charset="0"/>
        <a:buChar char="◾"/>
        <a:defRPr lang="en-US" sz="1800" b="0" kern="1200" dirty="0" smtClean="0">
          <a:solidFill>
            <a:schemeClr val="tx1"/>
          </a:solidFill>
          <a:latin typeface="+mn-lt"/>
          <a:ea typeface="+mn-ea"/>
          <a:cs typeface="+mn-cs"/>
        </a:defRPr>
      </a:lvl2pPr>
      <a:lvl3pPr marL="766744" indent="-176209" algn="l" defTabSz="913685" rtl="0" eaLnBrk="1" latinLnBrk="0" hangingPunct="1">
        <a:spcBef>
          <a:spcPct val="20000"/>
        </a:spcBef>
        <a:buClr>
          <a:schemeClr val="accent1"/>
        </a:buClr>
        <a:buSzPct val="100000"/>
        <a:buFont typeface="Segoe UI Historic" panose="020B0502040204020203" pitchFamily="34" charset="0"/>
        <a:buChar char="◾"/>
        <a:defRPr lang="en-US" sz="1500" b="0" kern="1200" dirty="0" smtClean="0">
          <a:solidFill>
            <a:schemeClr val="tx1"/>
          </a:solidFill>
          <a:latin typeface="+mn-lt"/>
          <a:ea typeface="+mn-ea"/>
          <a:cs typeface="+mn-cs"/>
        </a:defRPr>
      </a:lvl3pPr>
      <a:lvl4pPr marL="973114" indent="-153984" algn="l" defTabSz="913685" rtl="0" eaLnBrk="1" latinLnBrk="0" hangingPunct="1">
        <a:spcBef>
          <a:spcPct val="20000"/>
        </a:spcBef>
        <a:buClr>
          <a:schemeClr val="accent1"/>
        </a:buClr>
        <a:buSzPct val="100000"/>
        <a:buFont typeface="Segoe UI Historic" panose="020B0502040204020203" pitchFamily="34" charset="0"/>
        <a:buChar char="◾"/>
        <a:defRPr lang="en-US" sz="1350" b="0" kern="1200" dirty="0" smtClean="0">
          <a:solidFill>
            <a:schemeClr val="tx1"/>
          </a:solidFill>
          <a:latin typeface="+mn-lt"/>
          <a:ea typeface="+mn-ea"/>
          <a:cs typeface="+mn-cs"/>
        </a:defRPr>
      </a:lvl4pPr>
      <a:lvl5pPr marL="1142972" indent="-125410" algn="l" defTabSz="913685" rtl="0" eaLnBrk="1" latinLnBrk="0" hangingPunct="1">
        <a:spcBef>
          <a:spcPct val="20000"/>
        </a:spcBef>
        <a:buClr>
          <a:schemeClr val="accent1"/>
        </a:buClr>
        <a:buSzPct val="100000"/>
        <a:buFont typeface="Segoe UI Historic" panose="020B0502040204020203" pitchFamily="34" charset="0"/>
        <a:buChar char="◾"/>
        <a:defRPr lang="en-US" sz="1350" b="0" kern="1200" dirty="0">
          <a:solidFill>
            <a:schemeClr val="tx1"/>
          </a:solidFill>
          <a:latin typeface="+mn-lt"/>
          <a:ea typeface="+mn-ea"/>
          <a:cs typeface="+mn-cs"/>
        </a:defRPr>
      </a:lvl5pPr>
      <a:lvl6pPr marL="2512628" indent="-228428" algn="l" defTabSz="913685" rtl="0" eaLnBrk="1" latinLnBrk="0" hangingPunct="1">
        <a:spcBef>
          <a:spcPct val="20000"/>
        </a:spcBef>
        <a:buFont typeface="+mj-lt"/>
        <a:buChar char="•"/>
        <a:defRPr sz="2025" kern="1200">
          <a:solidFill>
            <a:schemeClr val="tx1"/>
          </a:solidFill>
          <a:latin typeface="+mn-lt"/>
          <a:ea typeface="+mn-ea"/>
          <a:cs typeface="+mn-cs"/>
        </a:defRPr>
      </a:lvl6pPr>
      <a:lvl7pPr marL="2969472" indent="-228428" algn="l" defTabSz="913685" rtl="0" eaLnBrk="1" latinLnBrk="0" hangingPunct="1">
        <a:spcBef>
          <a:spcPct val="20000"/>
        </a:spcBef>
        <a:buFont typeface="+mj-lt"/>
        <a:buChar char="•"/>
        <a:defRPr sz="2025" kern="1200">
          <a:solidFill>
            <a:schemeClr val="tx1"/>
          </a:solidFill>
          <a:latin typeface="+mn-lt"/>
          <a:ea typeface="+mn-ea"/>
          <a:cs typeface="+mn-cs"/>
        </a:defRPr>
      </a:lvl7pPr>
      <a:lvl8pPr marL="3426312" indent="-228428" algn="l" defTabSz="913685" rtl="0" eaLnBrk="1" latinLnBrk="0" hangingPunct="1">
        <a:spcBef>
          <a:spcPct val="20000"/>
        </a:spcBef>
        <a:buFont typeface="+mj-lt"/>
        <a:buChar char="•"/>
        <a:defRPr sz="2025" kern="1200">
          <a:solidFill>
            <a:schemeClr val="tx1"/>
          </a:solidFill>
          <a:latin typeface="+mn-lt"/>
          <a:ea typeface="+mn-ea"/>
          <a:cs typeface="+mn-cs"/>
        </a:defRPr>
      </a:lvl8pPr>
      <a:lvl9pPr marL="3883156" indent="-228428" algn="l" defTabSz="913685" rtl="0" eaLnBrk="1" latinLnBrk="0" hangingPunct="1">
        <a:spcBef>
          <a:spcPct val="20000"/>
        </a:spcBef>
        <a:buFont typeface="+mj-lt"/>
        <a:buChar char="•"/>
        <a:defRPr sz="2025" kern="1200">
          <a:solidFill>
            <a:schemeClr val="tx1"/>
          </a:solidFill>
          <a:latin typeface="+mn-lt"/>
          <a:ea typeface="+mn-ea"/>
          <a:cs typeface="+mn-cs"/>
        </a:defRPr>
      </a:lvl9pPr>
    </p:bodyStyle>
    <p:otherStyle>
      <a:defPPr>
        <a:defRPr lang="en-US"/>
      </a:defPPr>
      <a:lvl1pPr marL="0" algn="l" defTabSz="913685" rtl="0" eaLnBrk="1" latinLnBrk="0" hangingPunct="1">
        <a:defRPr sz="1800" kern="1200">
          <a:solidFill>
            <a:schemeClr val="tx1"/>
          </a:solidFill>
          <a:latin typeface="+mn-lt"/>
          <a:ea typeface="+mn-ea"/>
          <a:cs typeface="+mn-cs"/>
        </a:defRPr>
      </a:lvl1pPr>
      <a:lvl2pPr marL="456842" algn="l" defTabSz="913685" rtl="0" eaLnBrk="1" latinLnBrk="0" hangingPunct="1">
        <a:defRPr sz="1800" kern="1200">
          <a:solidFill>
            <a:schemeClr val="tx1"/>
          </a:solidFill>
          <a:latin typeface="+mn-lt"/>
          <a:ea typeface="+mn-ea"/>
          <a:cs typeface="+mn-cs"/>
        </a:defRPr>
      </a:lvl2pPr>
      <a:lvl3pPr marL="913685" algn="l" defTabSz="913685" rtl="0" eaLnBrk="1" latinLnBrk="0" hangingPunct="1">
        <a:defRPr sz="1800" kern="1200">
          <a:solidFill>
            <a:schemeClr val="tx1"/>
          </a:solidFill>
          <a:latin typeface="+mn-lt"/>
          <a:ea typeface="+mn-ea"/>
          <a:cs typeface="+mn-cs"/>
        </a:defRPr>
      </a:lvl3pPr>
      <a:lvl4pPr marL="1370528" algn="l" defTabSz="913685" rtl="0" eaLnBrk="1" latinLnBrk="0" hangingPunct="1">
        <a:defRPr sz="1800" kern="1200">
          <a:solidFill>
            <a:schemeClr val="tx1"/>
          </a:solidFill>
          <a:latin typeface="+mn-lt"/>
          <a:ea typeface="+mn-ea"/>
          <a:cs typeface="+mn-cs"/>
        </a:defRPr>
      </a:lvl4pPr>
      <a:lvl5pPr marL="1827368" algn="l" defTabSz="913685" rtl="0" eaLnBrk="1" latinLnBrk="0" hangingPunct="1">
        <a:defRPr sz="1800" kern="1200">
          <a:solidFill>
            <a:schemeClr val="tx1"/>
          </a:solidFill>
          <a:latin typeface="+mn-lt"/>
          <a:ea typeface="+mn-ea"/>
          <a:cs typeface="+mn-cs"/>
        </a:defRPr>
      </a:lvl5pPr>
      <a:lvl6pPr marL="2284205" algn="l" defTabSz="913685" rtl="0" eaLnBrk="1" latinLnBrk="0" hangingPunct="1">
        <a:defRPr sz="1800" kern="1200">
          <a:solidFill>
            <a:schemeClr val="tx1"/>
          </a:solidFill>
          <a:latin typeface="+mn-lt"/>
          <a:ea typeface="+mn-ea"/>
          <a:cs typeface="+mn-cs"/>
        </a:defRPr>
      </a:lvl6pPr>
      <a:lvl7pPr marL="2741054" algn="l" defTabSz="913685" rtl="0" eaLnBrk="1" latinLnBrk="0" hangingPunct="1">
        <a:defRPr sz="1800" kern="1200">
          <a:solidFill>
            <a:schemeClr val="tx1"/>
          </a:solidFill>
          <a:latin typeface="+mn-lt"/>
          <a:ea typeface="+mn-ea"/>
          <a:cs typeface="+mn-cs"/>
        </a:defRPr>
      </a:lvl7pPr>
      <a:lvl8pPr marL="3197892" algn="l" defTabSz="913685" rtl="0" eaLnBrk="1" latinLnBrk="0" hangingPunct="1">
        <a:defRPr sz="1800" kern="1200">
          <a:solidFill>
            <a:schemeClr val="tx1"/>
          </a:solidFill>
          <a:latin typeface="+mn-lt"/>
          <a:ea typeface="+mn-ea"/>
          <a:cs typeface="+mn-cs"/>
        </a:defRPr>
      </a:lvl8pPr>
      <a:lvl9pPr marL="3654731" algn="l" defTabSz="91368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16"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a:grpSpLocks noChangeAspect="1"/>
          </p:cNvGrpSpPr>
          <p:nvPr userDrawn="1"/>
        </p:nvGrpSpPr>
        <p:grpSpPr bwMode="auto">
          <a:xfrm>
            <a:off x="8306382" y="4889713"/>
            <a:ext cx="703200" cy="187249"/>
            <a:chOff x="118" y="883"/>
            <a:chExt cx="5528" cy="1472"/>
          </a:xfrm>
        </p:grpSpPr>
        <p:sp>
          <p:nvSpPr>
            <p:cNvPr id="19" name="Freeform 5"/>
            <p:cNvSpPr>
              <a:spLocks noChangeAspect="1" noEditPoints="1"/>
            </p:cNvSpPr>
            <p:nvPr/>
          </p:nvSpPr>
          <p:spPr bwMode="auto">
            <a:xfrm>
              <a:off x="118" y="883"/>
              <a:ext cx="1469" cy="1472"/>
            </a:xfrm>
            <a:custGeom>
              <a:avLst/>
              <a:gdLst>
                <a:gd name="T0" fmla="*/ 408 w 621"/>
                <a:gd name="T1" fmla="*/ 507 h 620"/>
                <a:gd name="T2" fmla="*/ 445 w 621"/>
                <a:gd name="T3" fmla="*/ 538 h 620"/>
                <a:gd name="T4" fmla="*/ 439 w 621"/>
                <a:gd name="T5" fmla="*/ 593 h 620"/>
                <a:gd name="T6" fmla="*/ 386 w 621"/>
                <a:gd name="T7" fmla="*/ 564 h 620"/>
                <a:gd name="T8" fmla="*/ 575 w 621"/>
                <a:gd name="T9" fmla="*/ 331 h 620"/>
                <a:gd name="T10" fmla="*/ 621 w 621"/>
                <a:gd name="T11" fmla="*/ 321 h 620"/>
                <a:gd name="T12" fmla="*/ 621 w 621"/>
                <a:gd name="T13" fmla="*/ 299 h 620"/>
                <a:gd name="T14" fmla="*/ 575 w 621"/>
                <a:gd name="T15" fmla="*/ 289 h 620"/>
                <a:gd name="T16" fmla="*/ 524 w 621"/>
                <a:gd name="T17" fmla="*/ 257 h 620"/>
                <a:gd name="T18" fmla="*/ 556 w 621"/>
                <a:gd name="T19" fmla="*/ 208 h 620"/>
                <a:gd name="T20" fmla="*/ 583 w 621"/>
                <a:gd name="T21" fmla="*/ 161 h 620"/>
                <a:gd name="T22" fmla="*/ 550 w 621"/>
                <a:gd name="T23" fmla="*/ 198 h 620"/>
                <a:gd name="T24" fmla="*/ 487 w 621"/>
                <a:gd name="T25" fmla="*/ 177 h 620"/>
                <a:gd name="T26" fmla="*/ 528 w 621"/>
                <a:gd name="T27" fmla="*/ 159 h 620"/>
                <a:gd name="T28" fmla="*/ 537 w 621"/>
                <a:gd name="T29" fmla="*/ 98 h 620"/>
                <a:gd name="T30" fmla="*/ 510 w 621"/>
                <a:gd name="T31" fmla="*/ 137 h 620"/>
                <a:gd name="T32" fmla="*/ 454 w 621"/>
                <a:gd name="T33" fmla="*/ 143 h 620"/>
                <a:gd name="T34" fmla="*/ 491 w 621"/>
                <a:gd name="T35" fmla="*/ 116 h 620"/>
                <a:gd name="T36" fmla="*/ 478 w 621"/>
                <a:gd name="T37" fmla="*/ 48 h 620"/>
                <a:gd name="T38" fmla="*/ 416 w 621"/>
                <a:gd name="T39" fmla="*/ 66 h 620"/>
                <a:gd name="T40" fmla="*/ 387 w 621"/>
                <a:gd name="T41" fmla="*/ 104 h 620"/>
                <a:gd name="T42" fmla="*/ 384 w 621"/>
                <a:gd name="T43" fmla="*/ 55 h 620"/>
                <a:gd name="T44" fmla="*/ 365 w 621"/>
                <a:gd name="T45" fmla="*/ 4 h 620"/>
                <a:gd name="T46" fmla="*/ 344 w 621"/>
                <a:gd name="T47" fmla="*/ 47 h 620"/>
                <a:gd name="T48" fmla="*/ 325 w 621"/>
                <a:gd name="T49" fmla="*/ 91 h 620"/>
                <a:gd name="T50" fmla="*/ 319 w 621"/>
                <a:gd name="T51" fmla="*/ 45 h 620"/>
                <a:gd name="T52" fmla="*/ 311 w 621"/>
                <a:gd name="T53" fmla="*/ 0 h 620"/>
                <a:gd name="T54" fmla="*/ 311 w 621"/>
                <a:gd name="T55" fmla="*/ 620 h 620"/>
                <a:gd name="T56" fmla="*/ 317 w 621"/>
                <a:gd name="T57" fmla="*/ 575 h 620"/>
                <a:gd name="T58" fmla="*/ 338 w 621"/>
                <a:gd name="T59" fmla="*/ 619 h 620"/>
                <a:gd name="T60" fmla="*/ 353 w 621"/>
                <a:gd name="T61" fmla="*/ 571 h 620"/>
                <a:gd name="T62" fmla="*/ 331 w 621"/>
                <a:gd name="T63" fmla="*/ 529 h 620"/>
                <a:gd name="T64" fmla="*/ 311 w 621"/>
                <a:gd name="T65" fmla="*/ 484 h 620"/>
                <a:gd name="T66" fmla="*/ 311 w 621"/>
                <a:gd name="T67" fmla="*/ 136 h 620"/>
                <a:gd name="T68" fmla="*/ 409 w 621"/>
                <a:gd name="T69" fmla="*/ 113 h 620"/>
                <a:gd name="T70" fmla="*/ 403 w 621"/>
                <a:gd name="T71" fmla="*/ 162 h 620"/>
                <a:gd name="T72" fmla="*/ 512 w 621"/>
                <a:gd name="T73" fmla="*/ 222 h 620"/>
                <a:gd name="T74" fmla="*/ 477 w 621"/>
                <a:gd name="T75" fmla="*/ 258 h 620"/>
                <a:gd name="T76" fmla="*/ 459 w 621"/>
                <a:gd name="T77" fmla="*/ 402 h 620"/>
                <a:gd name="T78" fmla="*/ 479 w 621"/>
                <a:gd name="T79" fmla="*/ 451 h 620"/>
                <a:gd name="T80" fmla="*/ 504 w 621"/>
                <a:gd name="T81" fmla="*/ 491 h 620"/>
                <a:gd name="T82" fmla="*/ 572 w 621"/>
                <a:gd name="T83" fmla="*/ 478 h 620"/>
                <a:gd name="T84" fmla="*/ 553 w 621"/>
                <a:gd name="T85" fmla="*/ 417 h 620"/>
                <a:gd name="T86" fmla="*/ 518 w 621"/>
                <a:gd name="T87" fmla="*/ 384 h 620"/>
                <a:gd name="T88" fmla="*/ 565 w 621"/>
                <a:gd name="T89" fmla="*/ 385 h 620"/>
                <a:gd name="T90" fmla="*/ 616 w 621"/>
                <a:gd name="T91" fmla="*/ 365 h 620"/>
                <a:gd name="T92" fmla="*/ 574 w 621"/>
                <a:gd name="T93" fmla="*/ 346 h 620"/>
                <a:gd name="T94" fmla="*/ 530 w 621"/>
                <a:gd name="T95" fmla="*/ 328 h 620"/>
                <a:gd name="T96" fmla="*/ 483 w 621"/>
                <a:gd name="T97" fmla="*/ 510 h 620"/>
                <a:gd name="T98" fmla="*/ 430 w 621"/>
                <a:gd name="T99" fmla="*/ 494 h 620"/>
                <a:gd name="T100" fmla="*/ 387 w 621"/>
                <a:gd name="T101" fmla="*/ 467 h 620"/>
                <a:gd name="T102" fmla="*/ 425 w 621"/>
                <a:gd name="T103" fmla="*/ 498 h 620"/>
                <a:gd name="T104" fmla="*/ 477 w 621"/>
                <a:gd name="T105" fmla="*/ 517 h 620"/>
                <a:gd name="T106" fmla="*/ 522 w 621"/>
                <a:gd name="T107" fmla="*/ 538 h 620"/>
                <a:gd name="T108" fmla="*/ 483 w 621"/>
                <a:gd name="T109" fmla="*/ 51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1" h="620">
                  <a:moveTo>
                    <a:pt x="373" y="521"/>
                  </a:moveTo>
                  <a:cubicBezTo>
                    <a:pt x="385" y="517"/>
                    <a:pt x="397" y="512"/>
                    <a:pt x="408" y="507"/>
                  </a:cubicBezTo>
                  <a:cubicBezTo>
                    <a:pt x="431" y="546"/>
                    <a:pt x="431" y="546"/>
                    <a:pt x="431" y="546"/>
                  </a:cubicBezTo>
                  <a:cubicBezTo>
                    <a:pt x="432" y="546"/>
                    <a:pt x="444" y="539"/>
                    <a:pt x="445" y="538"/>
                  </a:cubicBezTo>
                  <a:cubicBezTo>
                    <a:pt x="468" y="577"/>
                    <a:pt x="468" y="577"/>
                    <a:pt x="468" y="577"/>
                  </a:cubicBezTo>
                  <a:cubicBezTo>
                    <a:pt x="459" y="583"/>
                    <a:pt x="449" y="588"/>
                    <a:pt x="439" y="593"/>
                  </a:cubicBezTo>
                  <a:cubicBezTo>
                    <a:pt x="420" y="552"/>
                    <a:pt x="420" y="552"/>
                    <a:pt x="420" y="552"/>
                  </a:cubicBezTo>
                  <a:cubicBezTo>
                    <a:pt x="409" y="557"/>
                    <a:pt x="398" y="561"/>
                    <a:pt x="386" y="564"/>
                  </a:cubicBezTo>
                  <a:lnTo>
                    <a:pt x="373" y="521"/>
                  </a:lnTo>
                  <a:close/>
                  <a:moveTo>
                    <a:pt x="575" y="331"/>
                  </a:moveTo>
                  <a:cubicBezTo>
                    <a:pt x="575" y="328"/>
                    <a:pt x="575" y="324"/>
                    <a:pt x="576" y="320"/>
                  </a:cubicBezTo>
                  <a:cubicBezTo>
                    <a:pt x="621" y="321"/>
                    <a:pt x="621" y="321"/>
                    <a:pt x="621" y="321"/>
                  </a:cubicBezTo>
                  <a:cubicBezTo>
                    <a:pt x="621" y="317"/>
                    <a:pt x="621" y="314"/>
                    <a:pt x="621" y="310"/>
                  </a:cubicBezTo>
                  <a:cubicBezTo>
                    <a:pt x="621" y="306"/>
                    <a:pt x="621" y="303"/>
                    <a:pt x="621" y="299"/>
                  </a:cubicBezTo>
                  <a:cubicBezTo>
                    <a:pt x="576" y="301"/>
                    <a:pt x="576" y="301"/>
                    <a:pt x="576" y="301"/>
                  </a:cubicBezTo>
                  <a:cubicBezTo>
                    <a:pt x="575" y="297"/>
                    <a:pt x="575" y="293"/>
                    <a:pt x="575" y="289"/>
                  </a:cubicBezTo>
                  <a:cubicBezTo>
                    <a:pt x="530" y="292"/>
                    <a:pt x="530" y="292"/>
                    <a:pt x="530" y="292"/>
                  </a:cubicBezTo>
                  <a:cubicBezTo>
                    <a:pt x="529" y="280"/>
                    <a:pt x="527" y="268"/>
                    <a:pt x="524" y="257"/>
                  </a:cubicBezTo>
                  <a:cubicBezTo>
                    <a:pt x="568" y="246"/>
                    <a:pt x="568" y="246"/>
                    <a:pt x="568" y="246"/>
                  </a:cubicBezTo>
                  <a:cubicBezTo>
                    <a:pt x="565" y="233"/>
                    <a:pt x="561" y="220"/>
                    <a:pt x="556" y="208"/>
                  </a:cubicBezTo>
                  <a:cubicBezTo>
                    <a:pt x="597" y="191"/>
                    <a:pt x="597" y="191"/>
                    <a:pt x="597" y="191"/>
                  </a:cubicBezTo>
                  <a:cubicBezTo>
                    <a:pt x="593" y="181"/>
                    <a:pt x="588" y="171"/>
                    <a:pt x="583" y="161"/>
                  </a:cubicBezTo>
                  <a:cubicBezTo>
                    <a:pt x="543" y="183"/>
                    <a:pt x="543" y="183"/>
                    <a:pt x="543" y="183"/>
                  </a:cubicBezTo>
                  <a:cubicBezTo>
                    <a:pt x="545" y="188"/>
                    <a:pt x="548" y="193"/>
                    <a:pt x="550" y="198"/>
                  </a:cubicBezTo>
                  <a:cubicBezTo>
                    <a:pt x="510" y="217"/>
                    <a:pt x="510" y="217"/>
                    <a:pt x="510" y="217"/>
                  </a:cubicBezTo>
                  <a:cubicBezTo>
                    <a:pt x="503" y="202"/>
                    <a:pt x="497" y="190"/>
                    <a:pt x="487" y="177"/>
                  </a:cubicBezTo>
                  <a:cubicBezTo>
                    <a:pt x="522" y="150"/>
                    <a:pt x="522" y="150"/>
                    <a:pt x="522" y="150"/>
                  </a:cubicBezTo>
                  <a:cubicBezTo>
                    <a:pt x="525" y="153"/>
                    <a:pt x="525" y="155"/>
                    <a:pt x="528" y="159"/>
                  </a:cubicBezTo>
                  <a:cubicBezTo>
                    <a:pt x="565" y="133"/>
                    <a:pt x="565" y="133"/>
                    <a:pt x="565" y="133"/>
                  </a:cubicBezTo>
                  <a:cubicBezTo>
                    <a:pt x="557" y="120"/>
                    <a:pt x="547" y="109"/>
                    <a:pt x="537" y="98"/>
                  </a:cubicBezTo>
                  <a:cubicBezTo>
                    <a:pt x="504" y="129"/>
                    <a:pt x="504" y="129"/>
                    <a:pt x="504" y="129"/>
                  </a:cubicBezTo>
                  <a:cubicBezTo>
                    <a:pt x="507" y="133"/>
                    <a:pt x="507" y="133"/>
                    <a:pt x="510" y="137"/>
                  </a:cubicBezTo>
                  <a:cubicBezTo>
                    <a:pt x="476" y="166"/>
                    <a:pt x="476" y="166"/>
                    <a:pt x="476" y="166"/>
                  </a:cubicBezTo>
                  <a:cubicBezTo>
                    <a:pt x="468" y="156"/>
                    <a:pt x="463" y="151"/>
                    <a:pt x="454" y="143"/>
                  </a:cubicBezTo>
                  <a:cubicBezTo>
                    <a:pt x="483" y="109"/>
                    <a:pt x="483" y="109"/>
                    <a:pt x="483" y="109"/>
                  </a:cubicBezTo>
                  <a:cubicBezTo>
                    <a:pt x="486" y="112"/>
                    <a:pt x="488" y="114"/>
                    <a:pt x="491" y="116"/>
                  </a:cubicBezTo>
                  <a:cubicBezTo>
                    <a:pt x="522" y="82"/>
                    <a:pt x="522" y="82"/>
                    <a:pt x="522" y="82"/>
                  </a:cubicBezTo>
                  <a:cubicBezTo>
                    <a:pt x="508" y="70"/>
                    <a:pt x="493" y="58"/>
                    <a:pt x="478" y="48"/>
                  </a:cubicBezTo>
                  <a:cubicBezTo>
                    <a:pt x="453" y="87"/>
                    <a:pt x="453" y="87"/>
                    <a:pt x="453" y="87"/>
                  </a:cubicBezTo>
                  <a:cubicBezTo>
                    <a:pt x="440" y="78"/>
                    <a:pt x="431" y="72"/>
                    <a:pt x="416" y="66"/>
                  </a:cubicBezTo>
                  <a:cubicBezTo>
                    <a:pt x="399" y="108"/>
                    <a:pt x="399" y="108"/>
                    <a:pt x="399" y="108"/>
                  </a:cubicBezTo>
                  <a:cubicBezTo>
                    <a:pt x="397" y="107"/>
                    <a:pt x="389" y="104"/>
                    <a:pt x="387" y="104"/>
                  </a:cubicBezTo>
                  <a:cubicBezTo>
                    <a:pt x="403" y="61"/>
                    <a:pt x="403" y="61"/>
                    <a:pt x="403" y="61"/>
                  </a:cubicBezTo>
                  <a:cubicBezTo>
                    <a:pt x="397" y="59"/>
                    <a:pt x="391" y="57"/>
                    <a:pt x="384" y="55"/>
                  </a:cubicBezTo>
                  <a:cubicBezTo>
                    <a:pt x="397" y="12"/>
                    <a:pt x="397" y="12"/>
                    <a:pt x="397" y="12"/>
                  </a:cubicBezTo>
                  <a:cubicBezTo>
                    <a:pt x="386" y="9"/>
                    <a:pt x="376" y="6"/>
                    <a:pt x="365" y="4"/>
                  </a:cubicBezTo>
                  <a:cubicBezTo>
                    <a:pt x="357" y="49"/>
                    <a:pt x="357" y="49"/>
                    <a:pt x="357" y="49"/>
                  </a:cubicBezTo>
                  <a:cubicBezTo>
                    <a:pt x="353" y="48"/>
                    <a:pt x="348" y="47"/>
                    <a:pt x="344" y="47"/>
                  </a:cubicBezTo>
                  <a:cubicBezTo>
                    <a:pt x="338" y="92"/>
                    <a:pt x="338" y="92"/>
                    <a:pt x="338" y="92"/>
                  </a:cubicBezTo>
                  <a:cubicBezTo>
                    <a:pt x="336" y="91"/>
                    <a:pt x="327" y="91"/>
                    <a:pt x="325" y="91"/>
                  </a:cubicBezTo>
                  <a:cubicBezTo>
                    <a:pt x="329" y="46"/>
                    <a:pt x="329" y="46"/>
                    <a:pt x="329" y="46"/>
                  </a:cubicBezTo>
                  <a:cubicBezTo>
                    <a:pt x="324" y="45"/>
                    <a:pt x="325" y="45"/>
                    <a:pt x="319" y="45"/>
                  </a:cubicBezTo>
                  <a:cubicBezTo>
                    <a:pt x="320" y="0"/>
                    <a:pt x="320" y="0"/>
                    <a:pt x="320" y="0"/>
                  </a:cubicBezTo>
                  <a:cubicBezTo>
                    <a:pt x="317" y="0"/>
                    <a:pt x="314" y="0"/>
                    <a:pt x="311" y="0"/>
                  </a:cubicBezTo>
                  <a:cubicBezTo>
                    <a:pt x="139" y="0"/>
                    <a:pt x="0" y="139"/>
                    <a:pt x="0" y="310"/>
                  </a:cubicBezTo>
                  <a:cubicBezTo>
                    <a:pt x="0" y="481"/>
                    <a:pt x="139" y="620"/>
                    <a:pt x="311" y="620"/>
                  </a:cubicBezTo>
                  <a:cubicBezTo>
                    <a:pt x="314" y="620"/>
                    <a:pt x="315" y="620"/>
                    <a:pt x="318" y="620"/>
                  </a:cubicBezTo>
                  <a:cubicBezTo>
                    <a:pt x="317" y="575"/>
                    <a:pt x="317" y="575"/>
                    <a:pt x="317" y="575"/>
                  </a:cubicBezTo>
                  <a:cubicBezTo>
                    <a:pt x="322" y="575"/>
                    <a:pt x="328" y="575"/>
                    <a:pt x="333" y="574"/>
                  </a:cubicBezTo>
                  <a:cubicBezTo>
                    <a:pt x="338" y="619"/>
                    <a:pt x="338" y="619"/>
                    <a:pt x="338" y="619"/>
                  </a:cubicBezTo>
                  <a:cubicBezTo>
                    <a:pt x="340" y="619"/>
                    <a:pt x="361" y="616"/>
                    <a:pt x="363" y="616"/>
                  </a:cubicBezTo>
                  <a:cubicBezTo>
                    <a:pt x="353" y="571"/>
                    <a:pt x="353" y="571"/>
                    <a:pt x="353" y="571"/>
                  </a:cubicBezTo>
                  <a:cubicBezTo>
                    <a:pt x="352" y="571"/>
                    <a:pt x="341" y="573"/>
                    <a:pt x="335" y="574"/>
                  </a:cubicBezTo>
                  <a:cubicBezTo>
                    <a:pt x="331" y="529"/>
                    <a:pt x="331" y="529"/>
                    <a:pt x="331" y="529"/>
                  </a:cubicBezTo>
                  <a:cubicBezTo>
                    <a:pt x="324" y="529"/>
                    <a:pt x="317" y="530"/>
                    <a:pt x="311" y="530"/>
                  </a:cubicBezTo>
                  <a:cubicBezTo>
                    <a:pt x="311" y="484"/>
                    <a:pt x="311" y="484"/>
                    <a:pt x="311" y="484"/>
                  </a:cubicBezTo>
                  <a:cubicBezTo>
                    <a:pt x="214" y="484"/>
                    <a:pt x="136" y="406"/>
                    <a:pt x="136" y="310"/>
                  </a:cubicBezTo>
                  <a:cubicBezTo>
                    <a:pt x="136" y="214"/>
                    <a:pt x="214" y="136"/>
                    <a:pt x="311" y="136"/>
                  </a:cubicBezTo>
                  <a:cubicBezTo>
                    <a:pt x="338" y="136"/>
                    <a:pt x="364" y="142"/>
                    <a:pt x="388" y="154"/>
                  </a:cubicBezTo>
                  <a:cubicBezTo>
                    <a:pt x="409" y="113"/>
                    <a:pt x="409" y="113"/>
                    <a:pt x="409" y="113"/>
                  </a:cubicBezTo>
                  <a:cubicBezTo>
                    <a:pt x="412" y="115"/>
                    <a:pt x="421" y="121"/>
                    <a:pt x="424" y="122"/>
                  </a:cubicBezTo>
                  <a:cubicBezTo>
                    <a:pt x="403" y="162"/>
                    <a:pt x="403" y="162"/>
                    <a:pt x="403" y="162"/>
                  </a:cubicBezTo>
                  <a:cubicBezTo>
                    <a:pt x="433" y="181"/>
                    <a:pt x="456" y="208"/>
                    <a:pt x="470" y="240"/>
                  </a:cubicBezTo>
                  <a:cubicBezTo>
                    <a:pt x="512" y="222"/>
                    <a:pt x="512" y="222"/>
                    <a:pt x="512" y="222"/>
                  </a:cubicBezTo>
                  <a:cubicBezTo>
                    <a:pt x="513" y="225"/>
                    <a:pt x="518" y="237"/>
                    <a:pt x="519" y="241"/>
                  </a:cubicBezTo>
                  <a:cubicBezTo>
                    <a:pt x="477" y="258"/>
                    <a:pt x="477" y="258"/>
                    <a:pt x="477" y="258"/>
                  </a:cubicBezTo>
                  <a:cubicBezTo>
                    <a:pt x="482" y="274"/>
                    <a:pt x="485" y="292"/>
                    <a:pt x="485" y="310"/>
                  </a:cubicBezTo>
                  <a:cubicBezTo>
                    <a:pt x="485" y="343"/>
                    <a:pt x="476" y="375"/>
                    <a:pt x="459" y="402"/>
                  </a:cubicBezTo>
                  <a:cubicBezTo>
                    <a:pt x="497" y="426"/>
                    <a:pt x="497" y="426"/>
                    <a:pt x="497" y="426"/>
                  </a:cubicBezTo>
                  <a:cubicBezTo>
                    <a:pt x="491" y="435"/>
                    <a:pt x="486" y="443"/>
                    <a:pt x="479" y="451"/>
                  </a:cubicBezTo>
                  <a:cubicBezTo>
                    <a:pt x="513" y="480"/>
                    <a:pt x="513" y="480"/>
                    <a:pt x="513" y="480"/>
                  </a:cubicBezTo>
                  <a:cubicBezTo>
                    <a:pt x="510" y="484"/>
                    <a:pt x="507" y="487"/>
                    <a:pt x="504" y="491"/>
                  </a:cubicBezTo>
                  <a:cubicBezTo>
                    <a:pt x="537" y="522"/>
                    <a:pt x="537" y="522"/>
                    <a:pt x="537" y="522"/>
                  </a:cubicBezTo>
                  <a:cubicBezTo>
                    <a:pt x="550" y="508"/>
                    <a:pt x="562" y="494"/>
                    <a:pt x="572" y="478"/>
                  </a:cubicBezTo>
                  <a:cubicBezTo>
                    <a:pt x="533" y="454"/>
                    <a:pt x="533" y="454"/>
                    <a:pt x="533" y="454"/>
                  </a:cubicBezTo>
                  <a:cubicBezTo>
                    <a:pt x="541" y="442"/>
                    <a:pt x="548" y="430"/>
                    <a:pt x="553" y="417"/>
                  </a:cubicBezTo>
                  <a:cubicBezTo>
                    <a:pt x="512" y="397"/>
                    <a:pt x="512" y="397"/>
                    <a:pt x="512" y="397"/>
                  </a:cubicBezTo>
                  <a:cubicBezTo>
                    <a:pt x="513" y="395"/>
                    <a:pt x="517" y="386"/>
                    <a:pt x="518" y="384"/>
                  </a:cubicBezTo>
                  <a:cubicBezTo>
                    <a:pt x="561" y="399"/>
                    <a:pt x="561" y="399"/>
                    <a:pt x="561" y="399"/>
                  </a:cubicBezTo>
                  <a:cubicBezTo>
                    <a:pt x="562" y="394"/>
                    <a:pt x="564" y="390"/>
                    <a:pt x="565" y="385"/>
                  </a:cubicBezTo>
                  <a:cubicBezTo>
                    <a:pt x="608" y="398"/>
                    <a:pt x="608" y="398"/>
                    <a:pt x="608" y="398"/>
                  </a:cubicBezTo>
                  <a:cubicBezTo>
                    <a:pt x="612" y="387"/>
                    <a:pt x="614" y="376"/>
                    <a:pt x="616" y="365"/>
                  </a:cubicBezTo>
                  <a:cubicBezTo>
                    <a:pt x="572" y="357"/>
                    <a:pt x="572" y="357"/>
                    <a:pt x="572" y="357"/>
                  </a:cubicBezTo>
                  <a:cubicBezTo>
                    <a:pt x="573" y="352"/>
                    <a:pt x="574" y="351"/>
                    <a:pt x="574" y="346"/>
                  </a:cubicBezTo>
                  <a:cubicBezTo>
                    <a:pt x="529" y="341"/>
                    <a:pt x="529" y="341"/>
                    <a:pt x="529" y="341"/>
                  </a:cubicBezTo>
                  <a:cubicBezTo>
                    <a:pt x="529" y="338"/>
                    <a:pt x="530" y="330"/>
                    <a:pt x="530" y="328"/>
                  </a:cubicBezTo>
                  <a:lnTo>
                    <a:pt x="575" y="331"/>
                  </a:lnTo>
                  <a:close/>
                  <a:moveTo>
                    <a:pt x="483" y="510"/>
                  </a:moveTo>
                  <a:cubicBezTo>
                    <a:pt x="454" y="476"/>
                    <a:pt x="454" y="476"/>
                    <a:pt x="454" y="476"/>
                  </a:cubicBezTo>
                  <a:cubicBezTo>
                    <a:pt x="445" y="484"/>
                    <a:pt x="440" y="488"/>
                    <a:pt x="430" y="494"/>
                  </a:cubicBezTo>
                  <a:cubicBezTo>
                    <a:pt x="406" y="456"/>
                    <a:pt x="406" y="456"/>
                    <a:pt x="406" y="456"/>
                  </a:cubicBezTo>
                  <a:cubicBezTo>
                    <a:pt x="403" y="457"/>
                    <a:pt x="387" y="467"/>
                    <a:pt x="387" y="467"/>
                  </a:cubicBezTo>
                  <a:cubicBezTo>
                    <a:pt x="408" y="507"/>
                    <a:pt x="408" y="507"/>
                    <a:pt x="408" y="507"/>
                  </a:cubicBezTo>
                  <a:cubicBezTo>
                    <a:pt x="408" y="507"/>
                    <a:pt x="425" y="498"/>
                    <a:pt x="425" y="498"/>
                  </a:cubicBezTo>
                  <a:cubicBezTo>
                    <a:pt x="449" y="536"/>
                    <a:pt x="449" y="536"/>
                    <a:pt x="449" y="536"/>
                  </a:cubicBezTo>
                  <a:cubicBezTo>
                    <a:pt x="459" y="531"/>
                    <a:pt x="468" y="524"/>
                    <a:pt x="477" y="517"/>
                  </a:cubicBezTo>
                  <a:cubicBezTo>
                    <a:pt x="505" y="552"/>
                    <a:pt x="505" y="552"/>
                    <a:pt x="505" y="552"/>
                  </a:cubicBezTo>
                  <a:cubicBezTo>
                    <a:pt x="511" y="547"/>
                    <a:pt x="516" y="543"/>
                    <a:pt x="522" y="538"/>
                  </a:cubicBezTo>
                  <a:cubicBezTo>
                    <a:pt x="491" y="504"/>
                    <a:pt x="491" y="504"/>
                    <a:pt x="491" y="504"/>
                  </a:cubicBezTo>
                  <a:cubicBezTo>
                    <a:pt x="488" y="506"/>
                    <a:pt x="486" y="508"/>
                    <a:pt x="483" y="510"/>
                  </a:cubicBezTo>
                  <a:close/>
                </a:path>
              </a:pathLst>
            </a:custGeom>
            <a:solidFill>
              <a:srgbClr val="FF6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Freeform 6"/>
            <p:cNvSpPr>
              <a:spLocks noChangeAspect="1" noEditPoints="1"/>
            </p:cNvSpPr>
            <p:nvPr/>
          </p:nvSpPr>
          <p:spPr bwMode="auto">
            <a:xfrm>
              <a:off x="1862" y="1358"/>
              <a:ext cx="3784" cy="491"/>
            </a:xfrm>
            <a:custGeom>
              <a:avLst/>
              <a:gdLst>
                <a:gd name="T0" fmla="*/ 0 w 1600"/>
                <a:gd name="T1" fmla="*/ 202 h 207"/>
                <a:gd name="T2" fmla="*/ 81 w 1600"/>
                <a:gd name="T3" fmla="*/ 175 h 207"/>
                <a:gd name="T4" fmla="*/ 235 w 1600"/>
                <a:gd name="T5" fmla="*/ 202 h 207"/>
                <a:gd name="T6" fmla="*/ 188 w 1600"/>
                <a:gd name="T7" fmla="*/ 18 h 207"/>
                <a:gd name="T8" fmla="*/ 108 w 1600"/>
                <a:gd name="T9" fmla="*/ 131 h 207"/>
                <a:gd name="T10" fmla="*/ 190 w 1600"/>
                <a:gd name="T11" fmla="*/ 131 h 207"/>
                <a:gd name="T12" fmla="*/ 486 w 1600"/>
                <a:gd name="T13" fmla="*/ 19 h 207"/>
                <a:gd name="T14" fmla="*/ 325 w 1600"/>
                <a:gd name="T15" fmla="*/ 202 h 207"/>
                <a:gd name="T16" fmla="*/ 386 w 1600"/>
                <a:gd name="T17" fmla="*/ 158 h 207"/>
                <a:gd name="T18" fmla="*/ 571 w 1600"/>
                <a:gd name="T19" fmla="*/ 89 h 207"/>
                <a:gd name="T20" fmla="*/ 481 w 1600"/>
                <a:gd name="T21" fmla="*/ 116 h 207"/>
                <a:gd name="T22" fmla="*/ 386 w 1600"/>
                <a:gd name="T23" fmla="*/ 65 h 207"/>
                <a:gd name="T24" fmla="*/ 509 w 1600"/>
                <a:gd name="T25" fmla="*/ 90 h 207"/>
                <a:gd name="T26" fmla="*/ 763 w 1600"/>
                <a:gd name="T27" fmla="*/ 19 h 207"/>
                <a:gd name="T28" fmla="*/ 602 w 1600"/>
                <a:gd name="T29" fmla="*/ 202 h 207"/>
                <a:gd name="T30" fmla="*/ 663 w 1600"/>
                <a:gd name="T31" fmla="*/ 158 h 207"/>
                <a:gd name="T32" fmla="*/ 848 w 1600"/>
                <a:gd name="T33" fmla="*/ 89 h 207"/>
                <a:gd name="T34" fmla="*/ 758 w 1600"/>
                <a:gd name="T35" fmla="*/ 116 h 207"/>
                <a:gd name="T36" fmla="*/ 663 w 1600"/>
                <a:gd name="T37" fmla="*/ 65 h 207"/>
                <a:gd name="T38" fmla="*/ 786 w 1600"/>
                <a:gd name="T39" fmla="*/ 90 h 207"/>
                <a:gd name="T40" fmla="*/ 866 w 1600"/>
                <a:gd name="T41" fmla="*/ 19 h 207"/>
                <a:gd name="T42" fmla="*/ 1134 w 1600"/>
                <a:gd name="T43" fmla="*/ 65 h 207"/>
                <a:gd name="T44" fmla="*/ 1030 w 1600"/>
                <a:gd name="T45" fmla="*/ 202 h 207"/>
                <a:gd name="T46" fmla="*/ 969 w 1600"/>
                <a:gd name="T47" fmla="*/ 65 h 207"/>
                <a:gd name="T48" fmla="*/ 866 w 1600"/>
                <a:gd name="T49" fmla="*/ 19 h 207"/>
                <a:gd name="T50" fmla="*/ 1230 w 1600"/>
                <a:gd name="T51" fmla="*/ 19 h 207"/>
                <a:gd name="T52" fmla="*/ 1169 w 1600"/>
                <a:gd name="T53" fmla="*/ 202 h 207"/>
                <a:gd name="T54" fmla="*/ 1416 w 1600"/>
                <a:gd name="T55" fmla="*/ 14 h 207"/>
                <a:gd name="T56" fmla="*/ 1416 w 1600"/>
                <a:gd name="T57" fmla="*/ 207 h 207"/>
                <a:gd name="T58" fmla="*/ 1416 w 1600"/>
                <a:gd name="T59" fmla="*/ 14 h 207"/>
                <a:gd name="T60" fmla="*/ 1332 w 1600"/>
                <a:gd name="T61" fmla="*/ 110 h 207"/>
                <a:gd name="T62" fmla="*/ 1501 w 1600"/>
                <a:gd name="T63" fmla="*/ 111 h 207"/>
                <a:gd name="T64" fmla="*/ 1585 w 1600"/>
                <a:gd name="T65" fmla="*/ 19 h 207"/>
                <a:gd name="T66" fmla="*/ 1589 w 1600"/>
                <a:gd name="T67" fmla="*/ 15 h 207"/>
                <a:gd name="T68" fmla="*/ 1581 w 1600"/>
                <a:gd name="T69" fmla="*/ 9 h 207"/>
                <a:gd name="T70" fmla="*/ 1574 w 1600"/>
                <a:gd name="T71" fmla="*/ 28 h 207"/>
                <a:gd name="T72" fmla="*/ 1578 w 1600"/>
                <a:gd name="T73" fmla="*/ 21 h 207"/>
                <a:gd name="T74" fmla="*/ 1584 w 1600"/>
                <a:gd name="T75" fmla="*/ 23 h 207"/>
                <a:gd name="T76" fmla="*/ 1590 w 1600"/>
                <a:gd name="T77" fmla="*/ 28 h 207"/>
                <a:gd name="T78" fmla="*/ 1585 w 1600"/>
                <a:gd name="T79" fmla="*/ 19 h 207"/>
                <a:gd name="T80" fmla="*/ 1579 w 1600"/>
                <a:gd name="T81" fmla="*/ 18 h 207"/>
                <a:gd name="T82" fmla="*/ 1581 w 1600"/>
                <a:gd name="T83" fmla="*/ 12 h 207"/>
                <a:gd name="T84" fmla="*/ 1580 w 1600"/>
                <a:gd name="T85" fmla="*/ 18 h 207"/>
                <a:gd name="T86" fmla="*/ 1563 w 1600"/>
                <a:gd name="T87" fmla="*/ 18 h 207"/>
                <a:gd name="T88" fmla="*/ 1600 w 1600"/>
                <a:gd name="T89" fmla="*/ 18 h 207"/>
                <a:gd name="T90" fmla="*/ 1581 w 1600"/>
                <a:gd name="T91" fmla="*/ 33 h 207"/>
                <a:gd name="T92" fmla="*/ 1581 w 1600"/>
                <a:gd name="T93" fmla="*/ 4 h 207"/>
                <a:gd name="T94" fmla="*/ 1581 w 1600"/>
                <a:gd name="T95" fmla="*/ 3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0" h="207">
                  <a:moveTo>
                    <a:pt x="115" y="18"/>
                  </a:moveTo>
                  <a:cubicBezTo>
                    <a:pt x="0" y="202"/>
                    <a:pt x="0" y="202"/>
                    <a:pt x="0" y="202"/>
                  </a:cubicBezTo>
                  <a:cubicBezTo>
                    <a:pt x="64" y="202"/>
                    <a:pt x="64" y="202"/>
                    <a:pt x="64" y="202"/>
                  </a:cubicBezTo>
                  <a:cubicBezTo>
                    <a:pt x="81" y="175"/>
                    <a:pt x="81" y="175"/>
                    <a:pt x="81" y="175"/>
                  </a:cubicBezTo>
                  <a:cubicBezTo>
                    <a:pt x="217" y="175"/>
                    <a:pt x="217" y="175"/>
                    <a:pt x="217" y="175"/>
                  </a:cubicBezTo>
                  <a:cubicBezTo>
                    <a:pt x="235" y="202"/>
                    <a:pt x="235" y="202"/>
                    <a:pt x="235" y="202"/>
                  </a:cubicBezTo>
                  <a:cubicBezTo>
                    <a:pt x="303" y="202"/>
                    <a:pt x="303" y="202"/>
                    <a:pt x="303" y="202"/>
                  </a:cubicBezTo>
                  <a:cubicBezTo>
                    <a:pt x="188" y="18"/>
                    <a:pt x="188" y="18"/>
                    <a:pt x="188" y="18"/>
                  </a:cubicBezTo>
                  <a:lnTo>
                    <a:pt x="115" y="18"/>
                  </a:lnTo>
                  <a:close/>
                  <a:moveTo>
                    <a:pt x="108" y="131"/>
                  </a:moveTo>
                  <a:cubicBezTo>
                    <a:pt x="149" y="65"/>
                    <a:pt x="149" y="65"/>
                    <a:pt x="149" y="65"/>
                  </a:cubicBezTo>
                  <a:cubicBezTo>
                    <a:pt x="190" y="131"/>
                    <a:pt x="190" y="131"/>
                    <a:pt x="190" y="131"/>
                  </a:cubicBezTo>
                  <a:lnTo>
                    <a:pt x="108" y="131"/>
                  </a:lnTo>
                  <a:close/>
                  <a:moveTo>
                    <a:pt x="486" y="19"/>
                  </a:moveTo>
                  <a:cubicBezTo>
                    <a:pt x="325" y="19"/>
                    <a:pt x="325" y="19"/>
                    <a:pt x="325" y="19"/>
                  </a:cubicBezTo>
                  <a:cubicBezTo>
                    <a:pt x="325" y="202"/>
                    <a:pt x="325" y="202"/>
                    <a:pt x="325" y="202"/>
                  </a:cubicBezTo>
                  <a:cubicBezTo>
                    <a:pt x="386" y="202"/>
                    <a:pt x="386" y="202"/>
                    <a:pt x="386" y="202"/>
                  </a:cubicBezTo>
                  <a:cubicBezTo>
                    <a:pt x="386" y="158"/>
                    <a:pt x="386" y="158"/>
                    <a:pt x="386" y="158"/>
                  </a:cubicBezTo>
                  <a:cubicBezTo>
                    <a:pt x="396" y="158"/>
                    <a:pt x="468" y="158"/>
                    <a:pt x="485" y="158"/>
                  </a:cubicBezTo>
                  <a:cubicBezTo>
                    <a:pt x="535" y="158"/>
                    <a:pt x="571" y="146"/>
                    <a:pt x="571" y="89"/>
                  </a:cubicBezTo>
                  <a:cubicBezTo>
                    <a:pt x="571" y="31"/>
                    <a:pt x="535" y="19"/>
                    <a:pt x="486" y="19"/>
                  </a:cubicBezTo>
                  <a:close/>
                  <a:moveTo>
                    <a:pt x="481" y="116"/>
                  </a:moveTo>
                  <a:cubicBezTo>
                    <a:pt x="468" y="116"/>
                    <a:pt x="397" y="116"/>
                    <a:pt x="386" y="116"/>
                  </a:cubicBezTo>
                  <a:cubicBezTo>
                    <a:pt x="386" y="65"/>
                    <a:pt x="386" y="65"/>
                    <a:pt x="386" y="65"/>
                  </a:cubicBezTo>
                  <a:cubicBezTo>
                    <a:pt x="386" y="65"/>
                    <a:pt x="463" y="65"/>
                    <a:pt x="480" y="65"/>
                  </a:cubicBezTo>
                  <a:cubicBezTo>
                    <a:pt x="503" y="65"/>
                    <a:pt x="509" y="71"/>
                    <a:pt x="509" y="90"/>
                  </a:cubicBezTo>
                  <a:cubicBezTo>
                    <a:pt x="509" y="110"/>
                    <a:pt x="503" y="116"/>
                    <a:pt x="481" y="116"/>
                  </a:cubicBezTo>
                  <a:close/>
                  <a:moveTo>
                    <a:pt x="763" y="19"/>
                  </a:moveTo>
                  <a:cubicBezTo>
                    <a:pt x="602" y="19"/>
                    <a:pt x="602" y="19"/>
                    <a:pt x="602" y="19"/>
                  </a:cubicBezTo>
                  <a:cubicBezTo>
                    <a:pt x="602" y="202"/>
                    <a:pt x="602" y="202"/>
                    <a:pt x="602" y="202"/>
                  </a:cubicBezTo>
                  <a:cubicBezTo>
                    <a:pt x="663" y="202"/>
                    <a:pt x="663" y="202"/>
                    <a:pt x="663" y="202"/>
                  </a:cubicBezTo>
                  <a:cubicBezTo>
                    <a:pt x="663" y="158"/>
                    <a:pt x="663" y="158"/>
                    <a:pt x="663" y="158"/>
                  </a:cubicBezTo>
                  <a:cubicBezTo>
                    <a:pt x="673" y="158"/>
                    <a:pt x="745" y="158"/>
                    <a:pt x="762" y="158"/>
                  </a:cubicBezTo>
                  <a:cubicBezTo>
                    <a:pt x="812" y="158"/>
                    <a:pt x="848" y="146"/>
                    <a:pt x="848" y="89"/>
                  </a:cubicBezTo>
                  <a:cubicBezTo>
                    <a:pt x="848" y="31"/>
                    <a:pt x="812" y="19"/>
                    <a:pt x="763" y="19"/>
                  </a:cubicBezTo>
                  <a:close/>
                  <a:moveTo>
                    <a:pt x="758" y="116"/>
                  </a:moveTo>
                  <a:cubicBezTo>
                    <a:pt x="745" y="116"/>
                    <a:pt x="674" y="116"/>
                    <a:pt x="663" y="116"/>
                  </a:cubicBezTo>
                  <a:cubicBezTo>
                    <a:pt x="663" y="65"/>
                    <a:pt x="663" y="65"/>
                    <a:pt x="663" y="65"/>
                  </a:cubicBezTo>
                  <a:cubicBezTo>
                    <a:pt x="663" y="65"/>
                    <a:pt x="740" y="65"/>
                    <a:pt x="757" y="65"/>
                  </a:cubicBezTo>
                  <a:cubicBezTo>
                    <a:pt x="780" y="65"/>
                    <a:pt x="786" y="71"/>
                    <a:pt x="786" y="90"/>
                  </a:cubicBezTo>
                  <a:cubicBezTo>
                    <a:pt x="786" y="110"/>
                    <a:pt x="780" y="116"/>
                    <a:pt x="758" y="116"/>
                  </a:cubicBezTo>
                  <a:close/>
                  <a:moveTo>
                    <a:pt x="866" y="19"/>
                  </a:moveTo>
                  <a:cubicBezTo>
                    <a:pt x="1134" y="19"/>
                    <a:pt x="1134" y="19"/>
                    <a:pt x="1134" y="19"/>
                  </a:cubicBezTo>
                  <a:cubicBezTo>
                    <a:pt x="1134" y="65"/>
                    <a:pt x="1134" y="65"/>
                    <a:pt x="1134" y="65"/>
                  </a:cubicBezTo>
                  <a:cubicBezTo>
                    <a:pt x="1030" y="65"/>
                    <a:pt x="1030" y="65"/>
                    <a:pt x="1030" y="65"/>
                  </a:cubicBezTo>
                  <a:cubicBezTo>
                    <a:pt x="1030" y="202"/>
                    <a:pt x="1030" y="202"/>
                    <a:pt x="1030" y="202"/>
                  </a:cubicBezTo>
                  <a:cubicBezTo>
                    <a:pt x="969" y="202"/>
                    <a:pt x="969" y="202"/>
                    <a:pt x="969" y="202"/>
                  </a:cubicBezTo>
                  <a:cubicBezTo>
                    <a:pt x="969" y="65"/>
                    <a:pt x="969" y="65"/>
                    <a:pt x="969" y="65"/>
                  </a:cubicBezTo>
                  <a:cubicBezTo>
                    <a:pt x="866" y="65"/>
                    <a:pt x="866" y="65"/>
                    <a:pt x="866" y="65"/>
                  </a:cubicBezTo>
                  <a:lnTo>
                    <a:pt x="866" y="19"/>
                  </a:lnTo>
                  <a:close/>
                  <a:moveTo>
                    <a:pt x="1169" y="19"/>
                  </a:moveTo>
                  <a:cubicBezTo>
                    <a:pt x="1230" y="19"/>
                    <a:pt x="1230" y="19"/>
                    <a:pt x="1230" y="19"/>
                  </a:cubicBezTo>
                  <a:cubicBezTo>
                    <a:pt x="1230" y="202"/>
                    <a:pt x="1230" y="202"/>
                    <a:pt x="1230" y="202"/>
                  </a:cubicBezTo>
                  <a:cubicBezTo>
                    <a:pt x="1169" y="202"/>
                    <a:pt x="1169" y="202"/>
                    <a:pt x="1169" y="202"/>
                  </a:cubicBezTo>
                  <a:lnTo>
                    <a:pt x="1169" y="19"/>
                  </a:lnTo>
                  <a:close/>
                  <a:moveTo>
                    <a:pt x="1416" y="14"/>
                  </a:moveTo>
                  <a:cubicBezTo>
                    <a:pt x="1312" y="14"/>
                    <a:pt x="1265" y="30"/>
                    <a:pt x="1265" y="111"/>
                  </a:cubicBezTo>
                  <a:cubicBezTo>
                    <a:pt x="1265" y="191"/>
                    <a:pt x="1311" y="207"/>
                    <a:pt x="1416" y="207"/>
                  </a:cubicBezTo>
                  <a:cubicBezTo>
                    <a:pt x="1520" y="207"/>
                    <a:pt x="1567" y="191"/>
                    <a:pt x="1567" y="110"/>
                  </a:cubicBezTo>
                  <a:cubicBezTo>
                    <a:pt x="1567" y="30"/>
                    <a:pt x="1520" y="14"/>
                    <a:pt x="1416" y="14"/>
                  </a:cubicBezTo>
                  <a:close/>
                  <a:moveTo>
                    <a:pt x="1416" y="162"/>
                  </a:moveTo>
                  <a:cubicBezTo>
                    <a:pt x="1350" y="162"/>
                    <a:pt x="1332" y="158"/>
                    <a:pt x="1332" y="110"/>
                  </a:cubicBezTo>
                  <a:cubicBezTo>
                    <a:pt x="1332" y="63"/>
                    <a:pt x="1350" y="60"/>
                    <a:pt x="1416" y="60"/>
                  </a:cubicBezTo>
                  <a:cubicBezTo>
                    <a:pt x="1481" y="60"/>
                    <a:pt x="1501" y="63"/>
                    <a:pt x="1501" y="111"/>
                  </a:cubicBezTo>
                  <a:cubicBezTo>
                    <a:pt x="1501" y="158"/>
                    <a:pt x="1483" y="162"/>
                    <a:pt x="1416" y="162"/>
                  </a:cubicBezTo>
                  <a:close/>
                  <a:moveTo>
                    <a:pt x="1585" y="19"/>
                  </a:moveTo>
                  <a:cubicBezTo>
                    <a:pt x="1585" y="19"/>
                    <a:pt x="1585" y="19"/>
                    <a:pt x="1585" y="19"/>
                  </a:cubicBezTo>
                  <a:cubicBezTo>
                    <a:pt x="1588" y="18"/>
                    <a:pt x="1589" y="17"/>
                    <a:pt x="1589" y="15"/>
                  </a:cubicBezTo>
                  <a:cubicBezTo>
                    <a:pt x="1589" y="13"/>
                    <a:pt x="1588" y="11"/>
                    <a:pt x="1587" y="11"/>
                  </a:cubicBezTo>
                  <a:cubicBezTo>
                    <a:pt x="1586" y="10"/>
                    <a:pt x="1585" y="9"/>
                    <a:pt x="1581" y="9"/>
                  </a:cubicBezTo>
                  <a:cubicBezTo>
                    <a:pt x="1578" y="9"/>
                    <a:pt x="1576" y="9"/>
                    <a:pt x="1574" y="10"/>
                  </a:cubicBezTo>
                  <a:cubicBezTo>
                    <a:pt x="1574" y="28"/>
                    <a:pt x="1574" y="28"/>
                    <a:pt x="1574" y="28"/>
                  </a:cubicBezTo>
                  <a:cubicBezTo>
                    <a:pt x="1578" y="28"/>
                    <a:pt x="1578" y="28"/>
                    <a:pt x="1578" y="28"/>
                  </a:cubicBezTo>
                  <a:cubicBezTo>
                    <a:pt x="1578" y="21"/>
                    <a:pt x="1578" y="21"/>
                    <a:pt x="1578" y="21"/>
                  </a:cubicBezTo>
                  <a:cubicBezTo>
                    <a:pt x="1580" y="21"/>
                    <a:pt x="1580" y="21"/>
                    <a:pt x="1580" y="21"/>
                  </a:cubicBezTo>
                  <a:cubicBezTo>
                    <a:pt x="1583" y="21"/>
                    <a:pt x="1584" y="22"/>
                    <a:pt x="1584" y="23"/>
                  </a:cubicBezTo>
                  <a:cubicBezTo>
                    <a:pt x="1585" y="26"/>
                    <a:pt x="1585" y="27"/>
                    <a:pt x="1586" y="28"/>
                  </a:cubicBezTo>
                  <a:cubicBezTo>
                    <a:pt x="1590" y="28"/>
                    <a:pt x="1590" y="28"/>
                    <a:pt x="1590" y="28"/>
                  </a:cubicBezTo>
                  <a:cubicBezTo>
                    <a:pt x="1590" y="27"/>
                    <a:pt x="1589" y="26"/>
                    <a:pt x="1589" y="23"/>
                  </a:cubicBezTo>
                  <a:cubicBezTo>
                    <a:pt x="1588" y="21"/>
                    <a:pt x="1587" y="20"/>
                    <a:pt x="1585" y="19"/>
                  </a:cubicBezTo>
                  <a:close/>
                  <a:moveTo>
                    <a:pt x="1580" y="18"/>
                  </a:moveTo>
                  <a:cubicBezTo>
                    <a:pt x="1579" y="18"/>
                    <a:pt x="1579" y="18"/>
                    <a:pt x="1579" y="18"/>
                  </a:cubicBezTo>
                  <a:cubicBezTo>
                    <a:pt x="1579" y="12"/>
                    <a:pt x="1579" y="12"/>
                    <a:pt x="1579" y="12"/>
                  </a:cubicBezTo>
                  <a:cubicBezTo>
                    <a:pt x="1579" y="12"/>
                    <a:pt x="1580" y="12"/>
                    <a:pt x="1581" y="12"/>
                  </a:cubicBezTo>
                  <a:cubicBezTo>
                    <a:pt x="1583" y="12"/>
                    <a:pt x="1585" y="13"/>
                    <a:pt x="1585" y="15"/>
                  </a:cubicBezTo>
                  <a:cubicBezTo>
                    <a:pt x="1585" y="17"/>
                    <a:pt x="1583" y="18"/>
                    <a:pt x="1580" y="18"/>
                  </a:cubicBezTo>
                  <a:close/>
                  <a:moveTo>
                    <a:pt x="1581" y="0"/>
                  </a:moveTo>
                  <a:cubicBezTo>
                    <a:pt x="1571" y="0"/>
                    <a:pt x="1563" y="8"/>
                    <a:pt x="1563" y="18"/>
                  </a:cubicBezTo>
                  <a:cubicBezTo>
                    <a:pt x="1563" y="29"/>
                    <a:pt x="1571" y="37"/>
                    <a:pt x="1581" y="37"/>
                  </a:cubicBezTo>
                  <a:cubicBezTo>
                    <a:pt x="1592" y="37"/>
                    <a:pt x="1600" y="29"/>
                    <a:pt x="1600" y="18"/>
                  </a:cubicBezTo>
                  <a:cubicBezTo>
                    <a:pt x="1600" y="8"/>
                    <a:pt x="1592" y="0"/>
                    <a:pt x="1581" y="0"/>
                  </a:cubicBezTo>
                  <a:close/>
                  <a:moveTo>
                    <a:pt x="1581" y="33"/>
                  </a:moveTo>
                  <a:cubicBezTo>
                    <a:pt x="1573" y="33"/>
                    <a:pt x="1567" y="26"/>
                    <a:pt x="1567" y="18"/>
                  </a:cubicBezTo>
                  <a:cubicBezTo>
                    <a:pt x="1567" y="10"/>
                    <a:pt x="1573" y="4"/>
                    <a:pt x="1581" y="4"/>
                  </a:cubicBezTo>
                  <a:cubicBezTo>
                    <a:pt x="1589" y="4"/>
                    <a:pt x="1595" y="10"/>
                    <a:pt x="1595" y="19"/>
                  </a:cubicBezTo>
                  <a:cubicBezTo>
                    <a:pt x="1595" y="26"/>
                    <a:pt x="1589" y="33"/>
                    <a:pt x="1581" y="3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457203" y="10170"/>
            <a:ext cx="8229601" cy="904230"/>
          </a:xfrm>
          <a:prstGeom prst="rect">
            <a:avLst/>
          </a:prstGeom>
        </p:spPr>
        <p:txBody>
          <a:bodyPr vert="horz" lIns="0" tIns="60912" rIns="0" bIns="60912" rtlCol="0" anchor="ctr">
            <a:normAutofit/>
          </a:bodyPr>
          <a:lstStyle/>
          <a:p>
            <a:r>
              <a:rPr lang="en-US"/>
              <a:t>Click to edit Master title style</a:t>
            </a:r>
          </a:p>
        </p:txBody>
      </p:sp>
      <p:sp>
        <p:nvSpPr>
          <p:cNvPr id="21" name="Footer Placeholder 4"/>
          <p:cNvSpPr txBox="1">
            <a:spLocks/>
          </p:cNvSpPr>
          <p:nvPr userDrawn="1"/>
        </p:nvSpPr>
        <p:spPr>
          <a:xfrm>
            <a:off x="436962" y="4879549"/>
            <a:ext cx="2097730" cy="262265"/>
          </a:xfrm>
          <a:prstGeom prst="rect">
            <a:avLst/>
          </a:prstGeom>
        </p:spPr>
        <p:txBody>
          <a:bodyPr vert="horz" lIns="0" tIns="0" rIns="0" bIns="0" rtlCol="0" anchor="ctr"/>
          <a:lstStyle>
            <a:defPPr>
              <a:defRPr lang="en-US"/>
            </a:defPPr>
            <a:lvl1pPr algn="l" rtl="0" fontAlgn="base">
              <a:spcBef>
                <a:spcPct val="0"/>
              </a:spcBef>
              <a:spcAft>
                <a:spcPct val="0"/>
              </a:spcAft>
              <a:defRPr sz="675" kern="1200">
                <a:solidFill>
                  <a:schemeClr val="accent2"/>
                </a:solidFill>
                <a:latin typeface="+mn-lt"/>
                <a:ea typeface="+mn-ea"/>
                <a:cs typeface="+mn-cs"/>
              </a:defRPr>
            </a:lvl1pPr>
            <a:lvl2pPr marL="456835" algn="l" rtl="0" fontAlgn="base">
              <a:spcBef>
                <a:spcPct val="0"/>
              </a:spcBef>
              <a:spcAft>
                <a:spcPct val="0"/>
              </a:spcAft>
              <a:defRPr kern="1200">
                <a:solidFill>
                  <a:schemeClr val="tx1"/>
                </a:solidFill>
                <a:latin typeface="+mj-lt"/>
                <a:ea typeface="+mj-ea"/>
                <a:cs typeface="+mj-cs"/>
              </a:defRPr>
            </a:lvl2pPr>
            <a:lvl3pPr marL="913670" algn="l" rtl="0" fontAlgn="base">
              <a:spcBef>
                <a:spcPct val="0"/>
              </a:spcBef>
              <a:spcAft>
                <a:spcPct val="0"/>
              </a:spcAft>
              <a:defRPr kern="1200">
                <a:solidFill>
                  <a:schemeClr val="tx1"/>
                </a:solidFill>
                <a:latin typeface="+mj-lt"/>
                <a:ea typeface="+mj-ea"/>
                <a:cs typeface="+mj-cs"/>
              </a:defRPr>
            </a:lvl3pPr>
            <a:lvl4pPr marL="1370505" algn="l" rtl="0" fontAlgn="base">
              <a:spcBef>
                <a:spcPct val="0"/>
              </a:spcBef>
              <a:spcAft>
                <a:spcPct val="0"/>
              </a:spcAft>
              <a:defRPr kern="1200">
                <a:solidFill>
                  <a:schemeClr val="tx1"/>
                </a:solidFill>
                <a:latin typeface="+mj-lt"/>
                <a:ea typeface="+mj-ea"/>
                <a:cs typeface="+mj-cs"/>
              </a:defRPr>
            </a:lvl4pPr>
            <a:lvl5pPr marL="1827336" algn="l" rtl="0" fontAlgn="base">
              <a:spcBef>
                <a:spcPct val="0"/>
              </a:spcBef>
              <a:spcAft>
                <a:spcPct val="0"/>
              </a:spcAft>
              <a:defRPr kern="1200">
                <a:solidFill>
                  <a:schemeClr val="tx1"/>
                </a:solidFill>
                <a:latin typeface="+mj-lt"/>
                <a:ea typeface="+mj-ea"/>
                <a:cs typeface="+mj-cs"/>
              </a:defRPr>
            </a:lvl5pPr>
            <a:lvl6pPr marL="2284166" algn="l" defTabSz="913670" rtl="0" eaLnBrk="1" latinLnBrk="0" hangingPunct="1">
              <a:defRPr kern="1200">
                <a:solidFill>
                  <a:schemeClr val="tx1"/>
                </a:solidFill>
                <a:latin typeface="+mj-lt"/>
                <a:ea typeface="+mj-ea"/>
                <a:cs typeface="+mj-cs"/>
              </a:defRPr>
            </a:lvl6pPr>
            <a:lvl7pPr marL="2741009" algn="l" defTabSz="913670" rtl="0" eaLnBrk="1" latinLnBrk="0" hangingPunct="1">
              <a:defRPr kern="1200">
                <a:solidFill>
                  <a:schemeClr val="tx1"/>
                </a:solidFill>
                <a:latin typeface="+mj-lt"/>
                <a:ea typeface="+mj-ea"/>
                <a:cs typeface="+mj-cs"/>
              </a:defRPr>
            </a:lvl7pPr>
            <a:lvl8pPr marL="3197838" algn="l" defTabSz="913670" rtl="0" eaLnBrk="1" latinLnBrk="0" hangingPunct="1">
              <a:defRPr kern="1200">
                <a:solidFill>
                  <a:schemeClr val="tx1"/>
                </a:solidFill>
                <a:latin typeface="+mj-lt"/>
                <a:ea typeface="+mj-ea"/>
                <a:cs typeface="+mj-cs"/>
              </a:defRPr>
            </a:lvl8pPr>
            <a:lvl9pPr marL="3654669" algn="l" defTabSz="913670" rtl="0" eaLnBrk="1" latinLnBrk="0" hangingPunct="1">
              <a:defRPr kern="1200">
                <a:solidFill>
                  <a:schemeClr val="tx1"/>
                </a:solidFill>
                <a:latin typeface="+mj-lt"/>
                <a:ea typeface="+mj-ea"/>
                <a:cs typeface="+mj-cs"/>
              </a:defRPr>
            </a:lvl9pPr>
          </a:lstStyle>
          <a:p>
            <a:pPr defTabSz="913662" fontAlgn="auto">
              <a:spcBef>
                <a:spcPts val="0"/>
              </a:spcBef>
              <a:spcAft>
                <a:spcPts val="0"/>
              </a:spcAft>
            </a:pPr>
            <a:r>
              <a:rPr lang="en-US" sz="675">
                <a:solidFill>
                  <a:srgbClr val="7E848B"/>
                </a:solidFill>
                <a:ea typeface="+mn-ea"/>
              </a:rPr>
              <a:t>© 2019 Apptio, All rights reserved (V1909-1)</a:t>
            </a:r>
          </a:p>
        </p:txBody>
      </p:sp>
      <p:sp>
        <p:nvSpPr>
          <p:cNvPr id="22" name="Slide Number Placeholder 5"/>
          <p:cNvSpPr txBox="1">
            <a:spLocks/>
          </p:cNvSpPr>
          <p:nvPr userDrawn="1"/>
        </p:nvSpPr>
        <p:spPr>
          <a:xfrm>
            <a:off x="-1192" y="4879549"/>
            <a:ext cx="339090" cy="262265"/>
          </a:xfrm>
          <a:prstGeom prst="rect">
            <a:avLst/>
          </a:prstGeom>
        </p:spPr>
        <p:txBody>
          <a:bodyPr vert="horz" lIns="0" tIns="0" rIns="0" bIns="0" rtlCol="0" anchor="ctr"/>
          <a:lstStyle>
            <a:defPPr>
              <a:defRPr lang="en-US"/>
            </a:defPPr>
            <a:lvl1pPr algn="r" rtl="0" fontAlgn="base">
              <a:spcBef>
                <a:spcPct val="0"/>
              </a:spcBef>
              <a:spcAft>
                <a:spcPct val="0"/>
              </a:spcAft>
              <a:defRPr sz="788" b="1" kern="1200">
                <a:solidFill>
                  <a:schemeClr val="accent1"/>
                </a:solidFill>
                <a:latin typeface="+mj-lt"/>
                <a:ea typeface="+mj-ea"/>
                <a:cs typeface="+mj-cs"/>
              </a:defRPr>
            </a:lvl1pPr>
            <a:lvl2pPr marL="456835" algn="l" rtl="0" fontAlgn="base">
              <a:spcBef>
                <a:spcPct val="0"/>
              </a:spcBef>
              <a:spcAft>
                <a:spcPct val="0"/>
              </a:spcAft>
              <a:defRPr kern="1200">
                <a:solidFill>
                  <a:schemeClr val="tx1"/>
                </a:solidFill>
                <a:latin typeface="+mj-lt"/>
                <a:ea typeface="+mj-ea"/>
                <a:cs typeface="+mj-cs"/>
              </a:defRPr>
            </a:lvl2pPr>
            <a:lvl3pPr marL="913670" algn="l" rtl="0" fontAlgn="base">
              <a:spcBef>
                <a:spcPct val="0"/>
              </a:spcBef>
              <a:spcAft>
                <a:spcPct val="0"/>
              </a:spcAft>
              <a:defRPr kern="1200">
                <a:solidFill>
                  <a:schemeClr val="tx1"/>
                </a:solidFill>
                <a:latin typeface="+mj-lt"/>
                <a:ea typeface="+mj-ea"/>
                <a:cs typeface="+mj-cs"/>
              </a:defRPr>
            </a:lvl3pPr>
            <a:lvl4pPr marL="1370505" algn="l" rtl="0" fontAlgn="base">
              <a:spcBef>
                <a:spcPct val="0"/>
              </a:spcBef>
              <a:spcAft>
                <a:spcPct val="0"/>
              </a:spcAft>
              <a:defRPr kern="1200">
                <a:solidFill>
                  <a:schemeClr val="tx1"/>
                </a:solidFill>
                <a:latin typeface="+mj-lt"/>
                <a:ea typeface="+mj-ea"/>
                <a:cs typeface="+mj-cs"/>
              </a:defRPr>
            </a:lvl4pPr>
            <a:lvl5pPr marL="1827336" algn="l" rtl="0" fontAlgn="base">
              <a:spcBef>
                <a:spcPct val="0"/>
              </a:spcBef>
              <a:spcAft>
                <a:spcPct val="0"/>
              </a:spcAft>
              <a:defRPr kern="1200">
                <a:solidFill>
                  <a:schemeClr val="tx1"/>
                </a:solidFill>
                <a:latin typeface="+mj-lt"/>
                <a:ea typeface="+mj-ea"/>
                <a:cs typeface="+mj-cs"/>
              </a:defRPr>
            </a:lvl5pPr>
            <a:lvl6pPr marL="2284166" algn="l" defTabSz="913670" rtl="0" eaLnBrk="1" latinLnBrk="0" hangingPunct="1">
              <a:defRPr kern="1200">
                <a:solidFill>
                  <a:schemeClr val="tx1"/>
                </a:solidFill>
                <a:latin typeface="+mj-lt"/>
                <a:ea typeface="+mj-ea"/>
                <a:cs typeface="+mj-cs"/>
              </a:defRPr>
            </a:lvl6pPr>
            <a:lvl7pPr marL="2741009" algn="l" defTabSz="913670" rtl="0" eaLnBrk="1" latinLnBrk="0" hangingPunct="1">
              <a:defRPr kern="1200">
                <a:solidFill>
                  <a:schemeClr val="tx1"/>
                </a:solidFill>
                <a:latin typeface="+mj-lt"/>
                <a:ea typeface="+mj-ea"/>
                <a:cs typeface="+mj-cs"/>
              </a:defRPr>
            </a:lvl7pPr>
            <a:lvl8pPr marL="3197838" algn="l" defTabSz="913670" rtl="0" eaLnBrk="1" latinLnBrk="0" hangingPunct="1">
              <a:defRPr kern="1200">
                <a:solidFill>
                  <a:schemeClr val="tx1"/>
                </a:solidFill>
                <a:latin typeface="+mj-lt"/>
                <a:ea typeface="+mj-ea"/>
                <a:cs typeface="+mj-cs"/>
              </a:defRPr>
            </a:lvl8pPr>
            <a:lvl9pPr marL="3654669" algn="l" defTabSz="913670" rtl="0" eaLnBrk="1" latinLnBrk="0" hangingPunct="1">
              <a:defRPr kern="1200">
                <a:solidFill>
                  <a:schemeClr val="tx1"/>
                </a:solidFill>
                <a:latin typeface="+mj-lt"/>
                <a:ea typeface="+mj-ea"/>
                <a:cs typeface="+mj-cs"/>
              </a:defRPr>
            </a:lvl9pPr>
          </a:lstStyle>
          <a:p>
            <a:pPr defTabSz="913662" fontAlgn="auto">
              <a:spcBef>
                <a:spcPts val="0"/>
              </a:spcBef>
              <a:spcAft>
                <a:spcPts val="0"/>
              </a:spcAft>
            </a:pPr>
            <a:fld id="{4C1362D4-5ABD-4326-94E6-7A5ADE3C9964}" type="slidenum">
              <a:rPr lang="en-US" sz="788" smtClean="0">
                <a:solidFill>
                  <a:srgbClr val="FF661C"/>
                </a:solidFill>
                <a:ea typeface="+mn-ea"/>
              </a:rPr>
              <a:pPr defTabSz="913662" fontAlgn="auto">
                <a:spcBef>
                  <a:spcPts val="0"/>
                </a:spcBef>
                <a:spcAft>
                  <a:spcPts val="0"/>
                </a:spcAft>
              </a:pPr>
              <a:t>‹#›</a:t>
            </a:fld>
            <a:endParaRPr lang="en-US" sz="788">
              <a:solidFill>
                <a:srgbClr val="FF661C"/>
              </a:solidFill>
              <a:ea typeface="+mn-ea"/>
            </a:endParaRPr>
          </a:p>
        </p:txBody>
      </p:sp>
      <p:sp>
        <p:nvSpPr>
          <p:cNvPr id="5" name="Text Placeholder 4"/>
          <p:cNvSpPr>
            <a:spLocks noGrp="1"/>
          </p:cNvSpPr>
          <p:nvPr>
            <p:ph type="body" idx="1"/>
          </p:nvPr>
        </p:nvSpPr>
        <p:spPr>
          <a:xfrm>
            <a:off x="457203" y="914403"/>
            <a:ext cx="8229601" cy="3714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0998213"/>
      </p:ext>
    </p:extLst>
  </p:cSld>
  <p:clrMap bg1="lt1" tx1="dk1" bg2="lt2" tx2="dk2" accent1="accent1" accent2="accent2" accent3="accent3" accent4="accent4" accent5="accent5" accent6="accent6" hlink="hlink" folHlink="folHlink"/>
  <p:sldLayoutIdLst>
    <p:sldLayoutId id="214748403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3685" rtl="0" eaLnBrk="1" latinLnBrk="0" hangingPunct="1">
        <a:lnSpc>
          <a:spcPct val="80000"/>
        </a:lnSpc>
        <a:spcBef>
          <a:spcPct val="0"/>
        </a:spcBef>
        <a:buNone/>
        <a:defRPr sz="3000" b="1" kern="1200" cap="none" baseline="0">
          <a:solidFill>
            <a:schemeClr val="tx1"/>
          </a:solidFill>
          <a:latin typeface="+mj-lt"/>
          <a:ea typeface="+mj-ea"/>
          <a:cs typeface="+mj-cs"/>
        </a:defRPr>
      </a:lvl1pPr>
    </p:titleStyle>
    <p:bodyStyle>
      <a:lvl1pPr marL="274313" indent="-274313" algn="l" defTabSz="913685" rtl="0" eaLnBrk="1" latinLnBrk="0" hangingPunct="1">
        <a:spcBef>
          <a:spcPct val="20000"/>
        </a:spcBef>
        <a:buClr>
          <a:schemeClr val="accent1"/>
        </a:buClr>
        <a:buSzPct val="100000"/>
        <a:buFont typeface="Segoe UI Historic" panose="020B0502040204020203" pitchFamily="34" charset="0"/>
        <a:buChar char="◾"/>
        <a:defRPr lang="en-US" sz="2100" b="0" kern="1200" dirty="0" smtClean="0">
          <a:solidFill>
            <a:schemeClr val="tx1"/>
          </a:solidFill>
          <a:latin typeface="+mn-lt"/>
          <a:ea typeface="+mn-ea"/>
          <a:cs typeface="+mn-cs"/>
        </a:defRPr>
      </a:lvl1pPr>
      <a:lvl2pPr marL="574661" indent="-228594" algn="l" defTabSz="913685" rtl="0" eaLnBrk="1" latinLnBrk="0" hangingPunct="1">
        <a:spcBef>
          <a:spcPct val="20000"/>
        </a:spcBef>
        <a:buClr>
          <a:schemeClr val="accent1"/>
        </a:buClr>
        <a:buSzPct val="100000"/>
        <a:buFont typeface="Segoe UI Historic" panose="020B0502040204020203" pitchFamily="34" charset="0"/>
        <a:buChar char="◾"/>
        <a:defRPr lang="en-US" sz="1800" b="0" kern="1200" dirty="0" smtClean="0">
          <a:solidFill>
            <a:schemeClr val="tx1"/>
          </a:solidFill>
          <a:latin typeface="+mn-lt"/>
          <a:ea typeface="+mn-ea"/>
          <a:cs typeface="+mn-cs"/>
        </a:defRPr>
      </a:lvl2pPr>
      <a:lvl3pPr marL="766744" indent="-176209" algn="l" defTabSz="913685" rtl="0" eaLnBrk="1" latinLnBrk="0" hangingPunct="1">
        <a:spcBef>
          <a:spcPct val="20000"/>
        </a:spcBef>
        <a:buClr>
          <a:schemeClr val="accent1"/>
        </a:buClr>
        <a:buSzPct val="100000"/>
        <a:buFont typeface="Segoe UI Historic" panose="020B0502040204020203" pitchFamily="34" charset="0"/>
        <a:buChar char="◾"/>
        <a:defRPr lang="en-US" sz="1500" b="0" kern="1200" dirty="0" smtClean="0">
          <a:solidFill>
            <a:schemeClr val="tx1"/>
          </a:solidFill>
          <a:latin typeface="+mn-lt"/>
          <a:ea typeface="+mn-ea"/>
          <a:cs typeface="+mn-cs"/>
        </a:defRPr>
      </a:lvl3pPr>
      <a:lvl4pPr marL="973114" indent="-153984" algn="l" defTabSz="913685" rtl="0" eaLnBrk="1" latinLnBrk="0" hangingPunct="1">
        <a:spcBef>
          <a:spcPct val="20000"/>
        </a:spcBef>
        <a:buClr>
          <a:schemeClr val="accent1"/>
        </a:buClr>
        <a:buSzPct val="100000"/>
        <a:buFont typeface="Segoe UI Historic" panose="020B0502040204020203" pitchFamily="34" charset="0"/>
        <a:buChar char="◾"/>
        <a:defRPr lang="en-US" sz="1350" b="0" kern="1200" dirty="0" smtClean="0">
          <a:solidFill>
            <a:schemeClr val="tx1"/>
          </a:solidFill>
          <a:latin typeface="+mn-lt"/>
          <a:ea typeface="+mn-ea"/>
          <a:cs typeface="+mn-cs"/>
        </a:defRPr>
      </a:lvl4pPr>
      <a:lvl5pPr marL="1142972" indent="-125410" algn="l" defTabSz="913685" rtl="0" eaLnBrk="1" latinLnBrk="0" hangingPunct="1">
        <a:spcBef>
          <a:spcPct val="20000"/>
        </a:spcBef>
        <a:buClr>
          <a:schemeClr val="accent1"/>
        </a:buClr>
        <a:buSzPct val="100000"/>
        <a:buFont typeface="Segoe UI Historic" panose="020B0502040204020203" pitchFamily="34" charset="0"/>
        <a:buChar char="◾"/>
        <a:defRPr lang="en-US" sz="1350" b="0" kern="1200" dirty="0">
          <a:solidFill>
            <a:schemeClr val="tx1"/>
          </a:solidFill>
          <a:latin typeface="+mn-lt"/>
          <a:ea typeface="+mn-ea"/>
          <a:cs typeface="+mn-cs"/>
        </a:defRPr>
      </a:lvl5pPr>
      <a:lvl6pPr marL="2512628" indent="-228428" algn="l" defTabSz="913685" rtl="0" eaLnBrk="1" latinLnBrk="0" hangingPunct="1">
        <a:spcBef>
          <a:spcPct val="20000"/>
        </a:spcBef>
        <a:buFont typeface="+mj-lt"/>
        <a:buChar char="•"/>
        <a:defRPr sz="2025" kern="1200">
          <a:solidFill>
            <a:schemeClr val="tx1"/>
          </a:solidFill>
          <a:latin typeface="+mn-lt"/>
          <a:ea typeface="+mn-ea"/>
          <a:cs typeface="+mn-cs"/>
        </a:defRPr>
      </a:lvl6pPr>
      <a:lvl7pPr marL="2969472" indent="-228428" algn="l" defTabSz="913685" rtl="0" eaLnBrk="1" latinLnBrk="0" hangingPunct="1">
        <a:spcBef>
          <a:spcPct val="20000"/>
        </a:spcBef>
        <a:buFont typeface="+mj-lt"/>
        <a:buChar char="•"/>
        <a:defRPr sz="2025" kern="1200">
          <a:solidFill>
            <a:schemeClr val="tx1"/>
          </a:solidFill>
          <a:latin typeface="+mn-lt"/>
          <a:ea typeface="+mn-ea"/>
          <a:cs typeface="+mn-cs"/>
        </a:defRPr>
      </a:lvl7pPr>
      <a:lvl8pPr marL="3426312" indent="-228428" algn="l" defTabSz="913685" rtl="0" eaLnBrk="1" latinLnBrk="0" hangingPunct="1">
        <a:spcBef>
          <a:spcPct val="20000"/>
        </a:spcBef>
        <a:buFont typeface="+mj-lt"/>
        <a:buChar char="•"/>
        <a:defRPr sz="2025" kern="1200">
          <a:solidFill>
            <a:schemeClr val="tx1"/>
          </a:solidFill>
          <a:latin typeface="+mn-lt"/>
          <a:ea typeface="+mn-ea"/>
          <a:cs typeface="+mn-cs"/>
        </a:defRPr>
      </a:lvl8pPr>
      <a:lvl9pPr marL="3883156" indent="-228428" algn="l" defTabSz="913685" rtl="0" eaLnBrk="1" latinLnBrk="0" hangingPunct="1">
        <a:spcBef>
          <a:spcPct val="20000"/>
        </a:spcBef>
        <a:buFont typeface="+mj-lt"/>
        <a:buChar char="•"/>
        <a:defRPr sz="2025" kern="1200">
          <a:solidFill>
            <a:schemeClr val="tx1"/>
          </a:solidFill>
          <a:latin typeface="+mn-lt"/>
          <a:ea typeface="+mn-ea"/>
          <a:cs typeface="+mn-cs"/>
        </a:defRPr>
      </a:lvl9pPr>
    </p:bodyStyle>
    <p:otherStyle>
      <a:defPPr>
        <a:defRPr lang="en-US"/>
      </a:defPPr>
      <a:lvl1pPr marL="0" algn="l" defTabSz="913685" rtl="0" eaLnBrk="1" latinLnBrk="0" hangingPunct="1">
        <a:defRPr sz="1800" kern="1200">
          <a:solidFill>
            <a:schemeClr val="tx1"/>
          </a:solidFill>
          <a:latin typeface="+mn-lt"/>
          <a:ea typeface="+mn-ea"/>
          <a:cs typeface="+mn-cs"/>
        </a:defRPr>
      </a:lvl1pPr>
      <a:lvl2pPr marL="456842" algn="l" defTabSz="913685" rtl="0" eaLnBrk="1" latinLnBrk="0" hangingPunct="1">
        <a:defRPr sz="1800" kern="1200">
          <a:solidFill>
            <a:schemeClr val="tx1"/>
          </a:solidFill>
          <a:latin typeface="+mn-lt"/>
          <a:ea typeface="+mn-ea"/>
          <a:cs typeface="+mn-cs"/>
        </a:defRPr>
      </a:lvl2pPr>
      <a:lvl3pPr marL="913685" algn="l" defTabSz="913685" rtl="0" eaLnBrk="1" latinLnBrk="0" hangingPunct="1">
        <a:defRPr sz="1800" kern="1200">
          <a:solidFill>
            <a:schemeClr val="tx1"/>
          </a:solidFill>
          <a:latin typeface="+mn-lt"/>
          <a:ea typeface="+mn-ea"/>
          <a:cs typeface="+mn-cs"/>
        </a:defRPr>
      </a:lvl3pPr>
      <a:lvl4pPr marL="1370528" algn="l" defTabSz="913685" rtl="0" eaLnBrk="1" latinLnBrk="0" hangingPunct="1">
        <a:defRPr sz="1800" kern="1200">
          <a:solidFill>
            <a:schemeClr val="tx1"/>
          </a:solidFill>
          <a:latin typeface="+mn-lt"/>
          <a:ea typeface="+mn-ea"/>
          <a:cs typeface="+mn-cs"/>
        </a:defRPr>
      </a:lvl4pPr>
      <a:lvl5pPr marL="1827368" algn="l" defTabSz="913685" rtl="0" eaLnBrk="1" latinLnBrk="0" hangingPunct="1">
        <a:defRPr sz="1800" kern="1200">
          <a:solidFill>
            <a:schemeClr val="tx1"/>
          </a:solidFill>
          <a:latin typeface="+mn-lt"/>
          <a:ea typeface="+mn-ea"/>
          <a:cs typeface="+mn-cs"/>
        </a:defRPr>
      </a:lvl5pPr>
      <a:lvl6pPr marL="2284205" algn="l" defTabSz="913685" rtl="0" eaLnBrk="1" latinLnBrk="0" hangingPunct="1">
        <a:defRPr sz="1800" kern="1200">
          <a:solidFill>
            <a:schemeClr val="tx1"/>
          </a:solidFill>
          <a:latin typeface="+mn-lt"/>
          <a:ea typeface="+mn-ea"/>
          <a:cs typeface="+mn-cs"/>
        </a:defRPr>
      </a:lvl6pPr>
      <a:lvl7pPr marL="2741054" algn="l" defTabSz="913685" rtl="0" eaLnBrk="1" latinLnBrk="0" hangingPunct="1">
        <a:defRPr sz="1800" kern="1200">
          <a:solidFill>
            <a:schemeClr val="tx1"/>
          </a:solidFill>
          <a:latin typeface="+mn-lt"/>
          <a:ea typeface="+mn-ea"/>
          <a:cs typeface="+mn-cs"/>
        </a:defRPr>
      </a:lvl7pPr>
      <a:lvl8pPr marL="3197892" algn="l" defTabSz="913685" rtl="0" eaLnBrk="1" latinLnBrk="0" hangingPunct="1">
        <a:defRPr sz="1800" kern="1200">
          <a:solidFill>
            <a:schemeClr val="tx1"/>
          </a:solidFill>
          <a:latin typeface="+mn-lt"/>
          <a:ea typeface="+mn-ea"/>
          <a:cs typeface="+mn-cs"/>
        </a:defRPr>
      </a:lvl8pPr>
      <a:lvl9pPr marL="3654731" algn="l" defTabSz="91368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16" userDrawn="1">
          <p15:clr>
            <a:srgbClr val="F26B43"/>
          </p15:clr>
        </p15:guide>
        <p15:guide id="2" pos="288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138345"/>
            <a:ext cx="8229601" cy="1004655"/>
          </a:xfrm>
          <a:prstGeom prst="rect">
            <a:avLst/>
          </a:prstGeom>
        </p:spPr>
        <p:txBody>
          <a:bodyPr vert="horz" lIns="0" tIns="182880" rIns="0" bIns="182880" rtlCol="0" anchor="ctr">
            <a:normAutofit/>
          </a:bodyPr>
          <a:lstStyle/>
          <a:p>
            <a:r>
              <a:rPr lang="en-US"/>
              <a:t>Click to edit Master title style</a:t>
            </a:r>
          </a:p>
        </p:txBody>
      </p:sp>
      <p:pic>
        <p:nvPicPr>
          <p:cNvPr id="9" name="Picture 8">
            <a:extLst>
              <a:ext uri="{FF2B5EF4-FFF2-40B4-BE49-F238E27FC236}">
                <a16:creationId xmlns:a16="http://schemas.microsoft.com/office/drawing/2014/main" id="{2B3227DC-8D05-EC42-9328-1C999C630062}"/>
              </a:ext>
            </a:extLst>
          </p:cNvPr>
          <p:cNvPicPr>
            <a:picLocks noChangeAspect="1"/>
          </p:cNvPicPr>
          <p:nvPr userDrawn="1"/>
        </p:nvPicPr>
        <p:blipFill>
          <a:blip r:embed="rId3"/>
          <a:stretch>
            <a:fillRect/>
          </a:stretch>
        </p:blipFill>
        <p:spPr>
          <a:xfrm>
            <a:off x="249628" y="4789745"/>
            <a:ext cx="215411" cy="215411"/>
          </a:xfrm>
          <a:prstGeom prst="rect">
            <a:avLst/>
          </a:prstGeom>
        </p:spPr>
      </p:pic>
      <p:sp>
        <p:nvSpPr>
          <p:cNvPr id="10" name="Footer Placeholder 4">
            <a:extLst>
              <a:ext uri="{FF2B5EF4-FFF2-40B4-BE49-F238E27FC236}">
                <a16:creationId xmlns:a16="http://schemas.microsoft.com/office/drawing/2014/main" id="{31B810A9-BCD2-604D-A050-F728F222EAF7}"/>
              </a:ext>
            </a:extLst>
          </p:cNvPr>
          <p:cNvSpPr txBox="1">
            <a:spLocks/>
          </p:cNvSpPr>
          <p:nvPr userDrawn="1"/>
        </p:nvSpPr>
        <p:spPr>
          <a:xfrm>
            <a:off x="6508973" y="4793076"/>
            <a:ext cx="2097731" cy="262265"/>
          </a:xfrm>
          <a:prstGeom prst="rect">
            <a:avLst/>
          </a:prstGeom>
        </p:spPr>
        <p:txBody>
          <a:bodyPr vert="horz" lIns="0" tIns="0" rIns="0" bIns="0" rtlCol="0" anchor="ctr"/>
          <a:lstStyle>
            <a:defPPr>
              <a:defRPr lang="en-US"/>
            </a:defPPr>
            <a:lvl1pPr algn="l" rtl="0" fontAlgn="base">
              <a:spcBef>
                <a:spcPct val="0"/>
              </a:spcBef>
              <a:spcAft>
                <a:spcPct val="0"/>
              </a:spcAft>
              <a:defRPr sz="675" kern="1200">
                <a:solidFill>
                  <a:schemeClr val="accent2"/>
                </a:solidFill>
                <a:latin typeface="+mn-lt"/>
                <a:ea typeface="+mn-ea"/>
                <a:cs typeface="+mn-cs"/>
              </a:defRPr>
            </a:lvl1pPr>
            <a:lvl2pPr marL="456835" algn="l" rtl="0" fontAlgn="base">
              <a:spcBef>
                <a:spcPct val="0"/>
              </a:spcBef>
              <a:spcAft>
                <a:spcPct val="0"/>
              </a:spcAft>
              <a:defRPr kern="1200">
                <a:solidFill>
                  <a:schemeClr val="tx1"/>
                </a:solidFill>
                <a:latin typeface="+mj-lt"/>
                <a:ea typeface="+mj-ea"/>
                <a:cs typeface="+mj-cs"/>
              </a:defRPr>
            </a:lvl2pPr>
            <a:lvl3pPr marL="913670" algn="l" rtl="0" fontAlgn="base">
              <a:spcBef>
                <a:spcPct val="0"/>
              </a:spcBef>
              <a:spcAft>
                <a:spcPct val="0"/>
              </a:spcAft>
              <a:defRPr kern="1200">
                <a:solidFill>
                  <a:schemeClr val="tx1"/>
                </a:solidFill>
                <a:latin typeface="+mj-lt"/>
                <a:ea typeface="+mj-ea"/>
                <a:cs typeface="+mj-cs"/>
              </a:defRPr>
            </a:lvl3pPr>
            <a:lvl4pPr marL="1370505" algn="l" rtl="0" fontAlgn="base">
              <a:spcBef>
                <a:spcPct val="0"/>
              </a:spcBef>
              <a:spcAft>
                <a:spcPct val="0"/>
              </a:spcAft>
              <a:defRPr kern="1200">
                <a:solidFill>
                  <a:schemeClr val="tx1"/>
                </a:solidFill>
                <a:latin typeface="+mj-lt"/>
                <a:ea typeface="+mj-ea"/>
                <a:cs typeface="+mj-cs"/>
              </a:defRPr>
            </a:lvl4pPr>
            <a:lvl5pPr marL="1827336" algn="l" rtl="0" fontAlgn="base">
              <a:spcBef>
                <a:spcPct val="0"/>
              </a:spcBef>
              <a:spcAft>
                <a:spcPct val="0"/>
              </a:spcAft>
              <a:defRPr kern="1200">
                <a:solidFill>
                  <a:schemeClr val="tx1"/>
                </a:solidFill>
                <a:latin typeface="+mj-lt"/>
                <a:ea typeface="+mj-ea"/>
                <a:cs typeface="+mj-cs"/>
              </a:defRPr>
            </a:lvl5pPr>
            <a:lvl6pPr marL="2284166" algn="l" defTabSz="913670" rtl="0" eaLnBrk="1" latinLnBrk="0" hangingPunct="1">
              <a:defRPr kern="1200">
                <a:solidFill>
                  <a:schemeClr val="tx1"/>
                </a:solidFill>
                <a:latin typeface="+mj-lt"/>
                <a:ea typeface="+mj-ea"/>
                <a:cs typeface="+mj-cs"/>
              </a:defRPr>
            </a:lvl6pPr>
            <a:lvl7pPr marL="2741009" algn="l" defTabSz="913670" rtl="0" eaLnBrk="1" latinLnBrk="0" hangingPunct="1">
              <a:defRPr kern="1200">
                <a:solidFill>
                  <a:schemeClr val="tx1"/>
                </a:solidFill>
                <a:latin typeface="+mj-lt"/>
                <a:ea typeface="+mj-ea"/>
                <a:cs typeface="+mj-cs"/>
              </a:defRPr>
            </a:lvl7pPr>
            <a:lvl8pPr marL="3197838" algn="l" defTabSz="913670" rtl="0" eaLnBrk="1" latinLnBrk="0" hangingPunct="1">
              <a:defRPr kern="1200">
                <a:solidFill>
                  <a:schemeClr val="tx1"/>
                </a:solidFill>
                <a:latin typeface="+mj-lt"/>
                <a:ea typeface="+mj-ea"/>
                <a:cs typeface="+mj-cs"/>
              </a:defRPr>
            </a:lvl8pPr>
            <a:lvl9pPr marL="3654669" algn="l" defTabSz="913670" rtl="0" eaLnBrk="1" latinLnBrk="0" hangingPunct="1">
              <a:defRPr kern="1200">
                <a:solidFill>
                  <a:schemeClr val="tx1"/>
                </a:solidFill>
                <a:latin typeface="+mj-lt"/>
                <a:ea typeface="+mj-ea"/>
                <a:cs typeface="+mj-cs"/>
              </a:defRPr>
            </a:lvl9pPr>
          </a:lstStyle>
          <a:p>
            <a:pPr algn="r" defTabSz="913685" fontAlgn="auto">
              <a:spcBef>
                <a:spcPts val="0"/>
              </a:spcBef>
              <a:spcAft>
                <a:spcPts val="0"/>
              </a:spcAft>
            </a:pPr>
            <a:r>
              <a:rPr lang="en-US" sz="600">
                <a:solidFill>
                  <a:schemeClr val="bg1">
                    <a:lumMod val="75000"/>
                  </a:schemeClr>
                </a:solidFill>
                <a:latin typeface="Lato" panose="020F0502020204030203" pitchFamily="34" charset="0"/>
                <a:ea typeface="Lato" panose="020F0502020204030203" pitchFamily="34" charset="0"/>
                <a:cs typeface="Lato" panose="020F0502020204030203" pitchFamily="34" charset="0"/>
              </a:rPr>
              <a:t>© 2020 Apptio, all rights reserved (V2001-1)</a:t>
            </a:r>
          </a:p>
        </p:txBody>
      </p:sp>
      <p:sp>
        <p:nvSpPr>
          <p:cNvPr id="11" name="Slide Number Placeholder 5">
            <a:extLst>
              <a:ext uri="{FF2B5EF4-FFF2-40B4-BE49-F238E27FC236}">
                <a16:creationId xmlns:a16="http://schemas.microsoft.com/office/drawing/2014/main" id="{80288565-DF4D-0241-9C11-4FB42C0DA7F3}"/>
              </a:ext>
            </a:extLst>
          </p:cNvPr>
          <p:cNvSpPr txBox="1">
            <a:spLocks/>
          </p:cNvSpPr>
          <p:nvPr userDrawn="1"/>
        </p:nvSpPr>
        <p:spPr>
          <a:xfrm>
            <a:off x="8736675" y="4790535"/>
            <a:ext cx="339091" cy="262265"/>
          </a:xfrm>
          <a:prstGeom prst="rect">
            <a:avLst/>
          </a:prstGeom>
        </p:spPr>
        <p:txBody>
          <a:bodyPr vert="horz" lIns="0" tIns="0" rIns="0" bIns="0" rtlCol="0" anchor="ctr"/>
          <a:lstStyle>
            <a:defPPr>
              <a:defRPr lang="en-US"/>
            </a:defPPr>
            <a:lvl1pPr algn="r" rtl="0" fontAlgn="base">
              <a:spcBef>
                <a:spcPct val="0"/>
              </a:spcBef>
              <a:spcAft>
                <a:spcPct val="0"/>
              </a:spcAft>
              <a:defRPr sz="788" b="1" kern="1200">
                <a:solidFill>
                  <a:schemeClr val="accent1"/>
                </a:solidFill>
                <a:latin typeface="+mj-lt"/>
                <a:ea typeface="+mj-ea"/>
                <a:cs typeface="+mj-cs"/>
              </a:defRPr>
            </a:lvl1pPr>
            <a:lvl2pPr marL="456835" algn="l" rtl="0" fontAlgn="base">
              <a:spcBef>
                <a:spcPct val="0"/>
              </a:spcBef>
              <a:spcAft>
                <a:spcPct val="0"/>
              </a:spcAft>
              <a:defRPr kern="1200">
                <a:solidFill>
                  <a:schemeClr val="tx1"/>
                </a:solidFill>
                <a:latin typeface="+mj-lt"/>
                <a:ea typeface="+mj-ea"/>
                <a:cs typeface="+mj-cs"/>
              </a:defRPr>
            </a:lvl2pPr>
            <a:lvl3pPr marL="913670" algn="l" rtl="0" fontAlgn="base">
              <a:spcBef>
                <a:spcPct val="0"/>
              </a:spcBef>
              <a:spcAft>
                <a:spcPct val="0"/>
              </a:spcAft>
              <a:defRPr kern="1200">
                <a:solidFill>
                  <a:schemeClr val="tx1"/>
                </a:solidFill>
                <a:latin typeface="+mj-lt"/>
                <a:ea typeface="+mj-ea"/>
                <a:cs typeface="+mj-cs"/>
              </a:defRPr>
            </a:lvl3pPr>
            <a:lvl4pPr marL="1370505" algn="l" rtl="0" fontAlgn="base">
              <a:spcBef>
                <a:spcPct val="0"/>
              </a:spcBef>
              <a:spcAft>
                <a:spcPct val="0"/>
              </a:spcAft>
              <a:defRPr kern="1200">
                <a:solidFill>
                  <a:schemeClr val="tx1"/>
                </a:solidFill>
                <a:latin typeface="+mj-lt"/>
                <a:ea typeface="+mj-ea"/>
                <a:cs typeface="+mj-cs"/>
              </a:defRPr>
            </a:lvl4pPr>
            <a:lvl5pPr marL="1827336" algn="l" rtl="0" fontAlgn="base">
              <a:spcBef>
                <a:spcPct val="0"/>
              </a:spcBef>
              <a:spcAft>
                <a:spcPct val="0"/>
              </a:spcAft>
              <a:defRPr kern="1200">
                <a:solidFill>
                  <a:schemeClr val="tx1"/>
                </a:solidFill>
                <a:latin typeface="+mj-lt"/>
                <a:ea typeface="+mj-ea"/>
                <a:cs typeface="+mj-cs"/>
              </a:defRPr>
            </a:lvl5pPr>
            <a:lvl6pPr marL="2284166" algn="l" defTabSz="913670" rtl="0" eaLnBrk="1" latinLnBrk="0" hangingPunct="1">
              <a:defRPr kern="1200">
                <a:solidFill>
                  <a:schemeClr val="tx1"/>
                </a:solidFill>
                <a:latin typeface="+mj-lt"/>
                <a:ea typeface="+mj-ea"/>
                <a:cs typeface="+mj-cs"/>
              </a:defRPr>
            </a:lvl6pPr>
            <a:lvl7pPr marL="2741009" algn="l" defTabSz="913670" rtl="0" eaLnBrk="1" latinLnBrk="0" hangingPunct="1">
              <a:defRPr kern="1200">
                <a:solidFill>
                  <a:schemeClr val="tx1"/>
                </a:solidFill>
                <a:latin typeface="+mj-lt"/>
                <a:ea typeface="+mj-ea"/>
                <a:cs typeface="+mj-cs"/>
              </a:defRPr>
            </a:lvl7pPr>
            <a:lvl8pPr marL="3197838" algn="l" defTabSz="913670" rtl="0" eaLnBrk="1" latinLnBrk="0" hangingPunct="1">
              <a:defRPr kern="1200">
                <a:solidFill>
                  <a:schemeClr val="tx1"/>
                </a:solidFill>
                <a:latin typeface="+mj-lt"/>
                <a:ea typeface="+mj-ea"/>
                <a:cs typeface="+mj-cs"/>
              </a:defRPr>
            </a:lvl8pPr>
            <a:lvl9pPr marL="3654669" algn="l" defTabSz="913670" rtl="0" eaLnBrk="1" latinLnBrk="0" hangingPunct="1">
              <a:defRPr kern="1200">
                <a:solidFill>
                  <a:schemeClr val="tx1"/>
                </a:solidFill>
                <a:latin typeface="+mj-lt"/>
                <a:ea typeface="+mj-ea"/>
                <a:cs typeface="+mj-cs"/>
              </a:defRPr>
            </a:lvl9pPr>
          </a:lstStyle>
          <a:p>
            <a:pPr algn="l" defTabSz="913685" fontAlgn="auto">
              <a:spcBef>
                <a:spcPts val="0"/>
              </a:spcBef>
              <a:spcAft>
                <a:spcPts val="0"/>
              </a:spcAft>
            </a:pPr>
            <a:fld id="{456D0670-BA52-7D4D-AA63-AF22D9563C5C}" type="slidenum">
              <a:rPr lang="en-US" sz="800" smtClean="0">
                <a:solidFill>
                  <a:schemeClr val="bg1">
                    <a:lumMod val="65000"/>
                  </a:schemeClr>
                </a:solidFill>
                <a:latin typeface="Lato" panose="020F0502020204030203" pitchFamily="34" charset="0"/>
                <a:ea typeface="Lato" panose="020F0502020204030203" pitchFamily="34" charset="0"/>
                <a:cs typeface="Lato" panose="020F0502020204030203" pitchFamily="34" charset="0"/>
              </a:rPr>
              <a:pPr algn="l" defTabSz="913685" fontAlgn="auto">
                <a:spcBef>
                  <a:spcPts val="0"/>
                </a:spcBef>
                <a:spcAft>
                  <a:spcPts val="0"/>
                </a:spcAft>
              </a:pPr>
              <a:t>‹#›</a:t>
            </a:fld>
            <a:endParaRPr lang="en-US" sz="800">
              <a:solidFill>
                <a:schemeClr val="bg1">
                  <a:lumMod val="6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70284018"/>
      </p:ext>
    </p:extLst>
  </p:cSld>
  <p:clrMap bg1="lt1" tx1="dk1" bg2="lt2" tx2="dk2" accent1="accent1" accent2="accent2" accent3="accent3" accent4="accent4" accent5="accent5" accent6="accent6" hlink="hlink" folHlink="folHlink"/>
  <p:sldLayoutIdLst>
    <p:sldLayoutId id="2147484555" r:id="rId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3685" rtl="0" eaLnBrk="1" latinLnBrk="0" hangingPunct="1">
        <a:lnSpc>
          <a:spcPct val="114000"/>
        </a:lnSpc>
        <a:spcBef>
          <a:spcPct val="0"/>
        </a:spcBef>
        <a:buNone/>
        <a:defRPr sz="3000" b="0" i="0" kern="1200" cap="none" baseline="0">
          <a:solidFill>
            <a:srgbClr val="1E2124"/>
          </a:solidFill>
          <a:latin typeface="Lato Light" panose="020F0502020204030203" pitchFamily="34" charset="0"/>
          <a:ea typeface="Lato Light" panose="020F0502020204030203" pitchFamily="34" charset="0"/>
          <a:cs typeface="Lato Light" panose="020F0502020204030203" pitchFamily="34" charset="0"/>
        </a:defRPr>
      </a:lvl1pPr>
    </p:titleStyle>
    <p:bodyStyle>
      <a:lvl1pPr marL="274313" indent="-274313" algn="l" defTabSz="913685" rtl="0" eaLnBrk="1" latinLnBrk="0" hangingPunct="1">
        <a:spcBef>
          <a:spcPct val="20000"/>
        </a:spcBef>
        <a:buClr>
          <a:schemeClr val="accent1"/>
        </a:buClr>
        <a:buSzPct val="100000"/>
        <a:buFont typeface="Segoe UI Historic" panose="020B0502040204020203" pitchFamily="34" charset="0"/>
        <a:buChar char="◾"/>
        <a:defRPr lang="en-US" sz="2100" b="0" kern="1200" dirty="0" smtClean="0">
          <a:solidFill>
            <a:schemeClr val="tx1"/>
          </a:solidFill>
          <a:latin typeface="+mn-lt"/>
          <a:ea typeface="+mn-ea"/>
          <a:cs typeface="+mn-cs"/>
        </a:defRPr>
      </a:lvl1pPr>
      <a:lvl2pPr marL="574661" indent="-228594" algn="l" defTabSz="913685" rtl="0" eaLnBrk="1" latinLnBrk="0" hangingPunct="1">
        <a:spcBef>
          <a:spcPct val="20000"/>
        </a:spcBef>
        <a:buClr>
          <a:schemeClr val="accent1"/>
        </a:buClr>
        <a:buSzPct val="100000"/>
        <a:buFont typeface="Segoe UI Historic" panose="020B0502040204020203" pitchFamily="34" charset="0"/>
        <a:buChar char="◾"/>
        <a:defRPr lang="en-US" sz="1800" b="0" kern="1200" dirty="0" smtClean="0">
          <a:solidFill>
            <a:schemeClr val="tx1"/>
          </a:solidFill>
          <a:latin typeface="+mn-lt"/>
          <a:ea typeface="+mn-ea"/>
          <a:cs typeface="+mn-cs"/>
        </a:defRPr>
      </a:lvl2pPr>
      <a:lvl3pPr marL="766744" indent="-176209" algn="l" defTabSz="913685" rtl="0" eaLnBrk="1" latinLnBrk="0" hangingPunct="1">
        <a:spcBef>
          <a:spcPct val="20000"/>
        </a:spcBef>
        <a:buClr>
          <a:schemeClr val="accent1"/>
        </a:buClr>
        <a:buSzPct val="100000"/>
        <a:buFont typeface="Segoe UI Historic" panose="020B0502040204020203" pitchFamily="34" charset="0"/>
        <a:buChar char="◾"/>
        <a:defRPr lang="en-US" sz="1500" b="0" kern="1200" dirty="0" smtClean="0">
          <a:solidFill>
            <a:schemeClr val="tx1"/>
          </a:solidFill>
          <a:latin typeface="+mn-lt"/>
          <a:ea typeface="+mn-ea"/>
          <a:cs typeface="+mn-cs"/>
        </a:defRPr>
      </a:lvl3pPr>
      <a:lvl4pPr marL="973114" indent="-153984" algn="l" defTabSz="913685" rtl="0" eaLnBrk="1" latinLnBrk="0" hangingPunct="1">
        <a:spcBef>
          <a:spcPct val="20000"/>
        </a:spcBef>
        <a:buClr>
          <a:schemeClr val="accent1"/>
        </a:buClr>
        <a:buSzPct val="100000"/>
        <a:buFont typeface="Segoe UI Historic" panose="020B0502040204020203" pitchFamily="34" charset="0"/>
        <a:buChar char="◾"/>
        <a:defRPr lang="en-US" sz="1350" b="0" kern="1200" dirty="0" smtClean="0">
          <a:solidFill>
            <a:schemeClr val="tx1"/>
          </a:solidFill>
          <a:latin typeface="+mn-lt"/>
          <a:ea typeface="+mn-ea"/>
          <a:cs typeface="+mn-cs"/>
        </a:defRPr>
      </a:lvl4pPr>
      <a:lvl5pPr marL="1142972" indent="-125410" algn="l" defTabSz="913685" rtl="0" eaLnBrk="1" latinLnBrk="0" hangingPunct="1">
        <a:spcBef>
          <a:spcPct val="20000"/>
        </a:spcBef>
        <a:buClr>
          <a:schemeClr val="accent1"/>
        </a:buClr>
        <a:buSzPct val="100000"/>
        <a:buFont typeface="Segoe UI Historic" panose="020B0502040204020203" pitchFamily="34" charset="0"/>
        <a:buChar char="◾"/>
        <a:defRPr lang="en-US" sz="1350" b="0" kern="1200" dirty="0">
          <a:solidFill>
            <a:schemeClr val="tx1"/>
          </a:solidFill>
          <a:latin typeface="+mn-lt"/>
          <a:ea typeface="+mn-ea"/>
          <a:cs typeface="+mn-cs"/>
        </a:defRPr>
      </a:lvl5pPr>
      <a:lvl6pPr marL="2512628" indent="-228428" algn="l" defTabSz="913685" rtl="0" eaLnBrk="1" latinLnBrk="0" hangingPunct="1">
        <a:spcBef>
          <a:spcPct val="20000"/>
        </a:spcBef>
        <a:buFont typeface="+mj-lt"/>
        <a:buChar char="•"/>
        <a:defRPr sz="2025" kern="1200">
          <a:solidFill>
            <a:schemeClr val="tx1"/>
          </a:solidFill>
          <a:latin typeface="+mn-lt"/>
          <a:ea typeface="+mn-ea"/>
          <a:cs typeface="+mn-cs"/>
        </a:defRPr>
      </a:lvl6pPr>
      <a:lvl7pPr marL="2969472" indent="-228428" algn="l" defTabSz="913685" rtl="0" eaLnBrk="1" latinLnBrk="0" hangingPunct="1">
        <a:spcBef>
          <a:spcPct val="20000"/>
        </a:spcBef>
        <a:buFont typeface="+mj-lt"/>
        <a:buChar char="•"/>
        <a:defRPr sz="2025" kern="1200">
          <a:solidFill>
            <a:schemeClr val="tx1"/>
          </a:solidFill>
          <a:latin typeface="+mn-lt"/>
          <a:ea typeface="+mn-ea"/>
          <a:cs typeface="+mn-cs"/>
        </a:defRPr>
      </a:lvl7pPr>
      <a:lvl8pPr marL="3426312" indent="-228428" algn="l" defTabSz="913685" rtl="0" eaLnBrk="1" latinLnBrk="0" hangingPunct="1">
        <a:spcBef>
          <a:spcPct val="20000"/>
        </a:spcBef>
        <a:buFont typeface="+mj-lt"/>
        <a:buChar char="•"/>
        <a:defRPr sz="2025" kern="1200">
          <a:solidFill>
            <a:schemeClr val="tx1"/>
          </a:solidFill>
          <a:latin typeface="+mn-lt"/>
          <a:ea typeface="+mn-ea"/>
          <a:cs typeface="+mn-cs"/>
        </a:defRPr>
      </a:lvl8pPr>
      <a:lvl9pPr marL="3883156" indent="-228428" algn="l" defTabSz="913685" rtl="0" eaLnBrk="1" latinLnBrk="0" hangingPunct="1">
        <a:spcBef>
          <a:spcPct val="20000"/>
        </a:spcBef>
        <a:buFont typeface="+mj-lt"/>
        <a:buChar char="•"/>
        <a:defRPr sz="2025" kern="1200">
          <a:solidFill>
            <a:schemeClr val="tx1"/>
          </a:solidFill>
          <a:latin typeface="+mn-lt"/>
          <a:ea typeface="+mn-ea"/>
          <a:cs typeface="+mn-cs"/>
        </a:defRPr>
      </a:lvl9pPr>
    </p:bodyStyle>
    <p:otherStyle>
      <a:defPPr>
        <a:defRPr lang="en-US"/>
      </a:defPPr>
      <a:lvl1pPr marL="0" algn="l" defTabSz="913685" rtl="0" eaLnBrk="1" latinLnBrk="0" hangingPunct="1">
        <a:defRPr sz="1800" kern="1200">
          <a:solidFill>
            <a:schemeClr val="tx1"/>
          </a:solidFill>
          <a:latin typeface="+mn-lt"/>
          <a:ea typeface="+mn-ea"/>
          <a:cs typeface="+mn-cs"/>
        </a:defRPr>
      </a:lvl1pPr>
      <a:lvl2pPr marL="456842" algn="l" defTabSz="913685" rtl="0" eaLnBrk="1" latinLnBrk="0" hangingPunct="1">
        <a:defRPr sz="1800" kern="1200">
          <a:solidFill>
            <a:schemeClr val="tx1"/>
          </a:solidFill>
          <a:latin typeface="+mn-lt"/>
          <a:ea typeface="+mn-ea"/>
          <a:cs typeface="+mn-cs"/>
        </a:defRPr>
      </a:lvl2pPr>
      <a:lvl3pPr marL="913685" algn="l" defTabSz="913685" rtl="0" eaLnBrk="1" latinLnBrk="0" hangingPunct="1">
        <a:defRPr sz="1800" kern="1200">
          <a:solidFill>
            <a:schemeClr val="tx1"/>
          </a:solidFill>
          <a:latin typeface="+mn-lt"/>
          <a:ea typeface="+mn-ea"/>
          <a:cs typeface="+mn-cs"/>
        </a:defRPr>
      </a:lvl3pPr>
      <a:lvl4pPr marL="1370528" algn="l" defTabSz="913685" rtl="0" eaLnBrk="1" latinLnBrk="0" hangingPunct="1">
        <a:defRPr sz="1800" kern="1200">
          <a:solidFill>
            <a:schemeClr val="tx1"/>
          </a:solidFill>
          <a:latin typeface="+mn-lt"/>
          <a:ea typeface="+mn-ea"/>
          <a:cs typeface="+mn-cs"/>
        </a:defRPr>
      </a:lvl4pPr>
      <a:lvl5pPr marL="1827368" algn="l" defTabSz="913685" rtl="0" eaLnBrk="1" latinLnBrk="0" hangingPunct="1">
        <a:defRPr sz="1800" kern="1200">
          <a:solidFill>
            <a:schemeClr val="tx1"/>
          </a:solidFill>
          <a:latin typeface="+mn-lt"/>
          <a:ea typeface="+mn-ea"/>
          <a:cs typeface="+mn-cs"/>
        </a:defRPr>
      </a:lvl5pPr>
      <a:lvl6pPr marL="2284205" algn="l" defTabSz="913685" rtl="0" eaLnBrk="1" latinLnBrk="0" hangingPunct="1">
        <a:defRPr sz="1800" kern="1200">
          <a:solidFill>
            <a:schemeClr val="tx1"/>
          </a:solidFill>
          <a:latin typeface="+mn-lt"/>
          <a:ea typeface="+mn-ea"/>
          <a:cs typeface="+mn-cs"/>
        </a:defRPr>
      </a:lvl6pPr>
      <a:lvl7pPr marL="2741054" algn="l" defTabSz="913685" rtl="0" eaLnBrk="1" latinLnBrk="0" hangingPunct="1">
        <a:defRPr sz="1800" kern="1200">
          <a:solidFill>
            <a:schemeClr val="tx1"/>
          </a:solidFill>
          <a:latin typeface="+mn-lt"/>
          <a:ea typeface="+mn-ea"/>
          <a:cs typeface="+mn-cs"/>
        </a:defRPr>
      </a:lvl7pPr>
      <a:lvl8pPr marL="3197892" algn="l" defTabSz="913685" rtl="0" eaLnBrk="1" latinLnBrk="0" hangingPunct="1">
        <a:defRPr sz="1800" kern="1200">
          <a:solidFill>
            <a:schemeClr val="tx1"/>
          </a:solidFill>
          <a:latin typeface="+mn-lt"/>
          <a:ea typeface="+mn-ea"/>
          <a:cs typeface="+mn-cs"/>
        </a:defRPr>
      </a:lvl8pPr>
      <a:lvl9pPr marL="3654731" algn="l" defTabSz="91368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16">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comments" Target="../comments/comment1.xml"/><Relationship Id="rId5" Type="http://schemas.openxmlformats.org/officeDocument/2006/relationships/image" Target="../media/image19.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33.svg"/><Relationship Id="rId20" Type="http://schemas.openxmlformats.org/officeDocument/2006/relationships/image" Target="../media/image37.png"/><Relationship Id="rId1" Type="http://schemas.openxmlformats.org/officeDocument/2006/relationships/slideLayout" Target="../slideLayouts/slideLayout26.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sv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2.svg"/><Relationship Id="rId3" Type="http://schemas.openxmlformats.org/officeDocument/2006/relationships/image" Target="../media/image39.pn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1.svg"/><Relationship Id="rId2" Type="http://schemas.openxmlformats.org/officeDocument/2006/relationships/notesSlide" Target="../notesSlides/notesSlide7.xml"/><Relationship Id="rId16" Type="http://schemas.openxmlformats.org/officeDocument/2006/relationships/image" Target="../media/image50.png"/><Relationship Id="rId1" Type="http://schemas.openxmlformats.org/officeDocument/2006/relationships/slideLayout" Target="../slideLayouts/slideLayout26.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png"/><Relationship Id="rId15" Type="http://schemas.openxmlformats.org/officeDocument/2006/relationships/image" Target="../media/image37.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svg"/><Relationship Id="rId1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9D11-28A4-634C-93F0-B26BC942E5CC}"/>
              </a:ext>
            </a:extLst>
          </p:cNvPr>
          <p:cNvSpPr>
            <a:spLocks noGrp="1"/>
          </p:cNvSpPr>
          <p:nvPr>
            <p:ph type="ctrTitle"/>
          </p:nvPr>
        </p:nvSpPr>
        <p:spPr>
          <a:xfrm>
            <a:off x="762763" y="2241186"/>
            <a:ext cx="4037842" cy="615456"/>
          </a:xfrm>
        </p:spPr>
        <p:txBody>
          <a:bodyPr/>
          <a:lstStyle/>
          <a:p>
            <a:r>
              <a:rPr lang="en-US" dirty="0"/>
              <a:t>Bridging the Gap Between Finance, Execution, and Customer Value</a:t>
            </a:r>
          </a:p>
        </p:txBody>
      </p:sp>
      <p:sp>
        <p:nvSpPr>
          <p:cNvPr id="3" name="Text Placeholder 2">
            <a:extLst>
              <a:ext uri="{FF2B5EF4-FFF2-40B4-BE49-F238E27FC236}">
                <a16:creationId xmlns:a16="http://schemas.microsoft.com/office/drawing/2014/main" id="{10A69364-A6EE-234C-956C-25180A030BA3}"/>
              </a:ext>
            </a:extLst>
          </p:cNvPr>
          <p:cNvSpPr>
            <a:spLocks noGrp="1"/>
          </p:cNvSpPr>
          <p:nvPr>
            <p:ph type="body" sz="quarter" idx="13"/>
          </p:nvPr>
        </p:nvSpPr>
        <p:spPr/>
        <p:txBody>
          <a:bodyPr/>
          <a:lstStyle/>
          <a:p>
            <a:r>
              <a:rPr lang="en-US" dirty="0"/>
              <a:t>Phil Alfano</a:t>
            </a:r>
          </a:p>
        </p:txBody>
      </p:sp>
      <p:sp>
        <p:nvSpPr>
          <p:cNvPr id="4" name="Text Placeholder 3">
            <a:extLst>
              <a:ext uri="{FF2B5EF4-FFF2-40B4-BE49-F238E27FC236}">
                <a16:creationId xmlns:a16="http://schemas.microsoft.com/office/drawing/2014/main" id="{776FC3A2-E8BD-3946-AB40-7FA42A426224}"/>
              </a:ext>
            </a:extLst>
          </p:cNvPr>
          <p:cNvSpPr>
            <a:spLocks noGrp="1"/>
          </p:cNvSpPr>
          <p:nvPr>
            <p:ph type="body" sz="quarter" idx="14"/>
          </p:nvPr>
        </p:nvSpPr>
        <p:spPr/>
        <p:txBody>
          <a:bodyPr>
            <a:normAutofit/>
          </a:bodyPr>
          <a:lstStyle/>
          <a:p>
            <a:r>
              <a:rPr lang="en-US" dirty="0"/>
              <a:t>Konstantin Popov</a:t>
            </a:r>
          </a:p>
        </p:txBody>
      </p:sp>
      <p:sp>
        <p:nvSpPr>
          <p:cNvPr id="6" name="Text Placeholder 3">
            <a:extLst>
              <a:ext uri="{FF2B5EF4-FFF2-40B4-BE49-F238E27FC236}">
                <a16:creationId xmlns:a16="http://schemas.microsoft.com/office/drawing/2014/main" id="{EC77EDC0-A252-45A9-8442-AE8F1D0BB059}"/>
              </a:ext>
            </a:extLst>
          </p:cNvPr>
          <p:cNvSpPr txBox="1">
            <a:spLocks/>
          </p:cNvSpPr>
          <p:nvPr/>
        </p:nvSpPr>
        <p:spPr>
          <a:xfrm>
            <a:off x="761785" y="3437700"/>
            <a:ext cx="4038815" cy="182880"/>
          </a:xfrm>
          <a:prstGeom prst="rect">
            <a:avLst/>
          </a:prstGeom>
        </p:spPr>
        <p:txBody>
          <a:bodyPr vert="horz" lIns="0" tIns="0" rIns="0" bIns="0" rtlCol="0" anchor="ctr">
            <a:normAutofit/>
          </a:bodyPr>
          <a:lstStyle>
            <a:lvl1pPr marL="0" indent="0" algn="l" defTabSz="913708" rtl="0" eaLnBrk="1" latinLnBrk="0" hangingPunct="1">
              <a:spcBef>
                <a:spcPct val="20000"/>
              </a:spcBef>
              <a:buClr>
                <a:schemeClr val="accent2"/>
              </a:buClr>
              <a:buSzPct val="100000"/>
              <a:buFont typeface="Wingdings" panose="05000000000000000000" pitchFamily="2" charset="2"/>
              <a:buNone/>
              <a:defRPr lang="en-US" sz="1000" b="0" kern="1200">
                <a:solidFill>
                  <a:schemeClr val="bg1"/>
                </a:solidFill>
                <a:latin typeface="+mn-lt"/>
                <a:ea typeface="+mn-ea"/>
                <a:cs typeface="+mn-cs"/>
              </a:defRPr>
            </a:lvl1pPr>
            <a:lvl2pPr marL="288815" indent="0" algn="l" defTabSz="913708" rtl="0" eaLnBrk="1" latinLnBrk="0" hangingPunct="1">
              <a:spcBef>
                <a:spcPct val="20000"/>
              </a:spcBef>
              <a:buClr>
                <a:schemeClr val="accent2"/>
              </a:buClr>
              <a:buSzPct val="100000"/>
              <a:buFont typeface="Wingdings" panose="05000000000000000000" pitchFamily="2" charset="2"/>
              <a:buNone/>
              <a:defRPr lang="en-US" sz="1800" b="0" kern="1200">
                <a:solidFill>
                  <a:schemeClr val="bg1"/>
                </a:solidFill>
                <a:latin typeface="+mn-lt"/>
                <a:ea typeface="+mn-ea"/>
                <a:cs typeface="+mn-cs"/>
              </a:defRPr>
            </a:lvl2pPr>
            <a:lvl3pPr marL="569693" indent="0" algn="l" defTabSz="913708" rtl="0" eaLnBrk="1" latinLnBrk="0" hangingPunct="1">
              <a:spcBef>
                <a:spcPct val="20000"/>
              </a:spcBef>
              <a:buClr>
                <a:schemeClr val="accent2"/>
              </a:buClr>
              <a:buSzPct val="100000"/>
              <a:buFont typeface="Wingdings" panose="05000000000000000000" pitchFamily="2" charset="2"/>
              <a:buNone/>
              <a:defRPr lang="en-US" sz="1500" b="0" kern="1200">
                <a:solidFill>
                  <a:schemeClr val="bg1"/>
                </a:solidFill>
                <a:latin typeface="+mn-lt"/>
                <a:ea typeface="+mn-ea"/>
                <a:cs typeface="+mn-cs"/>
              </a:defRPr>
            </a:lvl3pPr>
            <a:lvl4pPr marL="855333" indent="0" algn="l" defTabSz="913708" rtl="0" eaLnBrk="1" latinLnBrk="0" hangingPunct="1">
              <a:spcBef>
                <a:spcPct val="20000"/>
              </a:spcBef>
              <a:buClr>
                <a:schemeClr val="accent2"/>
              </a:buClr>
              <a:buSzPct val="100000"/>
              <a:buFont typeface="Wingdings" panose="05000000000000000000" pitchFamily="2" charset="2"/>
              <a:buNone/>
              <a:defRPr lang="en-US" sz="1350" b="0" kern="1200">
                <a:solidFill>
                  <a:schemeClr val="bg1"/>
                </a:solidFill>
                <a:latin typeface="+mn-lt"/>
                <a:ea typeface="+mn-ea"/>
                <a:cs typeface="+mn-cs"/>
              </a:defRPr>
            </a:lvl4pPr>
            <a:lvl5pPr marL="1140972" indent="0" algn="l" defTabSz="913708" rtl="0" eaLnBrk="1" latinLnBrk="0" hangingPunct="1">
              <a:spcBef>
                <a:spcPct val="20000"/>
              </a:spcBef>
              <a:buClr>
                <a:schemeClr val="accent2"/>
              </a:buClr>
              <a:buSzPct val="100000"/>
              <a:buFont typeface="Wingdings" panose="05000000000000000000" pitchFamily="2" charset="2"/>
              <a:buNone/>
              <a:defRPr lang="en-US" sz="1350" b="0" kern="1200">
                <a:solidFill>
                  <a:schemeClr val="bg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fontAlgn="auto">
              <a:spcAft>
                <a:spcPts val="0"/>
              </a:spcAft>
            </a:pPr>
            <a:r>
              <a:rPr lang="en-US" dirty="0"/>
              <a:t>Rochelle Tan</a:t>
            </a:r>
          </a:p>
        </p:txBody>
      </p:sp>
    </p:spTree>
    <p:extLst>
      <p:ext uri="{BB962C8B-B14F-4D97-AF65-F5344CB8AC3E}">
        <p14:creationId xmlns:p14="http://schemas.microsoft.com/office/powerpoint/2010/main" val="391336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a:extLst>
              <a:ext uri="{FF2B5EF4-FFF2-40B4-BE49-F238E27FC236}">
                <a16:creationId xmlns:a16="http://schemas.microsoft.com/office/drawing/2014/main" id="{83BD395C-49B4-494C-A950-16E4D03FA1FA}"/>
              </a:ext>
            </a:extLst>
          </p:cNvPr>
          <p:cNvGraphicFramePr>
            <a:graphicFrameLocks noGrp="1"/>
          </p:cNvGraphicFramePr>
          <p:nvPr>
            <p:ph type="chart" sz="quarter" idx="15"/>
          </p:nvPr>
        </p:nvGraphicFramePr>
        <p:xfrm>
          <a:off x="282576" y="1419226"/>
          <a:ext cx="2935288" cy="284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BF16AA3F-3E04-5144-A2F0-5A5679ED68D0}"/>
              </a:ext>
            </a:extLst>
          </p:cNvPr>
          <p:cNvSpPr>
            <a:spLocks noGrp="1"/>
          </p:cNvSpPr>
          <p:nvPr>
            <p:ph type="body" sz="quarter" idx="12"/>
          </p:nvPr>
        </p:nvSpPr>
        <p:spPr>
          <a:xfrm>
            <a:off x="1046375" y="2817536"/>
            <a:ext cx="1398801" cy="863163"/>
          </a:xfrm>
        </p:spPr>
        <p:txBody>
          <a:bodyPr>
            <a:normAutofit fontScale="92500"/>
          </a:bodyPr>
          <a:lstStyle/>
          <a:p>
            <a:r>
              <a:rPr lang="en-US"/>
              <a:t>of organizations will have an enterprise PMO focused on integrating digital products and programs</a:t>
            </a:r>
          </a:p>
        </p:txBody>
      </p:sp>
      <p:sp>
        <p:nvSpPr>
          <p:cNvPr id="4" name="Text Placeholder 3">
            <a:extLst>
              <a:ext uri="{FF2B5EF4-FFF2-40B4-BE49-F238E27FC236}">
                <a16:creationId xmlns:a16="http://schemas.microsoft.com/office/drawing/2014/main" id="{AF28B65A-B814-D746-B91B-7936AA9B29EB}"/>
              </a:ext>
            </a:extLst>
          </p:cNvPr>
          <p:cNvSpPr>
            <a:spLocks noGrp="1"/>
          </p:cNvSpPr>
          <p:nvPr>
            <p:ph type="body" sz="quarter" idx="13"/>
          </p:nvPr>
        </p:nvSpPr>
        <p:spPr/>
        <p:txBody>
          <a:bodyPr>
            <a:normAutofit/>
          </a:bodyPr>
          <a:lstStyle/>
          <a:p>
            <a:r>
              <a:rPr lang="en-US"/>
              <a:t>80</a:t>
            </a:r>
          </a:p>
        </p:txBody>
      </p:sp>
      <p:sp>
        <p:nvSpPr>
          <p:cNvPr id="5" name="Title 4">
            <a:extLst>
              <a:ext uri="{FF2B5EF4-FFF2-40B4-BE49-F238E27FC236}">
                <a16:creationId xmlns:a16="http://schemas.microsoft.com/office/drawing/2014/main" id="{BB06E5D9-E4CD-AC45-825F-758C85E88A4D}"/>
              </a:ext>
            </a:extLst>
          </p:cNvPr>
          <p:cNvSpPr>
            <a:spLocks noGrp="1"/>
          </p:cNvSpPr>
          <p:nvPr>
            <p:ph type="title"/>
          </p:nvPr>
        </p:nvSpPr>
        <p:spPr/>
        <p:txBody>
          <a:bodyPr>
            <a:noAutofit/>
          </a:bodyPr>
          <a:lstStyle/>
          <a:p>
            <a:r>
              <a:rPr lang="en-US" sz="3200"/>
              <a:t>Scaling agile across the enterprise</a:t>
            </a:r>
          </a:p>
        </p:txBody>
      </p:sp>
      <p:sp>
        <p:nvSpPr>
          <p:cNvPr id="6" name="Text Placeholder 5">
            <a:extLst>
              <a:ext uri="{FF2B5EF4-FFF2-40B4-BE49-F238E27FC236}">
                <a16:creationId xmlns:a16="http://schemas.microsoft.com/office/drawing/2014/main" id="{CBE0441D-971D-5543-A75B-D6295EB6A37A}"/>
              </a:ext>
            </a:extLst>
          </p:cNvPr>
          <p:cNvSpPr>
            <a:spLocks noGrp="1"/>
          </p:cNvSpPr>
          <p:nvPr>
            <p:ph type="body" sz="quarter" idx="10"/>
          </p:nvPr>
        </p:nvSpPr>
        <p:spPr>
          <a:xfrm>
            <a:off x="4016803" y="2376484"/>
            <a:ext cx="4669998" cy="2101248"/>
          </a:xfrm>
        </p:spPr>
        <p:txBody>
          <a:bodyPr>
            <a:normAutofit/>
          </a:bodyPr>
          <a:lstStyle/>
          <a:p>
            <a:r>
              <a:rPr lang="en-US" sz="1350" b="1">
                <a:latin typeface="Calibri" panose="020F0502020204030204" pitchFamily="34" charset="0"/>
                <a:ea typeface="Calibri" panose="020F0502020204030204" pitchFamily="34" charset="0"/>
                <a:cs typeface="Times New Roman" panose="02020603050405020304" pitchFamily="18" charset="0"/>
              </a:rPr>
              <a:t>48% </a:t>
            </a:r>
            <a:r>
              <a:rPr lang="en-US"/>
              <a:t>percent of business &amp; technology decision makers have shifted to continuous portfolio planning to innovate faster.</a:t>
            </a:r>
          </a:p>
          <a:p>
            <a:r>
              <a:rPr lang="en-US" b="1"/>
              <a:t>40%</a:t>
            </a:r>
            <a:r>
              <a:rPr lang="en-US"/>
              <a:t> of large enterprise IT organizations will complete implementation of product-centric approaches this year.</a:t>
            </a:r>
          </a:p>
          <a:p>
            <a:r>
              <a:rPr lang="en-US"/>
              <a:t>By 2023, </a:t>
            </a:r>
            <a:r>
              <a:rPr lang="en-US" b="1"/>
              <a:t>65% </a:t>
            </a:r>
            <a:r>
              <a:rPr lang="en-US"/>
              <a:t>of organizations will have embedded digital product managers in a business area.</a:t>
            </a:r>
          </a:p>
          <a:p>
            <a:pPr marL="0" indent="0">
              <a:buNone/>
            </a:pPr>
            <a:endParaRPr lang="en-US"/>
          </a:p>
        </p:txBody>
      </p:sp>
      <p:sp>
        <p:nvSpPr>
          <p:cNvPr id="7" name="Text Placeholder 6">
            <a:extLst>
              <a:ext uri="{FF2B5EF4-FFF2-40B4-BE49-F238E27FC236}">
                <a16:creationId xmlns:a16="http://schemas.microsoft.com/office/drawing/2014/main" id="{4FBA8C92-1E04-6D42-B0D6-6958C1E3E7BC}"/>
              </a:ext>
            </a:extLst>
          </p:cNvPr>
          <p:cNvSpPr>
            <a:spLocks noGrp="1"/>
          </p:cNvSpPr>
          <p:nvPr>
            <p:ph type="body" sz="quarter" idx="11"/>
          </p:nvPr>
        </p:nvSpPr>
        <p:spPr/>
        <p:txBody>
          <a:bodyPr>
            <a:normAutofit fontScale="85000" lnSpcReduction="20000"/>
          </a:bodyPr>
          <a:lstStyle/>
          <a:p>
            <a:r>
              <a:rPr lang="en-US"/>
              <a:t>The move to agile at scale is on the rise to achieve business agility and keep pace with the speed of innovation.</a:t>
            </a:r>
          </a:p>
        </p:txBody>
      </p:sp>
      <p:sp>
        <p:nvSpPr>
          <p:cNvPr id="8" name="Text Placeholder 7">
            <a:extLst>
              <a:ext uri="{FF2B5EF4-FFF2-40B4-BE49-F238E27FC236}">
                <a16:creationId xmlns:a16="http://schemas.microsoft.com/office/drawing/2014/main" id="{4A06DDE8-28C2-1B4B-8BEA-1DCDBFABE3E6}"/>
              </a:ext>
            </a:extLst>
          </p:cNvPr>
          <p:cNvSpPr>
            <a:spLocks noGrp="1"/>
          </p:cNvSpPr>
          <p:nvPr>
            <p:ph type="body" sz="quarter" idx="14"/>
          </p:nvPr>
        </p:nvSpPr>
        <p:spPr/>
        <p:txBody>
          <a:bodyPr/>
          <a:lstStyle/>
          <a:p>
            <a:r>
              <a:rPr lang="en-US"/>
              <a:t>%</a:t>
            </a:r>
          </a:p>
        </p:txBody>
      </p:sp>
      <p:pic>
        <p:nvPicPr>
          <p:cNvPr id="10" name="Graphic 9">
            <a:extLst>
              <a:ext uri="{FF2B5EF4-FFF2-40B4-BE49-F238E27FC236}">
                <a16:creationId xmlns:a16="http://schemas.microsoft.com/office/drawing/2014/main" id="{863639A2-4B16-544A-BF84-FFD13BA154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39509" y="1622081"/>
            <a:ext cx="289737" cy="309053"/>
          </a:xfrm>
          <a:prstGeom prst="rect">
            <a:avLst/>
          </a:prstGeom>
        </p:spPr>
      </p:pic>
      <p:sp>
        <p:nvSpPr>
          <p:cNvPr id="15" name="TextBox 14">
            <a:extLst>
              <a:ext uri="{FF2B5EF4-FFF2-40B4-BE49-F238E27FC236}">
                <a16:creationId xmlns:a16="http://schemas.microsoft.com/office/drawing/2014/main" id="{4BEC4D76-2AC9-4BC7-ADFE-DF889FECD25F}"/>
              </a:ext>
            </a:extLst>
          </p:cNvPr>
          <p:cNvSpPr txBox="1"/>
          <p:nvPr/>
        </p:nvSpPr>
        <p:spPr>
          <a:xfrm>
            <a:off x="1017019" y="1985678"/>
            <a:ext cx="772688" cy="246221"/>
          </a:xfrm>
          <a:prstGeom prst="rect">
            <a:avLst/>
          </a:prstGeom>
          <a:noFill/>
        </p:spPr>
        <p:txBody>
          <a:bodyPr wrap="square">
            <a:spAutoFit/>
          </a:bodyPr>
          <a:lstStyle/>
          <a:p>
            <a:r>
              <a:rPr lang="en-US" sz="1000">
                <a:solidFill>
                  <a:srgbClr val="1E2124"/>
                </a:solidFill>
                <a:latin typeface="Lato" panose="020F0502020204030203" pitchFamily="34" charset="0"/>
              </a:rPr>
              <a:t>By 2023</a:t>
            </a:r>
          </a:p>
        </p:txBody>
      </p:sp>
    </p:spTree>
    <p:extLst>
      <p:ext uri="{BB962C8B-B14F-4D97-AF65-F5344CB8AC3E}">
        <p14:creationId xmlns:p14="http://schemas.microsoft.com/office/powerpoint/2010/main" val="348705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2C4073EF-3C95-E04F-BA05-49600700A2CE}"/>
              </a:ext>
            </a:extLst>
          </p:cNvPr>
          <p:cNvSpPr/>
          <p:nvPr/>
        </p:nvSpPr>
        <p:spPr>
          <a:xfrm>
            <a:off x="1270278" y="750656"/>
            <a:ext cx="6907450" cy="3192528"/>
          </a:xfrm>
          <a:prstGeom prst="rect">
            <a:avLst/>
          </a:prstGeom>
          <a:solidFill>
            <a:schemeClr val="bg1"/>
          </a:solidFill>
          <a:ln w="19050">
            <a:solidFill>
              <a:srgbClr val="5B8F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3">
              <a:defRPr/>
            </a:pPr>
            <a:r>
              <a:rPr lang="en-US" sz="751">
                <a:solidFill>
                  <a:prstClr val="white"/>
                </a:solidFill>
                <a:latin typeface="Lato" panose="020F0502020204030203" pitchFamily="34" charset="0"/>
                <a:ea typeface="Lato" panose="020F0502020204030203" pitchFamily="34" charset="0"/>
                <a:cs typeface="Lato" panose="020F0502020204030203" pitchFamily="34" charset="0"/>
              </a:rPr>
              <a:t> </a:t>
            </a:r>
          </a:p>
        </p:txBody>
      </p:sp>
      <p:sp>
        <p:nvSpPr>
          <p:cNvPr id="17" name="Text Placeholder 1">
            <a:extLst>
              <a:ext uri="{FF2B5EF4-FFF2-40B4-BE49-F238E27FC236}">
                <a16:creationId xmlns:a16="http://schemas.microsoft.com/office/drawing/2014/main" id="{365D4A69-370A-E64B-9012-5D2D3333D02B}"/>
              </a:ext>
            </a:extLst>
          </p:cNvPr>
          <p:cNvSpPr txBox="1">
            <a:spLocks/>
          </p:cNvSpPr>
          <p:nvPr/>
        </p:nvSpPr>
        <p:spPr>
          <a:xfrm>
            <a:off x="3807548" y="3751920"/>
            <a:ext cx="1835511" cy="351718"/>
          </a:xfrm>
          <a:prstGeom prst="rect">
            <a:avLst/>
          </a:prstGeom>
          <a:solidFill>
            <a:schemeClr val="bg1"/>
          </a:solidFill>
        </p:spPr>
        <p:txBody>
          <a:bodyPr lIns="91440" tIns="45720" rIns="91440" bIns="45720" anchor="ctr">
            <a:normAutofit/>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0" indent="0" algn="ctr" defTabSz="913685" fontAlgn="auto">
              <a:spcBef>
                <a:spcPts val="200"/>
              </a:spcBef>
              <a:spcAft>
                <a:spcPts val="200"/>
              </a:spcAft>
              <a:buClr>
                <a:srgbClr val="A6A6A6"/>
              </a:buClr>
              <a:buNone/>
              <a:defRPr/>
            </a:pPr>
            <a:r>
              <a:rPr lang="en-US" sz="1200" b="1">
                <a:solidFill>
                  <a:srgbClr val="266CFF"/>
                </a:solidFill>
                <a:latin typeface="Lato"/>
              </a:rPr>
              <a:t>Financial management</a:t>
            </a:r>
          </a:p>
        </p:txBody>
      </p:sp>
      <p:sp>
        <p:nvSpPr>
          <p:cNvPr id="42" name="Graphic 100">
            <a:extLst>
              <a:ext uri="{FF2B5EF4-FFF2-40B4-BE49-F238E27FC236}">
                <a16:creationId xmlns:a16="http://schemas.microsoft.com/office/drawing/2014/main" id="{8C52E941-9DB7-FC47-A7A3-B33317CF6FD2}"/>
              </a:ext>
            </a:extLst>
          </p:cNvPr>
          <p:cNvSpPr>
            <a:spLocks noChangeAspect="1"/>
          </p:cNvSpPr>
          <p:nvPr/>
        </p:nvSpPr>
        <p:spPr>
          <a:xfrm>
            <a:off x="617751" y="1150994"/>
            <a:ext cx="184510" cy="228600"/>
          </a:xfrm>
          <a:custGeom>
            <a:avLst/>
            <a:gdLst>
              <a:gd name="connsiteX0" fmla="*/ 38412 w 184510"/>
              <a:gd name="connsiteY0" fmla="*/ 58865 h 228600"/>
              <a:gd name="connsiteX1" fmla="*/ 92200 w 184510"/>
              <a:gd name="connsiteY1" fmla="*/ 0 h 228600"/>
              <a:gd name="connsiteX2" fmla="*/ 145989 w 184510"/>
              <a:gd name="connsiteY2" fmla="*/ 58865 h 228600"/>
              <a:gd name="connsiteX3" fmla="*/ 92200 w 184510"/>
              <a:gd name="connsiteY3" fmla="*/ 118187 h 228600"/>
              <a:gd name="connsiteX4" fmla="*/ 38412 w 184510"/>
              <a:gd name="connsiteY4" fmla="*/ 58865 h 228600"/>
              <a:gd name="connsiteX5" fmla="*/ 23136 w 184510"/>
              <a:gd name="connsiteY5" fmla="*/ 228601 h 228600"/>
              <a:gd name="connsiteX6" fmla="*/ 161372 w 184510"/>
              <a:gd name="connsiteY6" fmla="*/ 228601 h 228600"/>
              <a:gd name="connsiteX7" fmla="*/ 184504 w 184510"/>
              <a:gd name="connsiteY7" fmla="*/ 203347 h 228600"/>
              <a:gd name="connsiteX8" fmla="*/ 184502 w 184510"/>
              <a:gd name="connsiteY8" fmla="*/ 203226 h 228600"/>
              <a:gd name="connsiteX9" fmla="*/ 184502 w 184510"/>
              <a:gd name="connsiteY9" fmla="*/ 187910 h 228600"/>
              <a:gd name="connsiteX10" fmla="*/ 129115 w 184510"/>
              <a:gd name="connsiteY10" fmla="*/ 126988 h 228600"/>
              <a:gd name="connsiteX11" fmla="*/ 129099 w 184510"/>
              <a:gd name="connsiteY11" fmla="*/ 126988 h 228600"/>
              <a:gd name="connsiteX12" fmla="*/ 125549 w 184510"/>
              <a:gd name="connsiteY12" fmla="*/ 126988 h 228600"/>
              <a:gd name="connsiteX13" fmla="*/ 59927 w 184510"/>
              <a:gd name="connsiteY13" fmla="*/ 126988 h 228600"/>
              <a:gd name="connsiteX14" fmla="*/ 55301 w 184510"/>
              <a:gd name="connsiteY14" fmla="*/ 126988 h 228600"/>
              <a:gd name="connsiteX15" fmla="*/ 7 w 184510"/>
              <a:gd name="connsiteY15" fmla="*/ 187910 h 228600"/>
              <a:gd name="connsiteX16" fmla="*/ 7 w 184510"/>
              <a:gd name="connsiteY16" fmla="*/ 203226 h 228600"/>
              <a:gd name="connsiteX17" fmla="*/ 23136 w 184510"/>
              <a:gd name="connsiteY17" fmla="*/ 22860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510" h="228600">
                <a:moveTo>
                  <a:pt x="38412" y="58865"/>
                </a:moveTo>
                <a:cubicBezTo>
                  <a:pt x="38052" y="26864"/>
                  <a:pt x="62085" y="564"/>
                  <a:pt x="92200" y="0"/>
                </a:cubicBezTo>
                <a:cubicBezTo>
                  <a:pt x="122316" y="564"/>
                  <a:pt x="146348" y="26864"/>
                  <a:pt x="145989" y="58865"/>
                </a:cubicBezTo>
                <a:cubicBezTo>
                  <a:pt x="146529" y="91017"/>
                  <a:pt x="122461" y="117561"/>
                  <a:pt x="92200" y="118187"/>
                </a:cubicBezTo>
                <a:cubicBezTo>
                  <a:pt x="61940" y="117561"/>
                  <a:pt x="37872" y="91017"/>
                  <a:pt x="38412" y="58865"/>
                </a:cubicBezTo>
                <a:close/>
                <a:moveTo>
                  <a:pt x="23136" y="228601"/>
                </a:moveTo>
                <a:lnTo>
                  <a:pt x="161372" y="228601"/>
                </a:lnTo>
                <a:cubicBezTo>
                  <a:pt x="174324" y="228414"/>
                  <a:pt x="184679" y="217107"/>
                  <a:pt x="184504" y="203347"/>
                </a:cubicBezTo>
                <a:cubicBezTo>
                  <a:pt x="184503" y="203306"/>
                  <a:pt x="184503" y="203266"/>
                  <a:pt x="184502" y="203226"/>
                </a:cubicBezTo>
                <a:lnTo>
                  <a:pt x="184502" y="187910"/>
                </a:lnTo>
                <a:cubicBezTo>
                  <a:pt x="185041" y="154837"/>
                  <a:pt x="160244" y="127562"/>
                  <a:pt x="129115" y="126988"/>
                </a:cubicBezTo>
                <a:cubicBezTo>
                  <a:pt x="129110" y="126988"/>
                  <a:pt x="129105" y="126988"/>
                  <a:pt x="129099" y="126988"/>
                </a:cubicBezTo>
                <a:lnTo>
                  <a:pt x="125549" y="126988"/>
                </a:lnTo>
                <a:cubicBezTo>
                  <a:pt x="104970" y="138296"/>
                  <a:pt x="80507" y="138296"/>
                  <a:pt x="59927" y="126988"/>
                </a:cubicBezTo>
                <a:lnTo>
                  <a:pt x="55301" y="126988"/>
                </a:lnTo>
                <a:cubicBezTo>
                  <a:pt x="24235" y="127676"/>
                  <a:pt x="-473" y="154899"/>
                  <a:pt x="7" y="187910"/>
                </a:cubicBezTo>
                <a:lnTo>
                  <a:pt x="7" y="203226"/>
                </a:lnTo>
                <a:cubicBezTo>
                  <a:pt x="-173" y="217008"/>
                  <a:pt x="10166" y="228351"/>
                  <a:pt x="23136" y="228601"/>
                </a:cubicBezTo>
                <a:close/>
              </a:path>
            </a:pathLst>
          </a:custGeom>
          <a:solidFill>
            <a:srgbClr val="008F89"/>
          </a:solidFill>
          <a:ln w="10646" cap="flat">
            <a:noFill/>
            <a:prstDash val="solid"/>
            <a:miter/>
          </a:ln>
        </p:spPr>
        <p:txBody>
          <a:bodyPr rtlCol="0" anchor="ctr"/>
          <a:lstStyle/>
          <a:p>
            <a:pPr defTabSz="914378">
              <a:defRPr/>
            </a:pPr>
            <a:endParaRPr lang="en-US">
              <a:solidFill>
                <a:srgbClr val="1E2024"/>
              </a:solidFill>
              <a:latin typeface="Lato"/>
            </a:endParaRPr>
          </a:p>
        </p:txBody>
      </p:sp>
      <p:sp>
        <p:nvSpPr>
          <p:cNvPr id="44" name="Graphic 106">
            <a:extLst>
              <a:ext uri="{FF2B5EF4-FFF2-40B4-BE49-F238E27FC236}">
                <a16:creationId xmlns:a16="http://schemas.microsoft.com/office/drawing/2014/main" id="{B88A1943-B871-9145-B028-50CDBD409E3A}"/>
              </a:ext>
            </a:extLst>
          </p:cNvPr>
          <p:cNvSpPr>
            <a:spLocks noChangeAspect="1"/>
          </p:cNvSpPr>
          <p:nvPr/>
        </p:nvSpPr>
        <p:spPr>
          <a:xfrm>
            <a:off x="585021" y="2911032"/>
            <a:ext cx="184510" cy="228600"/>
          </a:xfrm>
          <a:custGeom>
            <a:avLst/>
            <a:gdLst>
              <a:gd name="connsiteX0" fmla="*/ 38412 w 184510"/>
              <a:gd name="connsiteY0" fmla="*/ 58865 h 228600"/>
              <a:gd name="connsiteX1" fmla="*/ 92200 w 184510"/>
              <a:gd name="connsiteY1" fmla="*/ 0 h 228600"/>
              <a:gd name="connsiteX2" fmla="*/ 145989 w 184510"/>
              <a:gd name="connsiteY2" fmla="*/ 58865 h 228600"/>
              <a:gd name="connsiteX3" fmla="*/ 92200 w 184510"/>
              <a:gd name="connsiteY3" fmla="*/ 118187 h 228600"/>
              <a:gd name="connsiteX4" fmla="*/ 38412 w 184510"/>
              <a:gd name="connsiteY4" fmla="*/ 58865 h 228600"/>
              <a:gd name="connsiteX5" fmla="*/ 23136 w 184510"/>
              <a:gd name="connsiteY5" fmla="*/ 228601 h 228600"/>
              <a:gd name="connsiteX6" fmla="*/ 161372 w 184510"/>
              <a:gd name="connsiteY6" fmla="*/ 228601 h 228600"/>
              <a:gd name="connsiteX7" fmla="*/ 184504 w 184510"/>
              <a:gd name="connsiteY7" fmla="*/ 203347 h 228600"/>
              <a:gd name="connsiteX8" fmla="*/ 184502 w 184510"/>
              <a:gd name="connsiteY8" fmla="*/ 203226 h 228600"/>
              <a:gd name="connsiteX9" fmla="*/ 184502 w 184510"/>
              <a:gd name="connsiteY9" fmla="*/ 187910 h 228600"/>
              <a:gd name="connsiteX10" fmla="*/ 129115 w 184510"/>
              <a:gd name="connsiteY10" fmla="*/ 126988 h 228600"/>
              <a:gd name="connsiteX11" fmla="*/ 129099 w 184510"/>
              <a:gd name="connsiteY11" fmla="*/ 126988 h 228600"/>
              <a:gd name="connsiteX12" fmla="*/ 125549 w 184510"/>
              <a:gd name="connsiteY12" fmla="*/ 126988 h 228600"/>
              <a:gd name="connsiteX13" fmla="*/ 59927 w 184510"/>
              <a:gd name="connsiteY13" fmla="*/ 126988 h 228600"/>
              <a:gd name="connsiteX14" fmla="*/ 55301 w 184510"/>
              <a:gd name="connsiteY14" fmla="*/ 126988 h 228600"/>
              <a:gd name="connsiteX15" fmla="*/ 7 w 184510"/>
              <a:gd name="connsiteY15" fmla="*/ 187910 h 228600"/>
              <a:gd name="connsiteX16" fmla="*/ 7 w 184510"/>
              <a:gd name="connsiteY16" fmla="*/ 203226 h 228600"/>
              <a:gd name="connsiteX17" fmla="*/ 23136 w 184510"/>
              <a:gd name="connsiteY17" fmla="*/ 22860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510" h="228600">
                <a:moveTo>
                  <a:pt x="38412" y="58865"/>
                </a:moveTo>
                <a:cubicBezTo>
                  <a:pt x="38052" y="26864"/>
                  <a:pt x="62085" y="564"/>
                  <a:pt x="92200" y="0"/>
                </a:cubicBezTo>
                <a:cubicBezTo>
                  <a:pt x="122316" y="564"/>
                  <a:pt x="146348" y="26864"/>
                  <a:pt x="145989" y="58865"/>
                </a:cubicBezTo>
                <a:cubicBezTo>
                  <a:pt x="146529" y="91017"/>
                  <a:pt x="122461" y="117561"/>
                  <a:pt x="92200" y="118187"/>
                </a:cubicBezTo>
                <a:cubicBezTo>
                  <a:pt x="61940" y="117561"/>
                  <a:pt x="37872" y="91017"/>
                  <a:pt x="38412" y="58865"/>
                </a:cubicBezTo>
                <a:close/>
                <a:moveTo>
                  <a:pt x="23136" y="228601"/>
                </a:moveTo>
                <a:lnTo>
                  <a:pt x="161372" y="228601"/>
                </a:lnTo>
                <a:cubicBezTo>
                  <a:pt x="174324" y="228414"/>
                  <a:pt x="184679" y="217107"/>
                  <a:pt x="184504" y="203347"/>
                </a:cubicBezTo>
                <a:cubicBezTo>
                  <a:pt x="184503" y="203306"/>
                  <a:pt x="184503" y="203266"/>
                  <a:pt x="184502" y="203226"/>
                </a:cubicBezTo>
                <a:lnTo>
                  <a:pt x="184502" y="187910"/>
                </a:lnTo>
                <a:cubicBezTo>
                  <a:pt x="185041" y="154837"/>
                  <a:pt x="160244" y="127562"/>
                  <a:pt x="129115" y="126988"/>
                </a:cubicBezTo>
                <a:cubicBezTo>
                  <a:pt x="129110" y="126988"/>
                  <a:pt x="129105" y="126988"/>
                  <a:pt x="129099" y="126988"/>
                </a:cubicBezTo>
                <a:lnTo>
                  <a:pt x="125549" y="126988"/>
                </a:lnTo>
                <a:cubicBezTo>
                  <a:pt x="104970" y="138296"/>
                  <a:pt x="80507" y="138296"/>
                  <a:pt x="59927" y="126988"/>
                </a:cubicBezTo>
                <a:lnTo>
                  <a:pt x="55301" y="126988"/>
                </a:lnTo>
                <a:cubicBezTo>
                  <a:pt x="24235" y="127676"/>
                  <a:pt x="-473" y="154899"/>
                  <a:pt x="7" y="187910"/>
                </a:cubicBezTo>
                <a:lnTo>
                  <a:pt x="7" y="203226"/>
                </a:lnTo>
                <a:cubicBezTo>
                  <a:pt x="-173" y="217008"/>
                  <a:pt x="10166" y="228351"/>
                  <a:pt x="23136" y="228601"/>
                </a:cubicBezTo>
                <a:close/>
              </a:path>
            </a:pathLst>
          </a:custGeom>
          <a:solidFill>
            <a:srgbClr val="5D7092"/>
          </a:solidFill>
          <a:ln w="10646" cap="flat">
            <a:noFill/>
            <a:prstDash val="solid"/>
            <a:miter/>
          </a:ln>
        </p:spPr>
        <p:txBody>
          <a:bodyPr rtlCol="0" anchor="ctr"/>
          <a:lstStyle/>
          <a:p>
            <a:pPr defTabSz="914378">
              <a:defRPr/>
            </a:pPr>
            <a:endParaRPr lang="en-US">
              <a:solidFill>
                <a:srgbClr val="1E2024"/>
              </a:solidFill>
              <a:latin typeface="Lato"/>
            </a:endParaRPr>
          </a:p>
        </p:txBody>
      </p:sp>
      <p:sp>
        <p:nvSpPr>
          <p:cNvPr id="45" name="Text Placeholder 1">
            <a:extLst>
              <a:ext uri="{FF2B5EF4-FFF2-40B4-BE49-F238E27FC236}">
                <a16:creationId xmlns:a16="http://schemas.microsoft.com/office/drawing/2014/main" id="{B303714E-9A33-F64A-8052-0828C3920CCE}"/>
              </a:ext>
            </a:extLst>
          </p:cNvPr>
          <p:cNvSpPr txBox="1">
            <a:spLocks/>
          </p:cNvSpPr>
          <p:nvPr/>
        </p:nvSpPr>
        <p:spPr>
          <a:xfrm>
            <a:off x="333328" y="1447029"/>
            <a:ext cx="753357" cy="228600"/>
          </a:xfrm>
          <a:prstGeom prst="rect">
            <a:avLst/>
          </a:prstGeom>
        </p:spPr>
        <p:txBody>
          <a:bodyPr lIns="91440" tIns="45720" rIns="91440" bIns="45720" anchor="t">
            <a:noAutofit/>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0" indent="0" defTabSz="913685" fontAlgn="auto">
              <a:spcBef>
                <a:spcPts val="200"/>
              </a:spcBef>
              <a:spcAft>
                <a:spcPts val="200"/>
              </a:spcAft>
              <a:buClr>
                <a:srgbClr val="A6A6A6"/>
              </a:buClr>
              <a:buNone/>
              <a:defRPr/>
            </a:pPr>
            <a:r>
              <a:rPr lang="en-US" sz="900">
                <a:solidFill>
                  <a:srgbClr val="1E2024"/>
                </a:solidFill>
                <a:latin typeface="Lato"/>
              </a:rPr>
              <a:t>CEO, </a:t>
            </a:r>
            <a:r>
              <a:rPr lang="en-US" sz="900" err="1">
                <a:solidFill>
                  <a:srgbClr val="1E2024"/>
                </a:solidFill>
                <a:latin typeface="Lato"/>
              </a:rPr>
              <a:t>BoD</a:t>
            </a:r>
            <a:endParaRPr lang="en-US" sz="900">
              <a:solidFill>
                <a:srgbClr val="1E2024"/>
              </a:solidFill>
              <a:latin typeface="Lato"/>
            </a:endParaRPr>
          </a:p>
        </p:txBody>
      </p:sp>
      <p:sp>
        <p:nvSpPr>
          <p:cNvPr id="46" name="Text Placeholder 1">
            <a:extLst>
              <a:ext uri="{FF2B5EF4-FFF2-40B4-BE49-F238E27FC236}">
                <a16:creationId xmlns:a16="http://schemas.microsoft.com/office/drawing/2014/main" id="{35958F46-E428-294D-A8EA-8B11AAC6635A}"/>
              </a:ext>
            </a:extLst>
          </p:cNvPr>
          <p:cNvSpPr txBox="1">
            <a:spLocks/>
          </p:cNvSpPr>
          <p:nvPr/>
        </p:nvSpPr>
        <p:spPr>
          <a:xfrm>
            <a:off x="433065" y="3199548"/>
            <a:ext cx="510290" cy="228600"/>
          </a:xfrm>
          <a:prstGeom prst="rect">
            <a:avLst/>
          </a:prstGeom>
        </p:spPr>
        <p:txBody>
          <a:bodyPr lIns="91440" tIns="45720" rIns="91440" bIns="45720" anchor="t">
            <a:normAutofit/>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0" indent="0" algn="ctr" defTabSz="913685" fontAlgn="auto">
              <a:spcBef>
                <a:spcPts val="200"/>
              </a:spcBef>
              <a:spcAft>
                <a:spcPts val="200"/>
              </a:spcAft>
              <a:buClr>
                <a:srgbClr val="A6A6A6"/>
              </a:buClr>
              <a:buNone/>
              <a:defRPr/>
            </a:pPr>
            <a:r>
              <a:rPr lang="en-US" sz="900" dirty="0">
                <a:solidFill>
                  <a:srgbClr val="1E2024"/>
                </a:solidFill>
                <a:latin typeface="Lato"/>
              </a:rPr>
              <a:t>PMO</a:t>
            </a:r>
          </a:p>
        </p:txBody>
      </p:sp>
      <p:sp>
        <p:nvSpPr>
          <p:cNvPr id="55" name="Text Placeholder 1">
            <a:extLst>
              <a:ext uri="{FF2B5EF4-FFF2-40B4-BE49-F238E27FC236}">
                <a16:creationId xmlns:a16="http://schemas.microsoft.com/office/drawing/2014/main" id="{016EFB57-7AA0-614E-BA50-6F429EB4764A}"/>
              </a:ext>
            </a:extLst>
          </p:cNvPr>
          <p:cNvSpPr txBox="1">
            <a:spLocks/>
          </p:cNvSpPr>
          <p:nvPr/>
        </p:nvSpPr>
        <p:spPr>
          <a:xfrm>
            <a:off x="313654" y="189975"/>
            <a:ext cx="8229600" cy="53340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685783" fontAlgn="auto">
              <a:spcAft>
                <a:spcPts val="0"/>
              </a:spcAft>
              <a:buNone/>
              <a:defRPr/>
            </a:pPr>
            <a:r>
              <a:rPr lang="en-US" dirty="0">
                <a:solidFill>
                  <a:prstClr val="black"/>
                </a:solidFill>
                <a:latin typeface="Lato" panose="020B0604020202020204" charset="0"/>
                <a:ea typeface="Lato" panose="020B0604020202020204" charset="0"/>
                <a:cs typeface="Lato" panose="020B0604020202020204" charset="0"/>
              </a:rPr>
              <a:t>Alignment across technology and finance organizations</a:t>
            </a:r>
          </a:p>
        </p:txBody>
      </p:sp>
      <p:sp>
        <p:nvSpPr>
          <p:cNvPr id="25" name="Text Placeholder 1">
            <a:extLst>
              <a:ext uri="{FF2B5EF4-FFF2-40B4-BE49-F238E27FC236}">
                <a16:creationId xmlns:a16="http://schemas.microsoft.com/office/drawing/2014/main" id="{B5B4F527-C940-4AFA-8203-1CC92709ED08}"/>
              </a:ext>
            </a:extLst>
          </p:cNvPr>
          <p:cNvSpPr txBox="1">
            <a:spLocks/>
          </p:cNvSpPr>
          <p:nvPr/>
        </p:nvSpPr>
        <p:spPr>
          <a:xfrm>
            <a:off x="1463457" y="1194354"/>
            <a:ext cx="1276459" cy="754573"/>
          </a:xfrm>
          <a:prstGeom prst="rect">
            <a:avLst/>
          </a:prstGeom>
        </p:spPr>
        <p:txBody>
          <a:bodyPr lIns="91440" tIns="45720" rIns="91440" bIns="45720" anchor="t">
            <a:normAutofit/>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0" indent="0" algn="r" defTabSz="913662">
              <a:spcBef>
                <a:spcPts val="200"/>
              </a:spcBef>
              <a:spcAft>
                <a:spcPts val="200"/>
              </a:spcAft>
              <a:buClr>
                <a:srgbClr val="A6A6A6"/>
              </a:buClr>
              <a:buNone/>
              <a:defRPr/>
            </a:pPr>
            <a:r>
              <a:rPr lang="en-US" sz="1100">
                <a:solidFill>
                  <a:srgbClr val="A6A6A6"/>
                </a:solidFill>
                <a:latin typeface="Lato" panose="020F0502020204030203" pitchFamily="34" charset="77"/>
              </a:rPr>
              <a:t>What outcomes does technology provide?</a:t>
            </a:r>
          </a:p>
        </p:txBody>
      </p:sp>
      <p:sp>
        <p:nvSpPr>
          <p:cNvPr id="26" name="Text Placeholder 1">
            <a:extLst>
              <a:ext uri="{FF2B5EF4-FFF2-40B4-BE49-F238E27FC236}">
                <a16:creationId xmlns:a16="http://schemas.microsoft.com/office/drawing/2014/main" id="{316E0C88-099B-42BB-A39B-197E9273A1A6}"/>
              </a:ext>
            </a:extLst>
          </p:cNvPr>
          <p:cNvSpPr txBox="1">
            <a:spLocks/>
          </p:cNvSpPr>
          <p:nvPr/>
        </p:nvSpPr>
        <p:spPr>
          <a:xfrm>
            <a:off x="1572581" y="2911033"/>
            <a:ext cx="1058208" cy="416552"/>
          </a:xfrm>
          <a:prstGeom prst="rect">
            <a:avLst/>
          </a:prstGeom>
        </p:spPr>
        <p:txBody>
          <a:bodyPr lIns="91440" tIns="45720" rIns="91440" bIns="45720" anchor="t">
            <a:normAutofit lnSpcReduction="10000"/>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0" indent="0" algn="r" defTabSz="913662">
              <a:spcBef>
                <a:spcPts val="200"/>
              </a:spcBef>
              <a:spcAft>
                <a:spcPts val="200"/>
              </a:spcAft>
              <a:buClr>
                <a:srgbClr val="A6A6A6"/>
              </a:buClr>
              <a:buNone/>
              <a:defRPr/>
            </a:pPr>
            <a:r>
              <a:rPr lang="en-US" sz="1100">
                <a:solidFill>
                  <a:srgbClr val="A6A6A6"/>
                </a:solidFill>
                <a:latin typeface="Lato" panose="020F0502020204030203" pitchFamily="34" charset="77"/>
              </a:rPr>
              <a:t>How do you build &amp; run it?</a:t>
            </a:r>
          </a:p>
        </p:txBody>
      </p:sp>
      <p:sp>
        <p:nvSpPr>
          <p:cNvPr id="27" name="Text Placeholder 1">
            <a:extLst>
              <a:ext uri="{FF2B5EF4-FFF2-40B4-BE49-F238E27FC236}">
                <a16:creationId xmlns:a16="http://schemas.microsoft.com/office/drawing/2014/main" id="{A79E78FC-1E4E-463E-8D98-599168679CFA}"/>
              </a:ext>
            </a:extLst>
          </p:cNvPr>
          <p:cNvSpPr txBox="1">
            <a:spLocks/>
          </p:cNvSpPr>
          <p:nvPr/>
        </p:nvSpPr>
        <p:spPr>
          <a:xfrm>
            <a:off x="1463456" y="4249049"/>
            <a:ext cx="1058208" cy="533400"/>
          </a:xfrm>
          <a:prstGeom prst="rect">
            <a:avLst/>
          </a:prstGeom>
        </p:spPr>
        <p:txBody>
          <a:bodyPr lIns="91440" tIns="45720" rIns="91440" bIns="45720" anchor="t">
            <a:normAutofit/>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0" indent="0" algn="r" defTabSz="913662">
              <a:spcBef>
                <a:spcPts val="200"/>
              </a:spcBef>
              <a:spcAft>
                <a:spcPts val="200"/>
              </a:spcAft>
              <a:buClr>
                <a:srgbClr val="A6A6A6"/>
              </a:buClr>
              <a:buNone/>
              <a:defRPr/>
            </a:pPr>
            <a:r>
              <a:rPr lang="en-US" sz="1100">
                <a:solidFill>
                  <a:srgbClr val="A6A6A6"/>
                </a:solidFill>
                <a:latin typeface="Lato" panose="020F0502020204030203" pitchFamily="34" charset="77"/>
              </a:rPr>
              <a:t>How do you fund it?</a:t>
            </a:r>
          </a:p>
        </p:txBody>
      </p:sp>
      <p:sp>
        <p:nvSpPr>
          <p:cNvPr id="23" name="Text Placeholder 1">
            <a:extLst>
              <a:ext uri="{FF2B5EF4-FFF2-40B4-BE49-F238E27FC236}">
                <a16:creationId xmlns:a16="http://schemas.microsoft.com/office/drawing/2014/main" id="{A7336460-B97E-4276-ACD8-3D918D8E1C5C}"/>
              </a:ext>
            </a:extLst>
          </p:cNvPr>
          <p:cNvSpPr txBox="1">
            <a:spLocks/>
          </p:cNvSpPr>
          <p:nvPr/>
        </p:nvSpPr>
        <p:spPr>
          <a:xfrm>
            <a:off x="3298967" y="4158407"/>
            <a:ext cx="3275679" cy="837265"/>
          </a:xfrm>
          <a:prstGeom prst="rect">
            <a:avLst/>
          </a:prstGeom>
        </p:spPr>
        <p:txBody>
          <a:bodyPr lIns="91440" tIns="45720" rIns="91440" bIns="45720" anchor="t">
            <a:normAutofit/>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171446" indent="-171446" defTabSz="913685" fontAlgn="auto">
              <a:spcBef>
                <a:spcPts val="200"/>
              </a:spcBef>
              <a:spcAft>
                <a:spcPts val="200"/>
              </a:spcAft>
              <a:buClr>
                <a:srgbClr val="A6A6A6"/>
              </a:buClr>
              <a:buFont typeface="Arial" panose="020B0604020202020204" pitchFamily="34" charset="0"/>
              <a:buChar char="•"/>
              <a:defRPr/>
            </a:pPr>
            <a:r>
              <a:rPr lang="en-US" sz="1100" dirty="0">
                <a:solidFill>
                  <a:srgbClr val="1E2024"/>
                </a:solidFill>
                <a:latin typeface="Lato"/>
              </a:rPr>
              <a:t>Analyze, optimize &amp; plan cloud and hybrid</a:t>
            </a:r>
          </a:p>
          <a:p>
            <a:pPr marL="171446" indent="-171446" defTabSz="913685" fontAlgn="auto">
              <a:spcBef>
                <a:spcPts val="200"/>
              </a:spcBef>
              <a:spcAft>
                <a:spcPts val="200"/>
              </a:spcAft>
              <a:buClr>
                <a:srgbClr val="A6A6A6"/>
              </a:buClr>
              <a:buFont typeface="Arial" panose="020B0604020202020204" pitchFamily="34" charset="0"/>
              <a:buChar char="•"/>
              <a:defRPr/>
            </a:pPr>
            <a:r>
              <a:rPr lang="en-US" sz="1100" dirty="0">
                <a:solidFill>
                  <a:srgbClr val="1E2024"/>
                </a:solidFill>
                <a:latin typeface="Lato"/>
              </a:rPr>
              <a:t>Drive accountability</a:t>
            </a:r>
          </a:p>
          <a:p>
            <a:pPr marL="171446" indent="-171446" defTabSz="913685" fontAlgn="auto">
              <a:spcBef>
                <a:spcPts val="200"/>
              </a:spcBef>
              <a:spcAft>
                <a:spcPts val="200"/>
              </a:spcAft>
              <a:buClr>
                <a:srgbClr val="A6A6A6"/>
              </a:buClr>
              <a:buFont typeface="Arial" panose="020B0604020202020204" pitchFamily="34" charset="0"/>
              <a:buChar char="•"/>
              <a:defRPr/>
            </a:pPr>
            <a:r>
              <a:rPr lang="en-US" sz="1100" dirty="0">
                <a:solidFill>
                  <a:srgbClr val="1E2024"/>
                </a:solidFill>
                <a:latin typeface="Lato"/>
              </a:rPr>
              <a:t>Benchmark against peers</a:t>
            </a:r>
          </a:p>
          <a:p>
            <a:pPr marL="171446" indent="-171446" defTabSz="913685" fontAlgn="auto">
              <a:spcBef>
                <a:spcPts val="200"/>
              </a:spcBef>
              <a:spcAft>
                <a:spcPts val="200"/>
              </a:spcAft>
              <a:buClr>
                <a:srgbClr val="A6A6A6"/>
              </a:buClr>
              <a:buFont typeface="Arial" panose="020B0604020202020204" pitchFamily="34" charset="0"/>
              <a:buChar char="•"/>
              <a:defRPr/>
            </a:pPr>
            <a:endParaRPr lang="en-US" sz="1100" dirty="0">
              <a:solidFill>
                <a:srgbClr val="1E2024"/>
              </a:solidFill>
              <a:latin typeface="Lato"/>
            </a:endParaRPr>
          </a:p>
        </p:txBody>
      </p:sp>
      <p:sp>
        <p:nvSpPr>
          <p:cNvPr id="24" name="Text Placeholder 1">
            <a:extLst>
              <a:ext uri="{FF2B5EF4-FFF2-40B4-BE49-F238E27FC236}">
                <a16:creationId xmlns:a16="http://schemas.microsoft.com/office/drawing/2014/main" id="{E541E7EE-07A2-428D-8961-CCF60997C187}"/>
              </a:ext>
            </a:extLst>
          </p:cNvPr>
          <p:cNvSpPr txBox="1">
            <a:spLocks/>
          </p:cNvSpPr>
          <p:nvPr/>
        </p:nvSpPr>
        <p:spPr>
          <a:xfrm>
            <a:off x="3298967" y="2813403"/>
            <a:ext cx="2286087" cy="809086"/>
          </a:xfrm>
          <a:prstGeom prst="rect">
            <a:avLst/>
          </a:prstGeom>
        </p:spPr>
        <p:txBody>
          <a:bodyPr lIns="91440" tIns="45720" rIns="91440" bIns="45720" anchor="t">
            <a:normAutofit/>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171446" indent="-171446" defTabSz="913685" fontAlgn="auto">
              <a:spcBef>
                <a:spcPts val="200"/>
              </a:spcBef>
              <a:spcAft>
                <a:spcPts val="200"/>
              </a:spcAft>
              <a:buClr>
                <a:srgbClr val="A6A6A6"/>
              </a:buClr>
              <a:buFont typeface="Arial" panose="020B0604020202020204" pitchFamily="34" charset="0"/>
              <a:buChar char="•"/>
              <a:defRPr/>
            </a:pPr>
            <a:r>
              <a:rPr lang="en-US" sz="1100" dirty="0">
                <a:solidFill>
                  <a:srgbClr val="1E2024"/>
                </a:solidFill>
                <a:latin typeface="Lato"/>
              </a:rPr>
              <a:t>Shift from waterfall to agile</a:t>
            </a:r>
          </a:p>
          <a:p>
            <a:pPr marL="171446" indent="-171446" defTabSz="913685" fontAlgn="auto">
              <a:spcBef>
                <a:spcPts val="200"/>
              </a:spcBef>
              <a:spcAft>
                <a:spcPts val="200"/>
              </a:spcAft>
              <a:buClr>
                <a:srgbClr val="A6A6A6"/>
              </a:buClr>
              <a:buFont typeface="Arial" panose="020B0604020202020204" pitchFamily="34" charset="0"/>
              <a:buChar char="•"/>
              <a:defRPr/>
            </a:pPr>
            <a:r>
              <a:rPr lang="en-US" sz="1100" dirty="0">
                <a:solidFill>
                  <a:srgbClr val="1E2024"/>
                </a:solidFill>
                <a:latin typeface="Lato"/>
              </a:rPr>
              <a:t>Plan &amp; track value</a:t>
            </a:r>
          </a:p>
          <a:p>
            <a:pPr marL="171446" indent="-171446" defTabSz="913685" fontAlgn="auto">
              <a:spcBef>
                <a:spcPts val="200"/>
              </a:spcBef>
              <a:spcAft>
                <a:spcPts val="200"/>
              </a:spcAft>
              <a:buClr>
                <a:srgbClr val="A6A6A6"/>
              </a:buClr>
              <a:buFont typeface="Arial" panose="020B0604020202020204" pitchFamily="34" charset="0"/>
              <a:buChar char="•"/>
              <a:defRPr/>
            </a:pPr>
            <a:r>
              <a:rPr lang="en-US" sz="1100" dirty="0">
                <a:solidFill>
                  <a:srgbClr val="1E2024"/>
                </a:solidFill>
                <a:latin typeface="Lato"/>
              </a:rPr>
              <a:t>Align goals to work</a:t>
            </a:r>
          </a:p>
        </p:txBody>
      </p:sp>
      <p:sp>
        <p:nvSpPr>
          <p:cNvPr id="13" name="Text Placeholder 1">
            <a:extLst>
              <a:ext uri="{FF2B5EF4-FFF2-40B4-BE49-F238E27FC236}">
                <a16:creationId xmlns:a16="http://schemas.microsoft.com/office/drawing/2014/main" id="{6B36751E-AE9D-A141-8016-9ADD83C4FA89}"/>
              </a:ext>
            </a:extLst>
          </p:cNvPr>
          <p:cNvSpPr txBox="1">
            <a:spLocks/>
          </p:cNvSpPr>
          <p:nvPr/>
        </p:nvSpPr>
        <p:spPr>
          <a:xfrm>
            <a:off x="4003009" y="2506323"/>
            <a:ext cx="1677849" cy="351718"/>
          </a:xfrm>
          <a:prstGeom prst="rect">
            <a:avLst/>
          </a:prstGeom>
          <a:solidFill>
            <a:schemeClr val="bg1"/>
          </a:solidFill>
        </p:spPr>
        <p:txBody>
          <a:bodyPr lIns="91440" tIns="45720" rIns="91440" bIns="45720" anchor="t">
            <a:noAutofit/>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0" indent="0" defTabSz="913685" fontAlgn="auto">
              <a:spcBef>
                <a:spcPts val="200"/>
              </a:spcBef>
              <a:spcAft>
                <a:spcPts val="200"/>
              </a:spcAft>
              <a:buClr>
                <a:srgbClr val="A6A6A6"/>
              </a:buClr>
              <a:buNone/>
              <a:defRPr/>
            </a:pPr>
            <a:r>
              <a:rPr lang="en-US" sz="1200" b="1">
                <a:solidFill>
                  <a:srgbClr val="266CFF"/>
                </a:solidFill>
                <a:latin typeface="Lato"/>
              </a:rPr>
              <a:t>Development tactics</a:t>
            </a:r>
            <a:endParaRPr lang="en-US" sz="1200">
              <a:solidFill>
                <a:srgbClr val="1E2024"/>
              </a:solidFill>
              <a:latin typeface="Lato"/>
            </a:endParaRPr>
          </a:p>
        </p:txBody>
      </p:sp>
      <p:sp>
        <p:nvSpPr>
          <p:cNvPr id="32" name="Text Placeholder 1">
            <a:extLst>
              <a:ext uri="{FF2B5EF4-FFF2-40B4-BE49-F238E27FC236}">
                <a16:creationId xmlns:a16="http://schemas.microsoft.com/office/drawing/2014/main" id="{3043A8AA-F791-2648-B690-1ABABD591618}"/>
              </a:ext>
            </a:extLst>
          </p:cNvPr>
          <p:cNvSpPr txBox="1">
            <a:spLocks/>
          </p:cNvSpPr>
          <p:nvPr/>
        </p:nvSpPr>
        <p:spPr>
          <a:xfrm>
            <a:off x="4122863" y="843302"/>
            <a:ext cx="1932249" cy="418473"/>
          </a:xfrm>
          <a:prstGeom prst="rect">
            <a:avLst/>
          </a:prstGeom>
          <a:solidFill>
            <a:schemeClr val="bg1"/>
          </a:solidFill>
        </p:spPr>
        <p:txBody>
          <a:bodyPr lIns="91440" tIns="45720" rIns="91440" bIns="45720" anchor="ctr">
            <a:normAutofit/>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0" indent="0" defTabSz="913685" fontAlgn="auto">
              <a:spcBef>
                <a:spcPts val="200"/>
              </a:spcBef>
              <a:spcAft>
                <a:spcPts val="200"/>
              </a:spcAft>
              <a:buClr>
                <a:srgbClr val="A6A6A6"/>
              </a:buClr>
              <a:buNone/>
              <a:defRPr/>
            </a:pPr>
            <a:r>
              <a:rPr lang="en-US" sz="1200" b="1">
                <a:solidFill>
                  <a:srgbClr val="266CFF"/>
                </a:solidFill>
                <a:latin typeface="Lato"/>
              </a:rPr>
              <a:t>Business objectives</a:t>
            </a:r>
          </a:p>
        </p:txBody>
      </p:sp>
      <p:sp>
        <p:nvSpPr>
          <p:cNvPr id="30" name="Graphic 96">
            <a:extLst>
              <a:ext uri="{FF2B5EF4-FFF2-40B4-BE49-F238E27FC236}">
                <a16:creationId xmlns:a16="http://schemas.microsoft.com/office/drawing/2014/main" id="{6D4ED11C-1081-4DF3-BBFB-1DA715DB20D3}"/>
              </a:ext>
            </a:extLst>
          </p:cNvPr>
          <p:cNvSpPr>
            <a:spLocks noChangeAspect="1"/>
          </p:cNvSpPr>
          <p:nvPr/>
        </p:nvSpPr>
        <p:spPr>
          <a:xfrm>
            <a:off x="582845" y="4134749"/>
            <a:ext cx="184510" cy="228600"/>
          </a:xfrm>
          <a:custGeom>
            <a:avLst/>
            <a:gdLst>
              <a:gd name="connsiteX0" fmla="*/ 38412 w 184510"/>
              <a:gd name="connsiteY0" fmla="*/ 58865 h 228600"/>
              <a:gd name="connsiteX1" fmla="*/ 92200 w 184510"/>
              <a:gd name="connsiteY1" fmla="*/ 0 h 228600"/>
              <a:gd name="connsiteX2" fmla="*/ 145989 w 184510"/>
              <a:gd name="connsiteY2" fmla="*/ 58865 h 228600"/>
              <a:gd name="connsiteX3" fmla="*/ 92200 w 184510"/>
              <a:gd name="connsiteY3" fmla="*/ 118187 h 228600"/>
              <a:gd name="connsiteX4" fmla="*/ 38412 w 184510"/>
              <a:gd name="connsiteY4" fmla="*/ 58865 h 228600"/>
              <a:gd name="connsiteX5" fmla="*/ 23136 w 184510"/>
              <a:gd name="connsiteY5" fmla="*/ 228601 h 228600"/>
              <a:gd name="connsiteX6" fmla="*/ 161372 w 184510"/>
              <a:gd name="connsiteY6" fmla="*/ 228601 h 228600"/>
              <a:gd name="connsiteX7" fmla="*/ 184504 w 184510"/>
              <a:gd name="connsiteY7" fmla="*/ 203347 h 228600"/>
              <a:gd name="connsiteX8" fmla="*/ 184502 w 184510"/>
              <a:gd name="connsiteY8" fmla="*/ 203226 h 228600"/>
              <a:gd name="connsiteX9" fmla="*/ 184502 w 184510"/>
              <a:gd name="connsiteY9" fmla="*/ 187910 h 228600"/>
              <a:gd name="connsiteX10" fmla="*/ 129115 w 184510"/>
              <a:gd name="connsiteY10" fmla="*/ 126988 h 228600"/>
              <a:gd name="connsiteX11" fmla="*/ 129099 w 184510"/>
              <a:gd name="connsiteY11" fmla="*/ 126988 h 228600"/>
              <a:gd name="connsiteX12" fmla="*/ 125549 w 184510"/>
              <a:gd name="connsiteY12" fmla="*/ 126988 h 228600"/>
              <a:gd name="connsiteX13" fmla="*/ 59927 w 184510"/>
              <a:gd name="connsiteY13" fmla="*/ 126988 h 228600"/>
              <a:gd name="connsiteX14" fmla="*/ 55301 w 184510"/>
              <a:gd name="connsiteY14" fmla="*/ 126988 h 228600"/>
              <a:gd name="connsiteX15" fmla="*/ 7 w 184510"/>
              <a:gd name="connsiteY15" fmla="*/ 187910 h 228600"/>
              <a:gd name="connsiteX16" fmla="*/ 7 w 184510"/>
              <a:gd name="connsiteY16" fmla="*/ 203226 h 228600"/>
              <a:gd name="connsiteX17" fmla="*/ 23136 w 184510"/>
              <a:gd name="connsiteY17" fmla="*/ 22860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510" h="228600">
                <a:moveTo>
                  <a:pt x="38412" y="58865"/>
                </a:moveTo>
                <a:cubicBezTo>
                  <a:pt x="38052" y="26864"/>
                  <a:pt x="62085" y="564"/>
                  <a:pt x="92200" y="0"/>
                </a:cubicBezTo>
                <a:cubicBezTo>
                  <a:pt x="122316" y="564"/>
                  <a:pt x="146348" y="26864"/>
                  <a:pt x="145989" y="58865"/>
                </a:cubicBezTo>
                <a:cubicBezTo>
                  <a:pt x="146529" y="91017"/>
                  <a:pt x="122461" y="117561"/>
                  <a:pt x="92200" y="118187"/>
                </a:cubicBezTo>
                <a:cubicBezTo>
                  <a:pt x="61940" y="117561"/>
                  <a:pt x="37872" y="91017"/>
                  <a:pt x="38412" y="58865"/>
                </a:cubicBezTo>
                <a:close/>
                <a:moveTo>
                  <a:pt x="23136" y="228601"/>
                </a:moveTo>
                <a:lnTo>
                  <a:pt x="161372" y="228601"/>
                </a:lnTo>
                <a:cubicBezTo>
                  <a:pt x="174324" y="228414"/>
                  <a:pt x="184679" y="217107"/>
                  <a:pt x="184504" y="203347"/>
                </a:cubicBezTo>
                <a:cubicBezTo>
                  <a:pt x="184503" y="203306"/>
                  <a:pt x="184503" y="203266"/>
                  <a:pt x="184502" y="203226"/>
                </a:cubicBezTo>
                <a:lnTo>
                  <a:pt x="184502" y="187910"/>
                </a:lnTo>
                <a:cubicBezTo>
                  <a:pt x="185041" y="154837"/>
                  <a:pt x="160244" y="127562"/>
                  <a:pt x="129115" y="126988"/>
                </a:cubicBezTo>
                <a:cubicBezTo>
                  <a:pt x="129110" y="126988"/>
                  <a:pt x="129105" y="126988"/>
                  <a:pt x="129099" y="126988"/>
                </a:cubicBezTo>
                <a:lnTo>
                  <a:pt x="125549" y="126988"/>
                </a:lnTo>
                <a:cubicBezTo>
                  <a:pt x="104970" y="138296"/>
                  <a:pt x="80507" y="138296"/>
                  <a:pt x="59927" y="126988"/>
                </a:cubicBezTo>
                <a:lnTo>
                  <a:pt x="55301" y="126988"/>
                </a:lnTo>
                <a:cubicBezTo>
                  <a:pt x="24235" y="127676"/>
                  <a:pt x="-473" y="154899"/>
                  <a:pt x="7" y="187910"/>
                </a:cubicBezTo>
                <a:lnTo>
                  <a:pt x="7" y="203226"/>
                </a:lnTo>
                <a:cubicBezTo>
                  <a:pt x="-173" y="217008"/>
                  <a:pt x="10166" y="228351"/>
                  <a:pt x="23136" y="228601"/>
                </a:cubicBezTo>
                <a:close/>
              </a:path>
            </a:pathLst>
          </a:custGeom>
          <a:solidFill>
            <a:srgbClr val="5B8FF9"/>
          </a:solidFill>
          <a:ln w="10646" cap="flat">
            <a:noFill/>
            <a:prstDash val="solid"/>
            <a:miter/>
          </a:ln>
        </p:spPr>
        <p:txBody>
          <a:bodyPr rtlCol="0" anchor="ctr"/>
          <a:lstStyle/>
          <a:p>
            <a:pPr defTabSz="914378">
              <a:defRPr/>
            </a:pPr>
            <a:endParaRPr lang="en-US">
              <a:solidFill>
                <a:srgbClr val="1E2024"/>
              </a:solidFill>
              <a:latin typeface="Lato"/>
            </a:endParaRPr>
          </a:p>
        </p:txBody>
      </p:sp>
      <p:sp>
        <p:nvSpPr>
          <p:cNvPr id="31" name="Text Placeholder 1">
            <a:extLst>
              <a:ext uri="{FF2B5EF4-FFF2-40B4-BE49-F238E27FC236}">
                <a16:creationId xmlns:a16="http://schemas.microsoft.com/office/drawing/2014/main" id="{F99E1672-5F6A-4E59-8E6F-06860B69ABEF}"/>
              </a:ext>
            </a:extLst>
          </p:cNvPr>
          <p:cNvSpPr txBox="1">
            <a:spLocks/>
          </p:cNvSpPr>
          <p:nvPr/>
        </p:nvSpPr>
        <p:spPr>
          <a:xfrm>
            <a:off x="242284" y="4428895"/>
            <a:ext cx="865631" cy="227168"/>
          </a:xfrm>
          <a:prstGeom prst="rect">
            <a:avLst/>
          </a:prstGeom>
        </p:spPr>
        <p:txBody>
          <a:bodyPr lIns="91440" tIns="45720" rIns="91440" bIns="45720" anchor="t">
            <a:noAutofit/>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0" indent="0" algn="ctr" defTabSz="913685" fontAlgn="auto">
              <a:spcBef>
                <a:spcPts val="200"/>
              </a:spcBef>
              <a:spcAft>
                <a:spcPts val="200"/>
              </a:spcAft>
              <a:buClr>
                <a:srgbClr val="A6A6A6"/>
              </a:buClr>
              <a:buNone/>
              <a:defRPr/>
            </a:pPr>
            <a:r>
              <a:rPr lang="en-US" sz="900">
                <a:solidFill>
                  <a:srgbClr val="1E2024"/>
                </a:solidFill>
                <a:latin typeface="Lato"/>
              </a:rPr>
              <a:t> IT Finance</a:t>
            </a:r>
          </a:p>
        </p:txBody>
      </p:sp>
      <p:sp>
        <p:nvSpPr>
          <p:cNvPr id="33" name="Text Placeholder 1">
            <a:extLst>
              <a:ext uri="{FF2B5EF4-FFF2-40B4-BE49-F238E27FC236}">
                <a16:creationId xmlns:a16="http://schemas.microsoft.com/office/drawing/2014/main" id="{969794CD-1A31-43D7-8BA2-F02A941928E4}"/>
              </a:ext>
            </a:extLst>
          </p:cNvPr>
          <p:cNvSpPr txBox="1">
            <a:spLocks/>
          </p:cNvSpPr>
          <p:nvPr/>
        </p:nvSpPr>
        <p:spPr>
          <a:xfrm>
            <a:off x="3249601" y="1136849"/>
            <a:ext cx="3654425" cy="1062883"/>
          </a:xfrm>
          <a:prstGeom prst="rect">
            <a:avLst/>
          </a:prstGeom>
        </p:spPr>
        <p:txBody>
          <a:bodyPr lIns="91440" tIns="45720" rIns="91440" bIns="45720" anchor="t">
            <a:normAutofit/>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171446" indent="-171446" defTabSz="913685" fontAlgn="auto">
              <a:spcBef>
                <a:spcPts val="200"/>
              </a:spcBef>
              <a:spcAft>
                <a:spcPts val="200"/>
              </a:spcAft>
              <a:buClr>
                <a:srgbClr val="A6A6A6"/>
              </a:buClr>
              <a:buFont typeface="Arial" panose="020B0604020202020204" pitchFamily="34" charset="0"/>
              <a:buChar char="•"/>
              <a:defRPr/>
            </a:pPr>
            <a:r>
              <a:rPr lang="en-US" sz="1100" dirty="0">
                <a:solidFill>
                  <a:srgbClr val="1E2024"/>
                </a:solidFill>
                <a:latin typeface="Lato"/>
              </a:rPr>
              <a:t>Innovation</a:t>
            </a:r>
          </a:p>
          <a:p>
            <a:pPr marL="171446" indent="-171446" defTabSz="913685" fontAlgn="auto">
              <a:spcBef>
                <a:spcPts val="200"/>
              </a:spcBef>
              <a:spcAft>
                <a:spcPts val="200"/>
              </a:spcAft>
              <a:buClr>
                <a:srgbClr val="A6A6A6"/>
              </a:buClr>
              <a:buFont typeface="Arial" panose="020B0604020202020204" pitchFamily="34" charset="0"/>
              <a:buChar char="•"/>
              <a:defRPr/>
            </a:pPr>
            <a:r>
              <a:rPr lang="en-US" sz="1100" dirty="0">
                <a:solidFill>
                  <a:srgbClr val="1E2024"/>
                </a:solidFill>
                <a:latin typeface="Lato"/>
              </a:rPr>
              <a:t>Competitive differentiation</a:t>
            </a:r>
          </a:p>
          <a:p>
            <a:pPr marL="171446" indent="-171446" defTabSz="913685" fontAlgn="auto">
              <a:spcBef>
                <a:spcPts val="200"/>
              </a:spcBef>
              <a:spcAft>
                <a:spcPts val="200"/>
              </a:spcAft>
              <a:buClr>
                <a:srgbClr val="A6A6A6"/>
              </a:buClr>
              <a:buFont typeface="Arial" panose="020B0604020202020204" pitchFamily="34" charset="0"/>
              <a:buChar char="•"/>
              <a:defRPr/>
            </a:pPr>
            <a:r>
              <a:rPr lang="en-US" sz="1100" dirty="0">
                <a:solidFill>
                  <a:srgbClr val="1E2024"/>
                </a:solidFill>
                <a:latin typeface="Lato"/>
              </a:rPr>
              <a:t>Digital agility</a:t>
            </a:r>
          </a:p>
          <a:p>
            <a:pPr marL="171446" indent="-171446" defTabSz="913685" fontAlgn="auto">
              <a:spcBef>
                <a:spcPts val="200"/>
              </a:spcBef>
              <a:spcAft>
                <a:spcPts val="200"/>
              </a:spcAft>
              <a:buClr>
                <a:srgbClr val="A6A6A6"/>
              </a:buClr>
              <a:buFont typeface="Arial" panose="020B0604020202020204" pitchFamily="34" charset="0"/>
              <a:buChar char="•"/>
              <a:defRPr/>
            </a:pPr>
            <a:r>
              <a:rPr lang="en-US" sz="1100" dirty="0">
                <a:solidFill>
                  <a:srgbClr val="1E2024"/>
                </a:solidFill>
                <a:latin typeface="Lato"/>
              </a:rPr>
              <a:t>Operational &amp; financial efficiency</a:t>
            </a:r>
          </a:p>
          <a:p>
            <a:pPr marL="171446" indent="-171446" defTabSz="913685" fontAlgn="auto">
              <a:spcBef>
                <a:spcPts val="200"/>
              </a:spcBef>
              <a:spcAft>
                <a:spcPts val="200"/>
              </a:spcAft>
              <a:buClr>
                <a:srgbClr val="A6A6A6"/>
              </a:buClr>
              <a:buFont typeface="Arial" panose="020B0604020202020204" pitchFamily="34" charset="0"/>
              <a:buChar char="•"/>
              <a:defRPr/>
            </a:pPr>
            <a:endParaRPr lang="en-US" sz="1100" dirty="0">
              <a:solidFill>
                <a:srgbClr val="1E2024"/>
              </a:solidFill>
              <a:latin typeface="Lato"/>
            </a:endParaRPr>
          </a:p>
        </p:txBody>
      </p:sp>
      <p:cxnSp>
        <p:nvCxnSpPr>
          <p:cNvPr id="14" name="Straight Connector 13">
            <a:extLst>
              <a:ext uri="{FF2B5EF4-FFF2-40B4-BE49-F238E27FC236}">
                <a16:creationId xmlns:a16="http://schemas.microsoft.com/office/drawing/2014/main" id="{C44B85D2-0290-4F4F-AB94-2F5D7FAD815E}"/>
              </a:ext>
            </a:extLst>
          </p:cNvPr>
          <p:cNvCxnSpPr>
            <a:cxnSpLocks/>
            <a:stCxn id="49" idx="1"/>
            <a:endCxn id="49" idx="3"/>
          </p:cNvCxnSpPr>
          <p:nvPr/>
        </p:nvCxnSpPr>
        <p:spPr>
          <a:xfrm>
            <a:off x="1270278" y="2346920"/>
            <a:ext cx="690745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361381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208BDB-22B3-C84A-B2BD-4786D513BE94}"/>
              </a:ext>
            </a:extLst>
          </p:cNvPr>
          <p:cNvSpPr>
            <a:spLocks noGrp="1"/>
          </p:cNvSpPr>
          <p:nvPr>
            <p:ph type="body" sz="quarter" idx="4294967295"/>
          </p:nvPr>
        </p:nvSpPr>
        <p:spPr>
          <a:xfrm>
            <a:off x="505357" y="193675"/>
            <a:ext cx="8229600" cy="533400"/>
          </a:xfrm>
          <a:prstGeom prst="rect">
            <a:avLst/>
          </a:prstGeom>
        </p:spPr>
        <p:txBody>
          <a:bodyPr>
            <a:normAutofit/>
          </a:bodyPr>
          <a:lstStyle/>
          <a:p>
            <a:pPr marL="0" indent="0">
              <a:buNone/>
            </a:pPr>
            <a:r>
              <a:rPr lang="en-US" dirty="0">
                <a:solidFill>
                  <a:srgbClr val="3A3A3A"/>
                </a:solidFill>
                <a:latin typeface="Lato" panose="020F0502020204030203" pitchFamily="34" charset="77"/>
              </a:rPr>
              <a:t>Bridging the gap between finance and execution </a:t>
            </a:r>
          </a:p>
        </p:txBody>
      </p:sp>
      <p:pic>
        <p:nvPicPr>
          <p:cNvPr id="1026" name="Picture 2" descr="Apptio, Inc. CEO Sunny Gupta To Share Company Vision On-Stage At 2016 TBM  Conference">
            <a:extLst>
              <a:ext uri="{FF2B5EF4-FFF2-40B4-BE49-F238E27FC236}">
                <a16:creationId xmlns:a16="http://schemas.microsoft.com/office/drawing/2014/main" id="{20AE8D54-10A1-A84B-B4B5-48E3C094A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646" y="1490435"/>
            <a:ext cx="1330103" cy="3546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gn Up | Targetprocess | Visual Management Software">
            <a:extLst>
              <a:ext uri="{FF2B5EF4-FFF2-40B4-BE49-F238E27FC236}">
                <a16:creationId xmlns:a16="http://schemas.microsoft.com/office/drawing/2014/main" id="{04E44B53-DA79-4141-A280-F74F17F8B6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754" y="1381989"/>
            <a:ext cx="2144712" cy="53783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2C42818D-283D-5D4D-96D1-11C0BE3DC9E7}"/>
              </a:ext>
            </a:extLst>
          </p:cNvPr>
          <p:cNvSpPr txBox="1"/>
          <p:nvPr/>
        </p:nvSpPr>
        <p:spPr>
          <a:xfrm>
            <a:off x="3915450" y="2989203"/>
            <a:ext cx="834260" cy="184666"/>
          </a:xfrm>
          <a:prstGeom prst="rect">
            <a:avLst/>
          </a:prstGeom>
          <a:noFill/>
        </p:spPr>
        <p:txBody>
          <a:bodyPr wrap="square" lIns="45720" rIns="45720" rtlCol="0">
            <a:spAutoFit/>
          </a:bodyPr>
          <a:lstStyle/>
          <a:p>
            <a:pPr algn="ctr" defTabSz="914378">
              <a:defRPr/>
            </a:pPr>
            <a:r>
              <a:rPr lang="en-US" sz="600">
                <a:solidFill>
                  <a:srgbClr val="3A3A3A"/>
                </a:solidFill>
                <a:latin typeface="Lato" panose="020F0502020204030203" pitchFamily="34" charset="77"/>
              </a:rPr>
              <a:t>Public Cloud</a:t>
            </a:r>
          </a:p>
        </p:txBody>
      </p:sp>
      <p:sp>
        <p:nvSpPr>
          <p:cNvPr id="34" name="TextBox 33">
            <a:extLst>
              <a:ext uri="{FF2B5EF4-FFF2-40B4-BE49-F238E27FC236}">
                <a16:creationId xmlns:a16="http://schemas.microsoft.com/office/drawing/2014/main" id="{322868B2-4420-0849-AE4E-B1C140A5701C}"/>
              </a:ext>
            </a:extLst>
          </p:cNvPr>
          <p:cNvSpPr txBox="1"/>
          <p:nvPr/>
        </p:nvSpPr>
        <p:spPr>
          <a:xfrm>
            <a:off x="4799845" y="2980973"/>
            <a:ext cx="1012676" cy="184666"/>
          </a:xfrm>
          <a:prstGeom prst="rect">
            <a:avLst/>
          </a:prstGeom>
          <a:noFill/>
        </p:spPr>
        <p:txBody>
          <a:bodyPr wrap="square" lIns="45720" rIns="45720" rtlCol="0">
            <a:spAutoFit/>
          </a:bodyPr>
          <a:lstStyle/>
          <a:p>
            <a:pPr algn="ctr" defTabSz="914378">
              <a:defRPr/>
            </a:pPr>
            <a:r>
              <a:rPr lang="en-US" sz="600">
                <a:solidFill>
                  <a:srgbClr val="3A3A3A"/>
                </a:solidFill>
                <a:latin typeface="Lato" panose="020F0502020204030203" pitchFamily="34" charset="77"/>
              </a:rPr>
              <a:t>On-premises</a:t>
            </a:r>
          </a:p>
        </p:txBody>
      </p:sp>
      <p:sp>
        <p:nvSpPr>
          <p:cNvPr id="35" name="TextBox 34">
            <a:extLst>
              <a:ext uri="{FF2B5EF4-FFF2-40B4-BE49-F238E27FC236}">
                <a16:creationId xmlns:a16="http://schemas.microsoft.com/office/drawing/2014/main" id="{1E5C0518-A392-D546-AF14-CE3013F019AD}"/>
              </a:ext>
            </a:extLst>
          </p:cNvPr>
          <p:cNvSpPr txBox="1"/>
          <p:nvPr/>
        </p:nvSpPr>
        <p:spPr>
          <a:xfrm>
            <a:off x="4905841" y="3507291"/>
            <a:ext cx="834260" cy="184666"/>
          </a:xfrm>
          <a:prstGeom prst="rect">
            <a:avLst/>
          </a:prstGeom>
          <a:noFill/>
        </p:spPr>
        <p:txBody>
          <a:bodyPr wrap="square" lIns="45720" rIns="45720" rtlCol="0">
            <a:spAutoFit/>
          </a:bodyPr>
          <a:lstStyle/>
          <a:p>
            <a:pPr algn="ctr" defTabSz="914378">
              <a:defRPr/>
            </a:pPr>
            <a:r>
              <a:rPr lang="en-US" sz="600">
                <a:solidFill>
                  <a:srgbClr val="3A3A3A"/>
                </a:solidFill>
                <a:latin typeface="Lato" panose="020F0502020204030203" pitchFamily="34" charset="77"/>
              </a:rPr>
              <a:t>Labor </a:t>
            </a:r>
          </a:p>
        </p:txBody>
      </p:sp>
      <p:sp>
        <p:nvSpPr>
          <p:cNvPr id="39" name="TextBox 38">
            <a:extLst>
              <a:ext uri="{FF2B5EF4-FFF2-40B4-BE49-F238E27FC236}">
                <a16:creationId xmlns:a16="http://schemas.microsoft.com/office/drawing/2014/main" id="{4B0B9579-8CF0-E544-9871-0995AD71F9AB}"/>
              </a:ext>
            </a:extLst>
          </p:cNvPr>
          <p:cNvSpPr txBox="1"/>
          <p:nvPr/>
        </p:nvSpPr>
        <p:spPr>
          <a:xfrm>
            <a:off x="3929703" y="3507291"/>
            <a:ext cx="834260" cy="184666"/>
          </a:xfrm>
          <a:prstGeom prst="rect">
            <a:avLst/>
          </a:prstGeom>
          <a:noFill/>
        </p:spPr>
        <p:txBody>
          <a:bodyPr wrap="square" lIns="45720" rIns="45720" rtlCol="0">
            <a:spAutoFit/>
          </a:bodyPr>
          <a:lstStyle/>
          <a:p>
            <a:pPr algn="ctr" defTabSz="914378">
              <a:defRPr/>
            </a:pPr>
            <a:r>
              <a:rPr lang="en-US" sz="600">
                <a:solidFill>
                  <a:srgbClr val="3A3A3A"/>
                </a:solidFill>
                <a:latin typeface="Lato" panose="020F0502020204030203" pitchFamily="34" charset="77"/>
              </a:rPr>
              <a:t>Maintenance</a:t>
            </a:r>
          </a:p>
        </p:txBody>
      </p:sp>
      <p:sp>
        <p:nvSpPr>
          <p:cNvPr id="1027" name="TextBox 1026">
            <a:extLst>
              <a:ext uri="{FF2B5EF4-FFF2-40B4-BE49-F238E27FC236}">
                <a16:creationId xmlns:a16="http://schemas.microsoft.com/office/drawing/2014/main" id="{CA48AC71-6EEB-DA4B-A718-DB54C4F966EF}"/>
              </a:ext>
            </a:extLst>
          </p:cNvPr>
          <p:cNvSpPr txBox="1"/>
          <p:nvPr/>
        </p:nvSpPr>
        <p:spPr>
          <a:xfrm>
            <a:off x="6910098" y="2797258"/>
            <a:ext cx="1545526" cy="461665"/>
          </a:xfrm>
          <a:prstGeom prst="rect">
            <a:avLst/>
          </a:prstGeom>
          <a:noFill/>
        </p:spPr>
        <p:txBody>
          <a:bodyPr wrap="square" lIns="45720" rIns="45720" rtlCol="0">
            <a:spAutoFit/>
          </a:bodyPr>
          <a:lstStyle/>
          <a:p>
            <a:pPr defTabSz="1219079">
              <a:defRPr/>
            </a:pPr>
            <a:r>
              <a:rPr lang="en-US" sz="800">
                <a:solidFill>
                  <a:srgbClr val="3A3A3A"/>
                </a:solidFill>
                <a:latin typeface="Lato" panose="020F0502020204030203" pitchFamily="34" charset="77"/>
              </a:rPr>
              <a:t>Understand changes across portfolio</a:t>
            </a:r>
            <a:r>
              <a:rPr lang="en-US" sz="800">
                <a:solidFill>
                  <a:srgbClr val="3A3A3A"/>
                </a:solidFill>
                <a:latin typeface="Lato" panose="020F0502020204030203" pitchFamily="34" charset="77"/>
                <a:ea typeface="Segoe UI Historic"/>
                <a:cs typeface="Segoe UI Historic"/>
              </a:rPr>
              <a:t> </a:t>
            </a:r>
            <a:r>
              <a:rPr lang="en-US" sz="800">
                <a:solidFill>
                  <a:srgbClr val="3A3A3A"/>
                </a:solidFill>
                <a:latin typeface="Lato" panose="020F0502020204030203" pitchFamily="34" charset="77"/>
              </a:rPr>
              <a:t>&amp; make resource adjustments</a:t>
            </a:r>
            <a:endParaRPr lang="en-US" sz="800">
              <a:solidFill>
                <a:srgbClr val="3A3A3A"/>
              </a:solidFill>
              <a:latin typeface="Lato" panose="020F0502020204030203" pitchFamily="34" charset="77"/>
              <a:ea typeface="Segoe UI Historic"/>
              <a:cs typeface="Segoe UI Historic"/>
            </a:endParaRPr>
          </a:p>
        </p:txBody>
      </p:sp>
      <p:sp>
        <p:nvSpPr>
          <p:cNvPr id="1029" name="TextBox 1028">
            <a:extLst>
              <a:ext uri="{FF2B5EF4-FFF2-40B4-BE49-F238E27FC236}">
                <a16:creationId xmlns:a16="http://schemas.microsoft.com/office/drawing/2014/main" id="{D9C90B37-A915-1748-ABCC-91E782034A98}"/>
              </a:ext>
            </a:extLst>
          </p:cNvPr>
          <p:cNvSpPr txBox="1"/>
          <p:nvPr/>
        </p:nvSpPr>
        <p:spPr>
          <a:xfrm>
            <a:off x="6910098" y="3536891"/>
            <a:ext cx="1718830" cy="338554"/>
          </a:xfrm>
          <a:prstGeom prst="rect">
            <a:avLst/>
          </a:prstGeom>
          <a:noFill/>
        </p:spPr>
        <p:txBody>
          <a:bodyPr wrap="square" lIns="45720" rIns="45720" rtlCol="0">
            <a:spAutoFit/>
          </a:bodyPr>
          <a:lstStyle/>
          <a:p>
            <a:pPr defTabSz="914378">
              <a:defRPr/>
            </a:pPr>
            <a:r>
              <a:rPr lang="en-US" sz="800">
                <a:solidFill>
                  <a:srgbClr val="3A3A3A"/>
                </a:solidFill>
                <a:latin typeface="Lato" panose="020F0502020204030203" pitchFamily="34" charset="77"/>
              </a:rPr>
              <a:t>Adjust investments and priorities based on budget and ROI</a:t>
            </a:r>
          </a:p>
        </p:txBody>
      </p:sp>
      <p:sp>
        <p:nvSpPr>
          <p:cNvPr id="1031" name="TextBox 1030">
            <a:extLst>
              <a:ext uri="{FF2B5EF4-FFF2-40B4-BE49-F238E27FC236}">
                <a16:creationId xmlns:a16="http://schemas.microsoft.com/office/drawing/2014/main" id="{D07EB05D-5CB9-4145-8655-F667F76C115E}"/>
              </a:ext>
            </a:extLst>
          </p:cNvPr>
          <p:cNvSpPr txBox="1"/>
          <p:nvPr/>
        </p:nvSpPr>
        <p:spPr>
          <a:xfrm>
            <a:off x="6910099" y="1950970"/>
            <a:ext cx="372859" cy="261610"/>
          </a:xfrm>
          <a:prstGeom prst="rect">
            <a:avLst/>
          </a:prstGeom>
          <a:noFill/>
        </p:spPr>
        <p:txBody>
          <a:bodyPr wrap="none" lIns="45720" rIns="45720" rtlCol="0">
            <a:spAutoFit/>
          </a:bodyPr>
          <a:lstStyle/>
          <a:p>
            <a:pPr defTabSz="914378">
              <a:defRPr/>
            </a:pPr>
            <a:r>
              <a:rPr lang="en-US" sz="1100" b="1">
                <a:solidFill>
                  <a:srgbClr val="266CFF"/>
                </a:solidFill>
                <a:latin typeface="Lato" panose="020F0502020204030203" pitchFamily="34" charset="77"/>
              </a:rPr>
              <a:t>Plan</a:t>
            </a:r>
          </a:p>
        </p:txBody>
      </p:sp>
      <p:sp>
        <p:nvSpPr>
          <p:cNvPr id="77" name="TextBox 76">
            <a:extLst>
              <a:ext uri="{FF2B5EF4-FFF2-40B4-BE49-F238E27FC236}">
                <a16:creationId xmlns:a16="http://schemas.microsoft.com/office/drawing/2014/main" id="{82CA26A8-C867-D845-922C-C39B04D44B48}"/>
              </a:ext>
            </a:extLst>
          </p:cNvPr>
          <p:cNvSpPr txBox="1"/>
          <p:nvPr/>
        </p:nvSpPr>
        <p:spPr>
          <a:xfrm>
            <a:off x="6910098" y="2576391"/>
            <a:ext cx="627736" cy="261610"/>
          </a:xfrm>
          <a:prstGeom prst="rect">
            <a:avLst/>
          </a:prstGeom>
          <a:noFill/>
        </p:spPr>
        <p:txBody>
          <a:bodyPr wrap="none" lIns="45720" rIns="45720" rtlCol="0">
            <a:spAutoFit/>
          </a:bodyPr>
          <a:lstStyle/>
          <a:p>
            <a:pPr defTabSz="914378">
              <a:defRPr/>
            </a:pPr>
            <a:r>
              <a:rPr lang="en-US" sz="1100" b="1">
                <a:solidFill>
                  <a:srgbClr val="266CFF"/>
                </a:solidFill>
                <a:latin typeface="Lato" panose="020F0502020204030203" pitchFamily="34" charset="77"/>
              </a:rPr>
              <a:t>Analyze </a:t>
            </a:r>
          </a:p>
        </p:txBody>
      </p:sp>
      <p:sp>
        <p:nvSpPr>
          <p:cNvPr id="45" name="TextBox 44">
            <a:extLst>
              <a:ext uri="{FF2B5EF4-FFF2-40B4-BE49-F238E27FC236}">
                <a16:creationId xmlns:a16="http://schemas.microsoft.com/office/drawing/2014/main" id="{A90F0EFF-EA6E-BD4D-AE0A-1AF4B81ECEC8}"/>
              </a:ext>
            </a:extLst>
          </p:cNvPr>
          <p:cNvSpPr txBox="1"/>
          <p:nvPr/>
        </p:nvSpPr>
        <p:spPr>
          <a:xfrm>
            <a:off x="6910099" y="2172611"/>
            <a:ext cx="1773883" cy="338554"/>
          </a:xfrm>
          <a:prstGeom prst="rect">
            <a:avLst/>
          </a:prstGeom>
          <a:noFill/>
        </p:spPr>
        <p:txBody>
          <a:bodyPr wrap="square" lIns="45720" rIns="45720" rtlCol="0">
            <a:spAutoFit/>
          </a:bodyPr>
          <a:lstStyle/>
          <a:p>
            <a:pPr defTabSz="914378">
              <a:defRPr/>
            </a:pPr>
            <a:r>
              <a:rPr lang="en-US" sz="800">
                <a:solidFill>
                  <a:srgbClr val="3A3A3A"/>
                </a:solidFill>
                <a:latin typeface="Lato" panose="020F0502020204030203" pitchFamily="34" charset="77"/>
              </a:rPr>
              <a:t>Build a comprehensive operational and financial plan </a:t>
            </a:r>
          </a:p>
        </p:txBody>
      </p:sp>
      <p:sp>
        <p:nvSpPr>
          <p:cNvPr id="51" name="TextBox 50">
            <a:extLst>
              <a:ext uri="{FF2B5EF4-FFF2-40B4-BE49-F238E27FC236}">
                <a16:creationId xmlns:a16="http://schemas.microsoft.com/office/drawing/2014/main" id="{ADA357D2-2249-E24D-933B-EAEC893C552F}"/>
              </a:ext>
            </a:extLst>
          </p:cNvPr>
          <p:cNvSpPr txBox="1"/>
          <p:nvPr/>
        </p:nvSpPr>
        <p:spPr>
          <a:xfrm>
            <a:off x="6910098" y="3308256"/>
            <a:ext cx="627736" cy="261610"/>
          </a:xfrm>
          <a:prstGeom prst="rect">
            <a:avLst/>
          </a:prstGeom>
          <a:noFill/>
        </p:spPr>
        <p:txBody>
          <a:bodyPr wrap="square" lIns="45720" rIns="45720" rtlCol="0">
            <a:spAutoFit/>
          </a:bodyPr>
          <a:lstStyle/>
          <a:p>
            <a:pPr defTabSz="914378">
              <a:defRPr/>
            </a:pPr>
            <a:r>
              <a:rPr lang="en-US" sz="1100" b="1">
                <a:solidFill>
                  <a:srgbClr val="266CFF"/>
                </a:solidFill>
                <a:latin typeface="Lato" panose="020F0502020204030203" pitchFamily="34" charset="77"/>
              </a:rPr>
              <a:t>Act </a:t>
            </a:r>
          </a:p>
        </p:txBody>
      </p:sp>
      <p:sp>
        <p:nvSpPr>
          <p:cNvPr id="52" name="TextBox 51">
            <a:extLst>
              <a:ext uri="{FF2B5EF4-FFF2-40B4-BE49-F238E27FC236}">
                <a16:creationId xmlns:a16="http://schemas.microsoft.com/office/drawing/2014/main" id="{191006C0-02F5-0B48-A47E-C6A797EF5F80}"/>
              </a:ext>
            </a:extLst>
          </p:cNvPr>
          <p:cNvSpPr txBox="1"/>
          <p:nvPr/>
        </p:nvSpPr>
        <p:spPr>
          <a:xfrm>
            <a:off x="6254426" y="2703975"/>
            <a:ext cx="454869" cy="461665"/>
          </a:xfrm>
          <a:prstGeom prst="rect">
            <a:avLst/>
          </a:prstGeom>
          <a:noFill/>
        </p:spPr>
        <p:txBody>
          <a:bodyPr wrap="square" lIns="45720" rIns="45720" rtlCol="0">
            <a:spAutoFit/>
          </a:bodyPr>
          <a:lstStyle/>
          <a:p>
            <a:pPr algn="ctr" defTabSz="914378">
              <a:defRPr/>
            </a:pPr>
            <a:r>
              <a:rPr lang="en-US" sz="2400">
                <a:solidFill>
                  <a:srgbClr val="3A3A3A"/>
                </a:solidFill>
                <a:latin typeface="Calibri" panose="020F0502020204030204"/>
              </a:rPr>
              <a:t>=</a:t>
            </a:r>
          </a:p>
        </p:txBody>
      </p:sp>
      <p:sp>
        <p:nvSpPr>
          <p:cNvPr id="38" name="Square">
            <a:extLst>
              <a:ext uri="{FF2B5EF4-FFF2-40B4-BE49-F238E27FC236}">
                <a16:creationId xmlns:a16="http://schemas.microsoft.com/office/drawing/2014/main" id="{CE02F6FF-A827-9948-8472-279769C923D2}"/>
              </a:ext>
            </a:extLst>
          </p:cNvPr>
          <p:cNvSpPr/>
          <p:nvPr/>
        </p:nvSpPr>
        <p:spPr>
          <a:xfrm>
            <a:off x="644511" y="2011113"/>
            <a:ext cx="2284260" cy="514655"/>
          </a:xfrm>
          <a:prstGeom prst="rect">
            <a:avLst/>
          </a:prstGeom>
          <a:solidFill>
            <a:srgbClr val="E7EAED">
              <a:alpha val="58000"/>
            </a:srgbClr>
          </a:solidFill>
          <a:ln w="12700">
            <a:miter lim="400000"/>
          </a:ln>
        </p:spPr>
        <p:txBody>
          <a:bodyPr lIns="0" tIns="0" rIns="0" bIns="0" anchor="ctr"/>
          <a:lstStyle/>
          <a:p>
            <a:pPr defTabSz="914378">
              <a:defRPr sz="3200" b="0">
                <a:solidFill>
                  <a:srgbClr val="FFFFFF"/>
                </a:solidFill>
                <a:latin typeface="+mn-lt"/>
                <a:ea typeface="+mn-ea"/>
                <a:cs typeface="+mn-cs"/>
                <a:sym typeface="Helvetica Neue Medium"/>
              </a:defRPr>
            </a:pPr>
            <a:endParaRPr sz="2000">
              <a:solidFill>
                <a:srgbClr val="FFFFFF"/>
              </a:solidFill>
              <a:latin typeface="Calibri" panose="020F0502020204030204"/>
              <a:sym typeface="Helvetica Neue Medium"/>
            </a:endParaRPr>
          </a:p>
        </p:txBody>
      </p:sp>
      <p:sp>
        <p:nvSpPr>
          <p:cNvPr id="40" name="BUSINESS PROJECT…">
            <a:extLst>
              <a:ext uri="{FF2B5EF4-FFF2-40B4-BE49-F238E27FC236}">
                <a16:creationId xmlns:a16="http://schemas.microsoft.com/office/drawing/2014/main" id="{0674CFB4-EAA6-714A-85BB-44F37F240587}"/>
              </a:ext>
            </a:extLst>
          </p:cNvPr>
          <p:cNvSpPr txBox="1"/>
          <p:nvPr/>
        </p:nvSpPr>
        <p:spPr>
          <a:xfrm>
            <a:off x="792611" y="2110618"/>
            <a:ext cx="1561893" cy="153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spAutoFit/>
          </a:bodyPr>
          <a:lstStyle/>
          <a:p>
            <a:pPr defTabSz="914378">
              <a:defRPr/>
            </a:pPr>
            <a:r>
              <a:rPr lang="en-US" sz="1000" b="1">
                <a:solidFill>
                  <a:srgbClr val="3A3A3A"/>
                </a:solidFill>
                <a:latin typeface="Lato" panose="020F0502020204030203" pitchFamily="34" charset="77"/>
              </a:rPr>
              <a:t>Work Management</a:t>
            </a:r>
          </a:p>
        </p:txBody>
      </p:sp>
      <p:sp>
        <p:nvSpPr>
          <p:cNvPr id="46" name="TextBox 45">
            <a:extLst>
              <a:ext uri="{FF2B5EF4-FFF2-40B4-BE49-F238E27FC236}">
                <a16:creationId xmlns:a16="http://schemas.microsoft.com/office/drawing/2014/main" id="{8416532D-BEF4-CA4F-AEC7-D54A0F037C33}"/>
              </a:ext>
            </a:extLst>
          </p:cNvPr>
          <p:cNvSpPr txBox="1"/>
          <p:nvPr/>
        </p:nvSpPr>
        <p:spPr>
          <a:xfrm>
            <a:off x="770941" y="2254576"/>
            <a:ext cx="568425" cy="169277"/>
          </a:xfrm>
          <a:prstGeom prst="rect">
            <a:avLst/>
          </a:prstGeom>
          <a:noFill/>
        </p:spPr>
        <p:txBody>
          <a:bodyPr wrap="none" lIns="45720" rIns="45720" rtlCol="0">
            <a:spAutoFit/>
          </a:bodyPr>
          <a:lstStyle/>
          <a:p>
            <a:pPr defTabSz="914378">
              <a:defRPr/>
            </a:pPr>
            <a:r>
              <a:rPr lang="en-US" sz="500" b="1">
                <a:solidFill>
                  <a:srgbClr val="266CFF"/>
                </a:solidFill>
                <a:latin typeface="Lato" panose="020F0502020204030203" pitchFamily="34" charset="77"/>
              </a:rPr>
              <a:t>DAILY/HOURLY</a:t>
            </a:r>
          </a:p>
        </p:txBody>
      </p:sp>
      <p:sp>
        <p:nvSpPr>
          <p:cNvPr id="48" name="TextBox 47">
            <a:extLst>
              <a:ext uri="{FF2B5EF4-FFF2-40B4-BE49-F238E27FC236}">
                <a16:creationId xmlns:a16="http://schemas.microsoft.com/office/drawing/2014/main" id="{6A2A7ECC-8AD7-1E4B-8724-551C0438DBE9}"/>
              </a:ext>
            </a:extLst>
          </p:cNvPr>
          <p:cNvSpPr txBox="1"/>
          <p:nvPr/>
        </p:nvSpPr>
        <p:spPr>
          <a:xfrm>
            <a:off x="823330" y="3001198"/>
            <a:ext cx="834260" cy="184666"/>
          </a:xfrm>
          <a:prstGeom prst="rect">
            <a:avLst/>
          </a:prstGeom>
          <a:noFill/>
        </p:spPr>
        <p:txBody>
          <a:bodyPr wrap="square" lIns="45720" rIns="45720" rtlCol="0">
            <a:spAutoFit/>
          </a:bodyPr>
          <a:lstStyle/>
          <a:p>
            <a:pPr algn="ctr" defTabSz="914378">
              <a:defRPr/>
            </a:pPr>
            <a:r>
              <a:rPr lang="en-US" sz="600">
                <a:solidFill>
                  <a:srgbClr val="3A3A3A"/>
                </a:solidFill>
                <a:latin typeface="Lato" panose="020F0502020204030203" pitchFamily="34" charset="77"/>
              </a:rPr>
              <a:t>Project plans </a:t>
            </a:r>
          </a:p>
        </p:txBody>
      </p:sp>
      <p:sp>
        <p:nvSpPr>
          <p:cNvPr id="49" name="TextBox 48">
            <a:extLst>
              <a:ext uri="{FF2B5EF4-FFF2-40B4-BE49-F238E27FC236}">
                <a16:creationId xmlns:a16="http://schemas.microsoft.com/office/drawing/2014/main" id="{970225B0-AA88-CC4B-BB28-E92674E7BB47}"/>
              </a:ext>
            </a:extLst>
          </p:cNvPr>
          <p:cNvSpPr txBox="1"/>
          <p:nvPr/>
        </p:nvSpPr>
        <p:spPr>
          <a:xfrm>
            <a:off x="1802142" y="2993004"/>
            <a:ext cx="834260" cy="184666"/>
          </a:xfrm>
          <a:prstGeom prst="rect">
            <a:avLst/>
          </a:prstGeom>
          <a:noFill/>
        </p:spPr>
        <p:txBody>
          <a:bodyPr wrap="square" lIns="45720" rIns="45720" rtlCol="0">
            <a:spAutoFit/>
          </a:bodyPr>
          <a:lstStyle/>
          <a:p>
            <a:pPr algn="ctr" defTabSz="914378">
              <a:defRPr/>
            </a:pPr>
            <a:r>
              <a:rPr lang="en-US" sz="600">
                <a:solidFill>
                  <a:srgbClr val="3A3A3A"/>
                </a:solidFill>
                <a:latin typeface="Lato" panose="020F0502020204030203" pitchFamily="34" charset="77"/>
              </a:rPr>
              <a:t>Team /individual work</a:t>
            </a:r>
          </a:p>
        </p:txBody>
      </p:sp>
      <p:sp>
        <p:nvSpPr>
          <p:cNvPr id="50" name="TextBox 49">
            <a:extLst>
              <a:ext uri="{FF2B5EF4-FFF2-40B4-BE49-F238E27FC236}">
                <a16:creationId xmlns:a16="http://schemas.microsoft.com/office/drawing/2014/main" id="{E607D6DB-00E2-A44F-9914-376A9AE5AD2D}"/>
              </a:ext>
            </a:extLst>
          </p:cNvPr>
          <p:cNvSpPr txBox="1"/>
          <p:nvPr/>
        </p:nvSpPr>
        <p:spPr>
          <a:xfrm>
            <a:off x="1772533" y="3525954"/>
            <a:ext cx="834260" cy="184666"/>
          </a:xfrm>
          <a:prstGeom prst="rect">
            <a:avLst/>
          </a:prstGeom>
          <a:noFill/>
        </p:spPr>
        <p:txBody>
          <a:bodyPr wrap="square" lIns="45720" rIns="45720" rtlCol="0">
            <a:spAutoFit/>
          </a:bodyPr>
          <a:lstStyle/>
          <a:p>
            <a:pPr algn="ctr" defTabSz="914378">
              <a:defRPr/>
            </a:pPr>
            <a:r>
              <a:rPr lang="en-US" sz="600">
                <a:solidFill>
                  <a:srgbClr val="3A3A3A"/>
                </a:solidFill>
                <a:latin typeface="Lato" panose="020F0502020204030203" pitchFamily="34" charset="77"/>
              </a:rPr>
              <a:t>Labor capacity</a:t>
            </a:r>
          </a:p>
        </p:txBody>
      </p:sp>
      <p:sp>
        <p:nvSpPr>
          <p:cNvPr id="43" name="TextBox 42">
            <a:extLst>
              <a:ext uri="{FF2B5EF4-FFF2-40B4-BE49-F238E27FC236}">
                <a16:creationId xmlns:a16="http://schemas.microsoft.com/office/drawing/2014/main" id="{92521E3E-41F8-BC49-B4E7-47FA9ED12147}"/>
              </a:ext>
            </a:extLst>
          </p:cNvPr>
          <p:cNvSpPr txBox="1"/>
          <p:nvPr/>
        </p:nvSpPr>
        <p:spPr>
          <a:xfrm>
            <a:off x="809878" y="3528536"/>
            <a:ext cx="834260" cy="184666"/>
          </a:xfrm>
          <a:prstGeom prst="rect">
            <a:avLst/>
          </a:prstGeom>
          <a:noFill/>
        </p:spPr>
        <p:txBody>
          <a:bodyPr wrap="square" lIns="45720" rIns="45720" rtlCol="0">
            <a:spAutoFit/>
          </a:bodyPr>
          <a:lstStyle/>
          <a:p>
            <a:pPr algn="ctr" defTabSz="914378">
              <a:defRPr/>
            </a:pPr>
            <a:r>
              <a:rPr lang="en-US" sz="600">
                <a:solidFill>
                  <a:srgbClr val="3A3A3A"/>
                </a:solidFill>
                <a:latin typeface="Lato" panose="020F0502020204030203" pitchFamily="34" charset="77"/>
              </a:rPr>
              <a:t>Backlog</a:t>
            </a:r>
          </a:p>
        </p:txBody>
      </p:sp>
      <p:pic>
        <p:nvPicPr>
          <p:cNvPr id="7" name="Graphic 6">
            <a:extLst>
              <a:ext uri="{FF2B5EF4-FFF2-40B4-BE49-F238E27FC236}">
                <a16:creationId xmlns:a16="http://schemas.microsoft.com/office/drawing/2014/main" id="{E39E1F32-0F2B-224A-BEDD-A5078BC2F6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6803" y="2755250"/>
            <a:ext cx="228421" cy="228421"/>
          </a:xfrm>
          <a:prstGeom prst="rect">
            <a:avLst/>
          </a:prstGeom>
        </p:spPr>
      </p:pic>
      <p:pic>
        <p:nvPicPr>
          <p:cNvPr id="9" name="Graphic 8">
            <a:extLst>
              <a:ext uri="{FF2B5EF4-FFF2-40B4-BE49-F238E27FC236}">
                <a16:creationId xmlns:a16="http://schemas.microsoft.com/office/drawing/2014/main" id="{0B2E9FA1-49DE-2143-BE27-02F34523B7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6084" y="3271462"/>
            <a:ext cx="228421" cy="228421"/>
          </a:xfrm>
          <a:prstGeom prst="rect">
            <a:avLst/>
          </a:prstGeom>
        </p:spPr>
      </p:pic>
      <p:sp>
        <p:nvSpPr>
          <p:cNvPr id="68" name="Square">
            <a:extLst>
              <a:ext uri="{FF2B5EF4-FFF2-40B4-BE49-F238E27FC236}">
                <a16:creationId xmlns:a16="http://schemas.microsoft.com/office/drawing/2014/main" id="{DBFFC032-6A83-C642-924E-06B713DC4468}"/>
              </a:ext>
            </a:extLst>
          </p:cNvPr>
          <p:cNvSpPr/>
          <p:nvPr/>
        </p:nvSpPr>
        <p:spPr>
          <a:xfrm>
            <a:off x="644511" y="2011113"/>
            <a:ext cx="2284260" cy="1876468"/>
          </a:xfrm>
          <a:prstGeom prst="rect">
            <a:avLst/>
          </a:prstGeom>
          <a:noFill/>
          <a:ln w="12700">
            <a:solidFill>
              <a:srgbClr val="E7EAED"/>
            </a:solidFill>
            <a:miter lim="400000"/>
          </a:ln>
        </p:spPr>
        <p:txBody>
          <a:bodyPr lIns="0" tIns="0" rIns="0" bIns="0" anchor="ctr"/>
          <a:lstStyle/>
          <a:p>
            <a:pPr defTabSz="914378">
              <a:defRPr sz="3200" b="0">
                <a:solidFill>
                  <a:srgbClr val="FFFFFF"/>
                </a:solidFill>
                <a:latin typeface="+mn-lt"/>
                <a:ea typeface="+mn-ea"/>
                <a:cs typeface="+mn-cs"/>
                <a:sym typeface="Helvetica Neue Medium"/>
              </a:defRPr>
            </a:pPr>
            <a:endParaRPr sz="3600">
              <a:solidFill>
                <a:srgbClr val="FFFFFF"/>
              </a:solidFill>
              <a:latin typeface="Calibri" panose="020F0502020204030204"/>
              <a:sym typeface="Helvetica Neue Medium"/>
            </a:endParaRPr>
          </a:p>
        </p:txBody>
      </p:sp>
      <p:sp>
        <p:nvSpPr>
          <p:cNvPr id="69" name="Graphic 138">
            <a:extLst>
              <a:ext uri="{FF2B5EF4-FFF2-40B4-BE49-F238E27FC236}">
                <a16:creationId xmlns:a16="http://schemas.microsoft.com/office/drawing/2014/main" id="{D3095304-8E7B-BF44-80AB-0A363AAB22BB}"/>
              </a:ext>
            </a:extLst>
          </p:cNvPr>
          <p:cNvSpPr>
            <a:spLocks noChangeAspect="1"/>
          </p:cNvSpPr>
          <p:nvPr/>
        </p:nvSpPr>
        <p:spPr>
          <a:xfrm>
            <a:off x="3247738" y="2815408"/>
            <a:ext cx="169568" cy="169568"/>
          </a:xfrm>
          <a:custGeom>
            <a:avLst/>
            <a:gdLst>
              <a:gd name="connsiteX0" fmla="*/ 64008 w 128016"/>
              <a:gd name="connsiteY0" fmla="*/ 0 h 128016"/>
              <a:gd name="connsiteX1" fmla="*/ 56007 w 128016"/>
              <a:gd name="connsiteY1" fmla="*/ 8001 h 128016"/>
              <a:gd name="connsiteX2" fmla="*/ 56007 w 128016"/>
              <a:gd name="connsiteY2" fmla="*/ 56007 h 128016"/>
              <a:gd name="connsiteX3" fmla="*/ 8001 w 128016"/>
              <a:gd name="connsiteY3" fmla="*/ 56007 h 128016"/>
              <a:gd name="connsiteX4" fmla="*/ 0 w 128016"/>
              <a:gd name="connsiteY4" fmla="*/ 64008 h 128016"/>
              <a:gd name="connsiteX5" fmla="*/ 8001 w 128016"/>
              <a:gd name="connsiteY5" fmla="*/ 72009 h 128016"/>
              <a:gd name="connsiteX6" fmla="*/ 56007 w 128016"/>
              <a:gd name="connsiteY6" fmla="*/ 72009 h 128016"/>
              <a:gd name="connsiteX7" fmla="*/ 56007 w 128016"/>
              <a:gd name="connsiteY7" fmla="*/ 120015 h 128016"/>
              <a:gd name="connsiteX8" fmla="*/ 64008 w 128016"/>
              <a:gd name="connsiteY8" fmla="*/ 128016 h 128016"/>
              <a:gd name="connsiteX9" fmla="*/ 72009 w 128016"/>
              <a:gd name="connsiteY9" fmla="*/ 120015 h 128016"/>
              <a:gd name="connsiteX10" fmla="*/ 72009 w 128016"/>
              <a:gd name="connsiteY10" fmla="*/ 72009 h 128016"/>
              <a:gd name="connsiteX11" fmla="*/ 120015 w 128016"/>
              <a:gd name="connsiteY11" fmla="*/ 72009 h 128016"/>
              <a:gd name="connsiteX12" fmla="*/ 128016 w 128016"/>
              <a:gd name="connsiteY12" fmla="*/ 64008 h 128016"/>
              <a:gd name="connsiteX13" fmla="*/ 120015 w 128016"/>
              <a:gd name="connsiteY13" fmla="*/ 56007 h 128016"/>
              <a:gd name="connsiteX14" fmla="*/ 72009 w 128016"/>
              <a:gd name="connsiteY14" fmla="*/ 56007 h 128016"/>
              <a:gd name="connsiteX15" fmla="*/ 72009 w 128016"/>
              <a:gd name="connsiteY15" fmla="*/ 8001 h 128016"/>
              <a:gd name="connsiteX16" fmla="*/ 64008 w 128016"/>
              <a:gd name="connsiteY16" fmla="*/ 0 h 12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016" h="128016">
                <a:moveTo>
                  <a:pt x="64008" y="0"/>
                </a:moveTo>
                <a:cubicBezTo>
                  <a:pt x="59589" y="0"/>
                  <a:pt x="56007" y="3582"/>
                  <a:pt x="56007" y="8001"/>
                </a:cubicBezTo>
                <a:lnTo>
                  <a:pt x="56007" y="56007"/>
                </a:lnTo>
                <a:lnTo>
                  <a:pt x="8001" y="56007"/>
                </a:lnTo>
                <a:cubicBezTo>
                  <a:pt x="3582" y="56007"/>
                  <a:pt x="0" y="59589"/>
                  <a:pt x="0" y="64008"/>
                </a:cubicBezTo>
                <a:cubicBezTo>
                  <a:pt x="0" y="68427"/>
                  <a:pt x="3582" y="72009"/>
                  <a:pt x="8001" y="72009"/>
                </a:cubicBezTo>
                <a:lnTo>
                  <a:pt x="56007" y="72009"/>
                </a:lnTo>
                <a:lnTo>
                  <a:pt x="56007" y="120015"/>
                </a:lnTo>
                <a:cubicBezTo>
                  <a:pt x="56007" y="124434"/>
                  <a:pt x="59589" y="128016"/>
                  <a:pt x="64008" y="128016"/>
                </a:cubicBezTo>
                <a:cubicBezTo>
                  <a:pt x="68427" y="128016"/>
                  <a:pt x="72009" y="124434"/>
                  <a:pt x="72009" y="120015"/>
                </a:cubicBezTo>
                <a:lnTo>
                  <a:pt x="72009" y="72009"/>
                </a:lnTo>
                <a:lnTo>
                  <a:pt x="120015" y="72009"/>
                </a:lnTo>
                <a:cubicBezTo>
                  <a:pt x="124434" y="72009"/>
                  <a:pt x="128016" y="68427"/>
                  <a:pt x="128016" y="64008"/>
                </a:cubicBezTo>
                <a:cubicBezTo>
                  <a:pt x="128016" y="59589"/>
                  <a:pt x="124434" y="56007"/>
                  <a:pt x="120015" y="56007"/>
                </a:cubicBezTo>
                <a:lnTo>
                  <a:pt x="72009" y="56007"/>
                </a:lnTo>
                <a:lnTo>
                  <a:pt x="72009" y="8001"/>
                </a:lnTo>
                <a:cubicBezTo>
                  <a:pt x="72009" y="3582"/>
                  <a:pt x="68427" y="0"/>
                  <a:pt x="64008" y="0"/>
                </a:cubicBezTo>
                <a:close/>
              </a:path>
            </a:pathLst>
          </a:custGeom>
          <a:solidFill>
            <a:srgbClr val="3A3A3A"/>
          </a:solidFill>
          <a:ln w="7938" cap="flat">
            <a:noFill/>
            <a:prstDash val="solid"/>
            <a:miter/>
          </a:ln>
        </p:spPr>
        <p:txBody>
          <a:bodyPr rtlCol="0" anchor="ctr"/>
          <a:lstStyle/>
          <a:p>
            <a:pPr defTabSz="914378">
              <a:defRPr/>
            </a:pPr>
            <a:endParaRPr lang="en-US">
              <a:solidFill>
                <a:srgbClr val="3A3A3A"/>
              </a:solidFill>
              <a:latin typeface="Calibri" panose="020F0502020204030204"/>
            </a:endParaRPr>
          </a:p>
        </p:txBody>
      </p:sp>
      <p:sp>
        <p:nvSpPr>
          <p:cNvPr id="70" name="Square">
            <a:extLst>
              <a:ext uri="{FF2B5EF4-FFF2-40B4-BE49-F238E27FC236}">
                <a16:creationId xmlns:a16="http://schemas.microsoft.com/office/drawing/2014/main" id="{A8356EC0-65E8-C144-BE1E-802A0EBA24F9}"/>
              </a:ext>
            </a:extLst>
          </p:cNvPr>
          <p:cNvSpPr/>
          <p:nvPr/>
        </p:nvSpPr>
        <p:spPr>
          <a:xfrm>
            <a:off x="3693735" y="2011113"/>
            <a:ext cx="2284260" cy="514655"/>
          </a:xfrm>
          <a:prstGeom prst="rect">
            <a:avLst/>
          </a:prstGeom>
          <a:solidFill>
            <a:srgbClr val="E7EAED">
              <a:alpha val="58000"/>
            </a:srgbClr>
          </a:solidFill>
          <a:ln w="12700">
            <a:miter lim="400000"/>
          </a:ln>
        </p:spPr>
        <p:txBody>
          <a:bodyPr lIns="0" tIns="0" rIns="0" bIns="0" anchor="ctr"/>
          <a:lstStyle/>
          <a:p>
            <a:pPr defTabSz="914378">
              <a:defRPr sz="3200" b="0">
                <a:solidFill>
                  <a:srgbClr val="FFFFFF"/>
                </a:solidFill>
                <a:latin typeface="+mn-lt"/>
                <a:ea typeface="+mn-ea"/>
                <a:cs typeface="+mn-cs"/>
                <a:sym typeface="Helvetica Neue Medium"/>
              </a:defRPr>
            </a:pPr>
            <a:endParaRPr sz="2000">
              <a:solidFill>
                <a:srgbClr val="FFFFFF"/>
              </a:solidFill>
              <a:latin typeface="Calibri" panose="020F0502020204030204"/>
              <a:sym typeface="Helvetica Neue Medium"/>
            </a:endParaRPr>
          </a:p>
        </p:txBody>
      </p:sp>
      <p:sp>
        <p:nvSpPr>
          <p:cNvPr id="72" name="BUSINESS PROJECT…">
            <a:extLst>
              <a:ext uri="{FF2B5EF4-FFF2-40B4-BE49-F238E27FC236}">
                <a16:creationId xmlns:a16="http://schemas.microsoft.com/office/drawing/2014/main" id="{6BC98A8B-AF86-0A4F-88B2-284796D0B7ED}"/>
              </a:ext>
            </a:extLst>
          </p:cNvPr>
          <p:cNvSpPr txBox="1"/>
          <p:nvPr/>
        </p:nvSpPr>
        <p:spPr>
          <a:xfrm>
            <a:off x="3841835" y="2110618"/>
            <a:ext cx="1561893" cy="153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spAutoFit/>
          </a:bodyPr>
          <a:lstStyle/>
          <a:p>
            <a:pPr defTabSz="914378">
              <a:defRPr/>
            </a:pPr>
            <a:r>
              <a:rPr lang="en-US" sz="1000" b="1">
                <a:solidFill>
                  <a:srgbClr val="3A3A3A"/>
                </a:solidFill>
                <a:latin typeface="Lato" panose="020F0502020204030203" pitchFamily="34" charset="77"/>
              </a:rPr>
              <a:t>Technology Finances</a:t>
            </a:r>
          </a:p>
        </p:txBody>
      </p:sp>
      <p:sp>
        <p:nvSpPr>
          <p:cNvPr id="73" name="TextBox 72">
            <a:extLst>
              <a:ext uri="{FF2B5EF4-FFF2-40B4-BE49-F238E27FC236}">
                <a16:creationId xmlns:a16="http://schemas.microsoft.com/office/drawing/2014/main" id="{9D6205C4-E1DB-7247-955E-4F7FC82DC8D7}"/>
              </a:ext>
            </a:extLst>
          </p:cNvPr>
          <p:cNvSpPr txBox="1"/>
          <p:nvPr/>
        </p:nvSpPr>
        <p:spPr>
          <a:xfrm>
            <a:off x="3820165" y="2254576"/>
            <a:ext cx="412934" cy="169277"/>
          </a:xfrm>
          <a:prstGeom prst="rect">
            <a:avLst/>
          </a:prstGeom>
          <a:noFill/>
        </p:spPr>
        <p:txBody>
          <a:bodyPr wrap="none" lIns="45720" rIns="45720" rtlCol="0">
            <a:spAutoFit/>
          </a:bodyPr>
          <a:lstStyle/>
          <a:p>
            <a:pPr defTabSz="914378">
              <a:defRPr/>
            </a:pPr>
            <a:r>
              <a:rPr lang="en-US" sz="500" b="1">
                <a:solidFill>
                  <a:srgbClr val="266CFF"/>
                </a:solidFill>
                <a:latin typeface="Lato" panose="020F0502020204030203" pitchFamily="34" charset="77"/>
              </a:rPr>
              <a:t>MONTHLY</a:t>
            </a:r>
          </a:p>
        </p:txBody>
      </p:sp>
      <p:sp>
        <p:nvSpPr>
          <p:cNvPr id="84" name="Square">
            <a:extLst>
              <a:ext uri="{FF2B5EF4-FFF2-40B4-BE49-F238E27FC236}">
                <a16:creationId xmlns:a16="http://schemas.microsoft.com/office/drawing/2014/main" id="{1DE09B42-6F03-6F49-91AD-BE3FAB4D8C55}"/>
              </a:ext>
            </a:extLst>
          </p:cNvPr>
          <p:cNvSpPr/>
          <p:nvPr/>
        </p:nvSpPr>
        <p:spPr>
          <a:xfrm>
            <a:off x="3693735" y="2011113"/>
            <a:ext cx="2284260" cy="1876468"/>
          </a:xfrm>
          <a:prstGeom prst="rect">
            <a:avLst/>
          </a:prstGeom>
          <a:noFill/>
          <a:ln w="12700">
            <a:solidFill>
              <a:srgbClr val="E7EAED"/>
            </a:solidFill>
            <a:miter lim="400000"/>
          </a:ln>
        </p:spPr>
        <p:txBody>
          <a:bodyPr lIns="0" tIns="0" rIns="0" bIns="0" anchor="ctr"/>
          <a:lstStyle/>
          <a:p>
            <a:pPr defTabSz="914378">
              <a:defRPr sz="3200" b="0">
                <a:solidFill>
                  <a:srgbClr val="FFFFFF"/>
                </a:solidFill>
                <a:latin typeface="+mn-lt"/>
                <a:ea typeface="+mn-ea"/>
                <a:cs typeface="+mn-cs"/>
                <a:sym typeface="Helvetica Neue Medium"/>
              </a:defRPr>
            </a:pPr>
            <a:endParaRPr sz="3600">
              <a:solidFill>
                <a:srgbClr val="FFFFFF"/>
              </a:solidFill>
              <a:latin typeface="Calibri" panose="020F0502020204030204"/>
              <a:sym typeface="Helvetica Neue Medium"/>
            </a:endParaRPr>
          </a:p>
        </p:txBody>
      </p:sp>
      <p:pic>
        <p:nvPicPr>
          <p:cNvPr id="11" name="Graphic 10">
            <a:extLst>
              <a:ext uri="{FF2B5EF4-FFF2-40B4-BE49-F238E27FC236}">
                <a16:creationId xmlns:a16="http://schemas.microsoft.com/office/drawing/2014/main" id="{B4906CFE-148D-7F44-9C73-CC00AC7F61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90463" y="3290534"/>
            <a:ext cx="228421" cy="228421"/>
          </a:xfrm>
          <a:prstGeom prst="rect">
            <a:avLst/>
          </a:prstGeom>
        </p:spPr>
      </p:pic>
      <p:pic>
        <p:nvPicPr>
          <p:cNvPr id="13" name="Graphic 12">
            <a:extLst>
              <a:ext uri="{FF2B5EF4-FFF2-40B4-BE49-F238E27FC236}">
                <a16:creationId xmlns:a16="http://schemas.microsoft.com/office/drawing/2014/main" id="{B4E2C16C-5126-0B47-B416-402F630F394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56351" y="3275906"/>
            <a:ext cx="194373" cy="194373"/>
          </a:xfrm>
          <a:prstGeom prst="rect">
            <a:avLst/>
          </a:prstGeom>
        </p:spPr>
      </p:pic>
      <p:pic>
        <p:nvPicPr>
          <p:cNvPr id="16" name="Graphic 15">
            <a:extLst>
              <a:ext uri="{FF2B5EF4-FFF2-40B4-BE49-F238E27FC236}">
                <a16:creationId xmlns:a16="http://schemas.microsoft.com/office/drawing/2014/main" id="{4327C06A-188B-9948-92F8-D903D62921F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31994" y="2760783"/>
            <a:ext cx="228421" cy="228421"/>
          </a:xfrm>
          <a:prstGeom prst="rect">
            <a:avLst/>
          </a:prstGeom>
        </p:spPr>
      </p:pic>
      <p:pic>
        <p:nvPicPr>
          <p:cNvPr id="18" name="Graphic 17">
            <a:extLst>
              <a:ext uri="{FF2B5EF4-FFF2-40B4-BE49-F238E27FC236}">
                <a16:creationId xmlns:a16="http://schemas.microsoft.com/office/drawing/2014/main" id="{EC1767CA-7F96-4848-BB0C-0EB9B809AD1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179090" y="3253775"/>
            <a:ext cx="267996" cy="267996"/>
          </a:xfrm>
          <a:prstGeom prst="rect">
            <a:avLst/>
          </a:prstGeom>
        </p:spPr>
      </p:pic>
      <p:pic>
        <p:nvPicPr>
          <p:cNvPr id="22" name="Graphic 21">
            <a:extLst>
              <a:ext uri="{FF2B5EF4-FFF2-40B4-BE49-F238E27FC236}">
                <a16:creationId xmlns:a16="http://schemas.microsoft.com/office/drawing/2014/main" id="{69593996-52A4-E044-9583-5EA10A0C868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200148" y="2760783"/>
            <a:ext cx="228421" cy="228421"/>
          </a:xfrm>
          <a:prstGeom prst="rect">
            <a:avLst/>
          </a:prstGeom>
        </p:spPr>
      </p:pic>
      <p:pic>
        <p:nvPicPr>
          <p:cNvPr id="3" name="Picture 2" descr="The 5 Components of Azure DevOps - ParkMyCloud">
            <a:extLst>
              <a:ext uri="{FF2B5EF4-FFF2-40B4-BE49-F238E27FC236}">
                <a16:creationId xmlns:a16="http://schemas.microsoft.com/office/drawing/2014/main" id="{3AD8CAF4-0996-5F47-87BB-5A36C61FAEF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2938" y="2736442"/>
            <a:ext cx="407509" cy="2546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JIRA - Project Management and Bug Tracking | Online -- Goa">
            <a:extLst>
              <a:ext uri="{FF2B5EF4-FFF2-40B4-BE49-F238E27FC236}">
                <a16:creationId xmlns:a16="http://schemas.microsoft.com/office/drawing/2014/main" id="{DD02C49E-8A92-044E-BCBA-3A216F17F3A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34731" y="2747890"/>
            <a:ext cx="380165" cy="22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35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1">
            <a:extLst>
              <a:ext uri="{FF2B5EF4-FFF2-40B4-BE49-F238E27FC236}">
                <a16:creationId xmlns:a16="http://schemas.microsoft.com/office/drawing/2014/main" id="{310D8A0B-53B6-2A4C-991A-F1C43202524A}"/>
              </a:ext>
            </a:extLst>
          </p:cNvPr>
          <p:cNvSpPr txBox="1">
            <a:spLocks/>
          </p:cNvSpPr>
          <p:nvPr/>
        </p:nvSpPr>
        <p:spPr>
          <a:xfrm>
            <a:off x="457201" y="193103"/>
            <a:ext cx="8229602" cy="388999"/>
          </a:xfrm>
          <a:prstGeom prst="rect">
            <a:avLst/>
          </a:prstGeom>
        </p:spPr>
        <p:txBody>
          <a:bodyPr anchor="b">
            <a:normAutofit lnSpcReduction="10000"/>
          </a:bodyPr>
          <a:lstStyle>
            <a:lvl1pPr marL="274313" indent="-274313" algn="l" defTabSz="913685" rtl="0" eaLnBrk="1" latinLnBrk="0" hangingPunct="1">
              <a:spcBef>
                <a:spcPct val="20000"/>
              </a:spcBef>
              <a:buClr>
                <a:schemeClr val="accent3"/>
              </a:buClr>
              <a:buSzPct val="80000"/>
              <a:buFont typeface="Segoe UI Historic" panose="020B0502040204020203" pitchFamily="34" charset="0"/>
              <a:buNone/>
              <a:defRPr lang="en-US" sz="1800" b="1" kern="1200">
                <a:solidFill>
                  <a:srgbClr val="1E2124"/>
                </a:solidFill>
                <a:latin typeface="Lato" panose="020F0502020204030203" pitchFamily="34" charset="0"/>
                <a:ea typeface="Lato" panose="020F0502020204030203" pitchFamily="34" charset="0"/>
                <a:cs typeface="Lato" panose="020F0502020204030203" pitchFamily="34" charset="0"/>
              </a:defRPr>
            </a:lvl1pPr>
            <a:lvl2pPr marL="574661" indent="-228594" algn="l" defTabSz="913685" rtl="0" eaLnBrk="1" latinLnBrk="0" hangingPunct="1">
              <a:spcBef>
                <a:spcPct val="20000"/>
              </a:spcBef>
              <a:buClr>
                <a:schemeClr val="accent3"/>
              </a:buClr>
              <a:buSzPct val="80000"/>
              <a:buFont typeface="Segoe UI Historic" panose="020B0502040204020203" pitchFamily="34" charset="0"/>
              <a:buNone/>
              <a:defRPr lang="en-US" sz="1800" b="1" kern="1200">
                <a:solidFill>
                  <a:srgbClr val="1E2124"/>
                </a:solidFill>
                <a:latin typeface="Lato" panose="020F0502020204030203" pitchFamily="34" charset="0"/>
                <a:ea typeface="Lato" panose="020F0502020204030203" pitchFamily="34" charset="0"/>
                <a:cs typeface="Lato" panose="020F0502020204030203" pitchFamily="34" charset="0"/>
              </a:defRPr>
            </a:lvl2pPr>
            <a:lvl3pPr marL="766744" indent="-176209" algn="l" defTabSz="913685" rtl="0" eaLnBrk="1" latinLnBrk="0" hangingPunct="1">
              <a:spcBef>
                <a:spcPct val="20000"/>
              </a:spcBef>
              <a:buClr>
                <a:schemeClr val="accent3"/>
              </a:buClr>
              <a:buSzPct val="80000"/>
              <a:buFont typeface="Segoe UI Historic" panose="020B0502040204020203" pitchFamily="34" charset="0"/>
              <a:buNone/>
              <a:defRPr lang="en-US" sz="1800" b="1" kern="1200">
                <a:solidFill>
                  <a:srgbClr val="1E2124"/>
                </a:solidFill>
                <a:latin typeface="Lato" panose="020F0502020204030203" pitchFamily="34" charset="0"/>
                <a:ea typeface="Lato" panose="020F0502020204030203" pitchFamily="34" charset="0"/>
                <a:cs typeface="Lato" panose="020F0502020204030203" pitchFamily="34" charset="0"/>
              </a:defRPr>
            </a:lvl3pPr>
            <a:lvl4pPr marL="973114" indent="-153984" algn="l" defTabSz="913685" rtl="0" eaLnBrk="1" latinLnBrk="0" hangingPunct="1">
              <a:spcBef>
                <a:spcPct val="20000"/>
              </a:spcBef>
              <a:buClr>
                <a:schemeClr val="accent3"/>
              </a:buClr>
              <a:buSzPct val="80000"/>
              <a:buFont typeface="Segoe UI Historic" panose="020B0502040204020203" pitchFamily="34" charset="0"/>
              <a:buNone/>
              <a:defRPr lang="en-US" sz="1800" b="1" kern="1200">
                <a:solidFill>
                  <a:srgbClr val="1E2124"/>
                </a:solidFill>
                <a:latin typeface="Lato" panose="020F0502020204030203" pitchFamily="34" charset="0"/>
                <a:ea typeface="Lato" panose="020F0502020204030203" pitchFamily="34" charset="0"/>
                <a:cs typeface="Lato" panose="020F0502020204030203" pitchFamily="34" charset="0"/>
              </a:defRPr>
            </a:lvl4pPr>
            <a:lvl5pPr marL="1142972" indent="-125410" algn="l" defTabSz="913685" rtl="0" eaLnBrk="1" latinLnBrk="0" hangingPunct="1">
              <a:spcBef>
                <a:spcPct val="20000"/>
              </a:spcBef>
              <a:buClr>
                <a:schemeClr val="accent3"/>
              </a:buClr>
              <a:buSzPct val="80000"/>
              <a:buFont typeface="Segoe UI Historic" panose="020B0502040204020203" pitchFamily="34" charset="0"/>
              <a:buNone/>
              <a:defRPr lang="en-US" sz="1800" b="1" kern="1200">
                <a:solidFill>
                  <a:srgbClr val="1E2124"/>
                </a:solidFill>
                <a:latin typeface="Lato" panose="020F0502020204030203" pitchFamily="34" charset="0"/>
                <a:ea typeface="Lato" panose="020F0502020204030203" pitchFamily="34" charset="0"/>
                <a:cs typeface="Lato" panose="020F0502020204030203" pitchFamily="34" charset="0"/>
              </a:defRPr>
            </a:lvl5pPr>
            <a:lvl6pPr marL="2512628" indent="-228428" algn="l" defTabSz="913685" rtl="0" eaLnBrk="1" latinLnBrk="0" hangingPunct="1">
              <a:spcBef>
                <a:spcPct val="20000"/>
              </a:spcBef>
              <a:buFont typeface="+mj-lt"/>
              <a:buChar char="•"/>
              <a:defRPr sz="2025" kern="1200">
                <a:solidFill>
                  <a:schemeClr val="tx1"/>
                </a:solidFill>
                <a:latin typeface="+mn-lt"/>
                <a:ea typeface="+mn-ea"/>
                <a:cs typeface="+mn-cs"/>
              </a:defRPr>
            </a:lvl6pPr>
            <a:lvl7pPr marL="2969472" indent="-228428" algn="l" defTabSz="913685" rtl="0" eaLnBrk="1" latinLnBrk="0" hangingPunct="1">
              <a:spcBef>
                <a:spcPct val="20000"/>
              </a:spcBef>
              <a:buFont typeface="+mj-lt"/>
              <a:buChar char="•"/>
              <a:defRPr sz="2025" kern="1200">
                <a:solidFill>
                  <a:schemeClr val="tx1"/>
                </a:solidFill>
                <a:latin typeface="+mn-lt"/>
                <a:ea typeface="+mn-ea"/>
                <a:cs typeface="+mn-cs"/>
              </a:defRPr>
            </a:lvl7pPr>
            <a:lvl8pPr marL="3426312" indent="-228428" algn="l" defTabSz="913685" rtl="0" eaLnBrk="1" latinLnBrk="0" hangingPunct="1">
              <a:spcBef>
                <a:spcPct val="20000"/>
              </a:spcBef>
              <a:buFont typeface="+mj-lt"/>
              <a:buChar char="•"/>
              <a:defRPr sz="2025" kern="1200">
                <a:solidFill>
                  <a:schemeClr val="tx1"/>
                </a:solidFill>
                <a:latin typeface="+mn-lt"/>
                <a:ea typeface="+mn-ea"/>
                <a:cs typeface="+mn-cs"/>
              </a:defRPr>
            </a:lvl8pPr>
            <a:lvl9pPr marL="3883156" indent="-228428" algn="l" defTabSz="913685" rtl="0" eaLnBrk="1" latinLnBrk="0" hangingPunct="1">
              <a:spcBef>
                <a:spcPct val="20000"/>
              </a:spcBef>
              <a:buFont typeface="+mj-lt"/>
              <a:buChar char="•"/>
              <a:defRPr sz="2025" kern="1200">
                <a:solidFill>
                  <a:schemeClr val="tx1"/>
                </a:solidFill>
                <a:latin typeface="+mn-lt"/>
                <a:ea typeface="+mn-ea"/>
                <a:cs typeface="+mn-cs"/>
              </a:defRPr>
            </a:lvl9pPr>
          </a:lstStyle>
          <a:p>
            <a:pPr marL="274301" indent="-274301" defTabSz="913640">
              <a:buClr>
                <a:srgbClr val="7CCAD1"/>
              </a:buClr>
              <a:defRPr/>
            </a:pPr>
            <a:r>
              <a:rPr lang="en-US" sz="2100" b="0" dirty="0">
                <a:solidFill>
                  <a:srgbClr val="1E2024"/>
                </a:solidFill>
                <a:latin typeface="Lato" panose="020F0502020204030203" pitchFamily="34" charset="77"/>
              </a:rPr>
              <a:t>Delivering better value through enterprise agility</a:t>
            </a:r>
          </a:p>
        </p:txBody>
      </p:sp>
      <p:grpSp>
        <p:nvGrpSpPr>
          <p:cNvPr id="12" name="Group 11">
            <a:extLst>
              <a:ext uri="{FF2B5EF4-FFF2-40B4-BE49-F238E27FC236}">
                <a16:creationId xmlns:a16="http://schemas.microsoft.com/office/drawing/2014/main" id="{CC1B05C3-D8BE-4234-867B-69FAE7202C37}"/>
              </a:ext>
            </a:extLst>
          </p:cNvPr>
          <p:cNvGrpSpPr/>
          <p:nvPr/>
        </p:nvGrpSpPr>
        <p:grpSpPr>
          <a:xfrm>
            <a:off x="3193925" y="2498050"/>
            <a:ext cx="1804166" cy="522746"/>
            <a:chOff x="2784515" y="2644901"/>
            <a:chExt cx="1804166" cy="522746"/>
          </a:xfrm>
        </p:grpSpPr>
        <p:grpSp>
          <p:nvGrpSpPr>
            <p:cNvPr id="5" name="Group 4">
              <a:extLst>
                <a:ext uri="{FF2B5EF4-FFF2-40B4-BE49-F238E27FC236}">
                  <a16:creationId xmlns:a16="http://schemas.microsoft.com/office/drawing/2014/main" id="{4657B311-279E-493F-9B9D-55B5855111BC}"/>
                </a:ext>
              </a:extLst>
            </p:cNvPr>
            <p:cNvGrpSpPr/>
            <p:nvPr/>
          </p:nvGrpSpPr>
          <p:grpSpPr>
            <a:xfrm>
              <a:off x="2784515" y="2644901"/>
              <a:ext cx="938535" cy="522746"/>
              <a:chOff x="2596366" y="2644901"/>
              <a:chExt cx="938535" cy="522746"/>
            </a:xfrm>
          </p:grpSpPr>
          <p:sp>
            <p:nvSpPr>
              <p:cNvPr id="6" name="Graphic 106">
                <a:extLst>
                  <a:ext uri="{FF2B5EF4-FFF2-40B4-BE49-F238E27FC236}">
                    <a16:creationId xmlns:a16="http://schemas.microsoft.com/office/drawing/2014/main" id="{EDE83F14-0288-4514-BA64-DA5BAC1EE11D}"/>
                  </a:ext>
                </a:extLst>
              </p:cNvPr>
              <p:cNvSpPr>
                <a:spLocks noChangeAspect="1"/>
              </p:cNvSpPr>
              <p:nvPr/>
            </p:nvSpPr>
            <p:spPr>
              <a:xfrm>
                <a:off x="2973379" y="2644901"/>
                <a:ext cx="184510" cy="228600"/>
              </a:xfrm>
              <a:custGeom>
                <a:avLst/>
                <a:gdLst>
                  <a:gd name="connsiteX0" fmla="*/ 38412 w 184510"/>
                  <a:gd name="connsiteY0" fmla="*/ 58865 h 228600"/>
                  <a:gd name="connsiteX1" fmla="*/ 92200 w 184510"/>
                  <a:gd name="connsiteY1" fmla="*/ 0 h 228600"/>
                  <a:gd name="connsiteX2" fmla="*/ 145989 w 184510"/>
                  <a:gd name="connsiteY2" fmla="*/ 58865 h 228600"/>
                  <a:gd name="connsiteX3" fmla="*/ 92200 w 184510"/>
                  <a:gd name="connsiteY3" fmla="*/ 118187 h 228600"/>
                  <a:gd name="connsiteX4" fmla="*/ 38412 w 184510"/>
                  <a:gd name="connsiteY4" fmla="*/ 58865 h 228600"/>
                  <a:gd name="connsiteX5" fmla="*/ 23136 w 184510"/>
                  <a:gd name="connsiteY5" fmla="*/ 228601 h 228600"/>
                  <a:gd name="connsiteX6" fmla="*/ 161372 w 184510"/>
                  <a:gd name="connsiteY6" fmla="*/ 228601 h 228600"/>
                  <a:gd name="connsiteX7" fmla="*/ 184504 w 184510"/>
                  <a:gd name="connsiteY7" fmla="*/ 203347 h 228600"/>
                  <a:gd name="connsiteX8" fmla="*/ 184502 w 184510"/>
                  <a:gd name="connsiteY8" fmla="*/ 203226 h 228600"/>
                  <a:gd name="connsiteX9" fmla="*/ 184502 w 184510"/>
                  <a:gd name="connsiteY9" fmla="*/ 187910 h 228600"/>
                  <a:gd name="connsiteX10" fmla="*/ 129115 w 184510"/>
                  <a:gd name="connsiteY10" fmla="*/ 126988 h 228600"/>
                  <a:gd name="connsiteX11" fmla="*/ 129099 w 184510"/>
                  <a:gd name="connsiteY11" fmla="*/ 126988 h 228600"/>
                  <a:gd name="connsiteX12" fmla="*/ 125549 w 184510"/>
                  <a:gd name="connsiteY12" fmla="*/ 126988 h 228600"/>
                  <a:gd name="connsiteX13" fmla="*/ 59927 w 184510"/>
                  <a:gd name="connsiteY13" fmla="*/ 126988 h 228600"/>
                  <a:gd name="connsiteX14" fmla="*/ 55301 w 184510"/>
                  <a:gd name="connsiteY14" fmla="*/ 126988 h 228600"/>
                  <a:gd name="connsiteX15" fmla="*/ 7 w 184510"/>
                  <a:gd name="connsiteY15" fmla="*/ 187910 h 228600"/>
                  <a:gd name="connsiteX16" fmla="*/ 7 w 184510"/>
                  <a:gd name="connsiteY16" fmla="*/ 203226 h 228600"/>
                  <a:gd name="connsiteX17" fmla="*/ 23136 w 184510"/>
                  <a:gd name="connsiteY17" fmla="*/ 22860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510" h="228600">
                    <a:moveTo>
                      <a:pt x="38412" y="58865"/>
                    </a:moveTo>
                    <a:cubicBezTo>
                      <a:pt x="38052" y="26864"/>
                      <a:pt x="62085" y="564"/>
                      <a:pt x="92200" y="0"/>
                    </a:cubicBezTo>
                    <a:cubicBezTo>
                      <a:pt x="122316" y="564"/>
                      <a:pt x="146348" y="26864"/>
                      <a:pt x="145989" y="58865"/>
                    </a:cubicBezTo>
                    <a:cubicBezTo>
                      <a:pt x="146529" y="91017"/>
                      <a:pt x="122461" y="117561"/>
                      <a:pt x="92200" y="118187"/>
                    </a:cubicBezTo>
                    <a:cubicBezTo>
                      <a:pt x="61940" y="117561"/>
                      <a:pt x="37872" y="91017"/>
                      <a:pt x="38412" y="58865"/>
                    </a:cubicBezTo>
                    <a:close/>
                    <a:moveTo>
                      <a:pt x="23136" y="228601"/>
                    </a:moveTo>
                    <a:lnTo>
                      <a:pt x="161372" y="228601"/>
                    </a:lnTo>
                    <a:cubicBezTo>
                      <a:pt x="174324" y="228414"/>
                      <a:pt x="184679" y="217107"/>
                      <a:pt x="184504" y="203347"/>
                    </a:cubicBezTo>
                    <a:cubicBezTo>
                      <a:pt x="184503" y="203306"/>
                      <a:pt x="184503" y="203266"/>
                      <a:pt x="184502" y="203226"/>
                    </a:cubicBezTo>
                    <a:lnTo>
                      <a:pt x="184502" y="187910"/>
                    </a:lnTo>
                    <a:cubicBezTo>
                      <a:pt x="185041" y="154837"/>
                      <a:pt x="160244" y="127562"/>
                      <a:pt x="129115" y="126988"/>
                    </a:cubicBezTo>
                    <a:cubicBezTo>
                      <a:pt x="129110" y="126988"/>
                      <a:pt x="129105" y="126988"/>
                      <a:pt x="129099" y="126988"/>
                    </a:cubicBezTo>
                    <a:lnTo>
                      <a:pt x="125549" y="126988"/>
                    </a:lnTo>
                    <a:cubicBezTo>
                      <a:pt x="104970" y="138296"/>
                      <a:pt x="80507" y="138296"/>
                      <a:pt x="59927" y="126988"/>
                    </a:cubicBezTo>
                    <a:lnTo>
                      <a:pt x="55301" y="126988"/>
                    </a:lnTo>
                    <a:cubicBezTo>
                      <a:pt x="24235" y="127676"/>
                      <a:pt x="-473" y="154899"/>
                      <a:pt x="7" y="187910"/>
                    </a:cubicBezTo>
                    <a:lnTo>
                      <a:pt x="7" y="203226"/>
                    </a:lnTo>
                    <a:cubicBezTo>
                      <a:pt x="-173" y="217008"/>
                      <a:pt x="10166" y="228351"/>
                      <a:pt x="23136" y="228601"/>
                    </a:cubicBezTo>
                    <a:close/>
                  </a:path>
                </a:pathLst>
              </a:custGeom>
              <a:solidFill>
                <a:srgbClr val="5D7092"/>
              </a:solidFill>
              <a:ln w="10646" cap="flat">
                <a:noFill/>
                <a:prstDash val="solid"/>
                <a:miter/>
              </a:ln>
            </p:spPr>
            <p:txBody>
              <a:bodyPr rtlCol="0" anchor="ctr"/>
              <a:lstStyle/>
              <a:p>
                <a:pPr defTabSz="914378">
                  <a:defRPr/>
                </a:pPr>
                <a:endParaRPr lang="en-US">
                  <a:solidFill>
                    <a:srgbClr val="1E2024"/>
                  </a:solidFill>
                  <a:latin typeface="Lato"/>
                </a:endParaRPr>
              </a:p>
            </p:txBody>
          </p:sp>
          <p:sp>
            <p:nvSpPr>
              <p:cNvPr id="7" name="Text Placeholder 1">
                <a:extLst>
                  <a:ext uri="{FF2B5EF4-FFF2-40B4-BE49-F238E27FC236}">
                    <a16:creationId xmlns:a16="http://schemas.microsoft.com/office/drawing/2014/main" id="{966A2614-6B70-4F17-8D6E-64D269A86597}"/>
                  </a:ext>
                </a:extLst>
              </p:cNvPr>
              <p:cNvSpPr txBox="1">
                <a:spLocks/>
              </p:cNvSpPr>
              <p:nvPr/>
            </p:nvSpPr>
            <p:spPr>
              <a:xfrm>
                <a:off x="2596366" y="2939047"/>
                <a:ext cx="938535" cy="228600"/>
              </a:xfrm>
              <a:prstGeom prst="rect">
                <a:avLst/>
              </a:prstGeom>
            </p:spPr>
            <p:txBody>
              <a:bodyPr lIns="91440" tIns="45720" rIns="91440" bIns="45720" anchor="t">
                <a:normAutofit/>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0" indent="0" algn="ctr" defTabSz="913685" fontAlgn="auto">
                  <a:spcBef>
                    <a:spcPts val="200"/>
                  </a:spcBef>
                  <a:spcAft>
                    <a:spcPts val="200"/>
                  </a:spcAft>
                  <a:buClr>
                    <a:srgbClr val="A6A6A6"/>
                  </a:buClr>
                  <a:buNone/>
                  <a:defRPr/>
                </a:pPr>
                <a:r>
                  <a:rPr lang="en-US" sz="900" dirty="0">
                    <a:solidFill>
                      <a:srgbClr val="1E2024"/>
                    </a:solidFill>
                    <a:latin typeface="Lato"/>
                  </a:rPr>
                  <a:t>Technology</a:t>
                </a:r>
              </a:p>
            </p:txBody>
          </p:sp>
        </p:grpSp>
        <p:grpSp>
          <p:nvGrpSpPr>
            <p:cNvPr id="10" name="Group 9">
              <a:extLst>
                <a:ext uri="{FF2B5EF4-FFF2-40B4-BE49-F238E27FC236}">
                  <a16:creationId xmlns:a16="http://schemas.microsoft.com/office/drawing/2014/main" id="{967C3F4D-1507-4F3E-80F6-08607C70084B}"/>
                </a:ext>
              </a:extLst>
            </p:cNvPr>
            <p:cNvGrpSpPr/>
            <p:nvPr/>
          </p:nvGrpSpPr>
          <p:grpSpPr>
            <a:xfrm>
              <a:off x="3723050" y="2646333"/>
              <a:ext cx="865631" cy="521314"/>
              <a:chOff x="3947651" y="2644901"/>
              <a:chExt cx="865631" cy="521314"/>
            </a:xfrm>
          </p:grpSpPr>
          <p:sp>
            <p:nvSpPr>
              <p:cNvPr id="8" name="Graphic 96">
                <a:extLst>
                  <a:ext uri="{FF2B5EF4-FFF2-40B4-BE49-F238E27FC236}">
                    <a16:creationId xmlns:a16="http://schemas.microsoft.com/office/drawing/2014/main" id="{B93163BA-9FCF-4571-94D4-7CA2518FA291}"/>
                  </a:ext>
                </a:extLst>
              </p:cNvPr>
              <p:cNvSpPr>
                <a:spLocks noChangeAspect="1"/>
              </p:cNvSpPr>
              <p:nvPr/>
            </p:nvSpPr>
            <p:spPr>
              <a:xfrm>
                <a:off x="4288212" y="2644901"/>
                <a:ext cx="184510" cy="228600"/>
              </a:xfrm>
              <a:custGeom>
                <a:avLst/>
                <a:gdLst>
                  <a:gd name="connsiteX0" fmla="*/ 38412 w 184510"/>
                  <a:gd name="connsiteY0" fmla="*/ 58865 h 228600"/>
                  <a:gd name="connsiteX1" fmla="*/ 92200 w 184510"/>
                  <a:gd name="connsiteY1" fmla="*/ 0 h 228600"/>
                  <a:gd name="connsiteX2" fmla="*/ 145989 w 184510"/>
                  <a:gd name="connsiteY2" fmla="*/ 58865 h 228600"/>
                  <a:gd name="connsiteX3" fmla="*/ 92200 w 184510"/>
                  <a:gd name="connsiteY3" fmla="*/ 118187 h 228600"/>
                  <a:gd name="connsiteX4" fmla="*/ 38412 w 184510"/>
                  <a:gd name="connsiteY4" fmla="*/ 58865 h 228600"/>
                  <a:gd name="connsiteX5" fmla="*/ 23136 w 184510"/>
                  <a:gd name="connsiteY5" fmla="*/ 228601 h 228600"/>
                  <a:gd name="connsiteX6" fmla="*/ 161372 w 184510"/>
                  <a:gd name="connsiteY6" fmla="*/ 228601 h 228600"/>
                  <a:gd name="connsiteX7" fmla="*/ 184504 w 184510"/>
                  <a:gd name="connsiteY7" fmla="*/ 203347 h 228600"/>
                  <a:gd name="connsiteX8" fmla="*/ 184502 w 184510"/>
                  <a:gd name="connsiteY8" fmla="*/ 203226 h 228600"/>
                  <a:gd name="connsiteX9" fmla="*/ 184502 w 184510"/>
                  <a:gd name="connsiteY9" fmla="*/ 187910 h 228600"/>
                  <a:gd name="connsiteX10" fmla="*/ 129115 w 184510"/>
                  <a:gd name="connsiteY10" fmla="*/ 126988 h 228600"/>
                  <a:gd name="connsiteX11" fmla="*/ 129099 w 184510"/>
                  <a:gd name="connsiteY11" fmla="*/ 126988 h 228600"/>
                  <a:gd name="connsiteX12" fmla="*/ 125549 w 184510"/>
                  <a:gd name="connsiteY12" fmla="*/ 126988 h 228600"/>
                  <a:gd name="connsiteX13" fmla="*/ 59927 w 184510"/>
                  <a:gd name="connsiteY13" fmla="*/ 126988 h 228600"/>
                  <a:gd name="connsiteX14" fmla="*/ 55301 w 184510"/>
                  <a:gd name="connsiteY14" fmla="*/ 126988 h 228600"/>
                  <a:gd name="connsiteX15" fmla="*/ 7 w 184510"/>
                  <a:gd name="connsiteY15" fmla="*/ 187910 h 228600"/>
                  <a:gd name="connsiteX16" fmla="*/ 7 w 184510"/>
                  <a:gd name="connsiteY16" fmla="*/ 203226 h 228600"/>
                  <a:gd name="connsiteX17" fmla="*/ 23136 w 184510"/>
                  <a:gd name="connsiteY17" fmla="*/ 22860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510" h="228600">
                    <a:moveTo>
                      <a:pt x="38412" y="58865"/>
                    </a:moveTo>
                    <a:cubicBezTo>
                      <a:pt x="38052" y="26864"/>
                      <a:pt x="62085" y="564"/>
                      <a:pt x="92200" y="0"/>
                    </a:cubicBezTo>
                    <a:cubicBezTo>
                      <a:pt x="122316" y="564"/>
                      <a:pt x="146348" y="26864"/>
                      <a:pt x="145989" y="58865"/>
                    </a:cubicBezTo>
                    <a:cubicBezTo>
                      <a:pt x="146529" y="91017"/>
                      <a:pt x="122461" y="117561"/>
                      <a:pt x="92200" y="118187"/>
                    </a:cubicBezTo>
                    <a:cubicBezTo>
                      <a:pt x="61940" y="117561"/>
                      <a:pt x="37872" y="91017"/>
                      <a:pt x="38412" y="58865"/>
                    </a:cubicBezTo>
                    <a:close/>
                    <a:moveTo>
                      <a:pt x="23136" y="228601"/>
                    </a:moveTo>
                    <a:lnTo>
                      <a:pt x="161372" y="228601"/>
                    </a:lnTo>
                    <a:cubicBezTo>
                      <a:pt x="174324" y="228414"/>
                      <a:pt x="184679" y="217107"/>
                      <a:pt x="184504" y="203347"/>
                    </a:cubicBezTo>
                    <a:cubicBezTo>
                      <a:pt x="184503" y="203306"/>
                      <a:pt x="184503" y="203266"/>
                      <a:pt x="184502" y="203226"/>
                    </a:cubicBezTo>
                    <a:lnTo>
                      <a:pt x="184502" y="187910"/>
                    </a:lnTo>
                    <a:cubicBezTo>
                      <a:pt x="185041" y="154837"/>
                      <a:pt x="160244" y="127562"/>
                      <a:pt x="129115" y="126988"/>
                    </a:cubicBezTo>
                    <a:cubicBezTo>
                      <a:pt x="129110" y="126988"/>
                      <a:pt x="129105" y="126988"/>
                      <a:pt x="129099" y="126988"/>
                    </a:cubicBezTo>
                    <a:lnTo>
                      <a:pt x="125549" y="126988"/>
                    </a:lnTo>
                    <a:cubicBezTo>
                      <a:pt x="104970" y="138296"/>
                      <a:pt x="80507" y="138296"/>
                      <a:pt x="59927" y="126988"/>
                    </a:cubicBezTo>
                    <a:lnTo>
                      <a:pt x="55301" y="126988"/>
                    </a:lnTo>
                    <a:cubicBezTo>
                      <a:pt x="24235" y="127676"/>
                      <a:pt x="-473" y="154899"/>
                      <a:pt x="7" y="187910"/>
                    </a:cubicBezTo>
                    <a:lnTo>
                      <a:pt x="7" y="203226"/>
                    </a:lnTo>
                    <a:cubicBezTo>
                      <a:pt x="-173" y="217008"/>
                      <a:pt x="10166" y="228351"/>
                      <a:pt x="23136" y="228601"/>
                    </a:cubicBezTo>
                    <a:close/>
                  </a:path>
                </a:pathLst>
              </a:custGeom>
              <a:solidFill>
                <a:srgbClr val="5B8FF9"/>
              </a:solidFill>
              <a:ln w="10646" cap="flat">
                <a:noFill/>
                <a:prstDash val="solid"/>
                <a:miter/>
              </a:ln>
            </p:spPr>
            <p:txBody>
              <a:bodyPr rtlCol="0" anchor="ctr"/>
              <a:lstStyle/>
              <a:p>
                <a:pPr defTabSz="914378">
                  <a:defRPr/>
                </a:pPr>
                <a:endParaRPr lang="en-US" dirty="0">
                  <a:solidFill>
                    <a:srgbClr val="1E2024"/>
                  </a:solidFill>
                  <a:latin typeface="Lato"/>
                </a:endParaRPr>
              </a:p>
            </p:txBody>
          </p:sp>
          <p:sp>
            <p:nvSpPr>
              <p:cNvPr id="9" name="Text Placeholder 1">
                <a:extLst>
                  <a:ext uri="{FF2B5EF4-FFF2-40B4-BE49-F238E27FC236}">
                    <a16:creationId xmlns:a16="http://schemas.microsoft.com/office/drawing/2014/main" id="{D4854AC3-7599-4113-813F-55FA8D29F561}"/>
                  </a:ext>
                </a:extLst>
              </p:cNvPr>
              <p:cNvSpPr txBox="1">
                <a:spLocks/>
              </p:cNvSpPr>
              <p:nvPr/>
            </p:nvSpPr>
            <p:spPr>
              <a:xfrm>
                <a:off x="3947651" y="2939047"/>
                <a:ext cx="865631" cy="227168"/>
              </a:xfrm>
              <a:prstGeom prst="rect">
                <a:avLst/>
              </a:prstGeom>
            </p:spPr>
            <p:txBody>
              <a:bodyPr lIns="91440" tIns="45720" rIns="91440" bIns="45720" anchor="t">
                <a:noAutofit/>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0" indent="0" algn="ctr" defTabSz="913685" fontAlgn="auto">
                  <a:spcBef>
                    <a:spcPts val="200"/>
                  </a:spcBef>
                  <a:spcAft>
                    <a:spcPts val="200"/>
                  </a:spcAft>
                  <a:buClr>
                    <a:srgbClr val="A6A6A6"/>
                  </a:buClr>
                  <a:buNone/>
                  <a:defRPr/>
                </a:pPr>
                <a:r>
                  <a:rPr lang="en-US" sz="900" dirty="0">
                    <a:solidFill>
                      <a:srgbClr val="1E2024"/>
                    </a:solidFill>
                    <a:latin typeface="Lato"/>
                  </a:rPr>
                  <a:t>Finance</a:t>
                </a:r>
              </a:p>
            </p:txBody>
          </p:sp>
        </p:grpSp>
        <p:sp>
          <p:nvSpPr>
            <p:cNvPr id="14" name="Graphic 138">
              <a:extLst>
                <a:ext uri="{FF2B5EF4-FFF2-40B4-BE49-F238E27FC236}">
                  <a16:creationId xmlns:a16="http://schemas.microsoft.com/office/drawing/2014/main" id="{DCEFC334-901F-4A70-9DCB-0DF97C4A9256}"/>
                </a:ext>
              </a:extLst>
            </p:cNvPr>
            <p:cNvSpPr>
              <a:spLocks noChangeAspect="1"/>
            </p:cNvSpPr>
            <p:nvPr/>
          </p:nvSpPr>
          <p:spPr>
            <a:xfrm>
              <a:off x="3659042" y="2811031"/>
              <a:ext cx="128016" cy="128016"/>
            </a:xfrm>
            <a:custGeom>
              <a:avLst/>
              <a:gdLst>
                <a:gd name="connsiteX0" fmla="*/ 64008 w 128016"/>
                <a:gd name="connsiteY0" fmla="*/ 0 h 128016"/>
                <a:gd name="connsiteX1" fmla="*/ 56007 w 128016"/>
                <a:gd name="connsiteY1" fmla="*/ 8001 h 128016"/>
                <a:gd name="connsiteX2" fmla="*/ 56007 w 128016"/>
                <a:gd name="connsiteY2" fmla="*/ 56007 h 128016"/>
                <a:gd name="connsiteX3" fmla="*/ 8001 w 128016"/>
                <a:gd name="connsiteY3" fmla="*/ 56007 h 128016"/>
                <a:gd name="connsiteX4" fmla="*/ 0 w 128016"/>
                <a:gd name="connsiteY4" fmla="*/ 64008 h 128016"/>
                <a:gd name="connsiteX5" fmla="*/ 8001 w 128016"/>
                <a:gd name="connsiteY5" fmla="*/ 72009 h 128016"/>
                <a:gd name="connsiteX6" fmla="*/ 56007 w 128016"/>
                <a:gd name="connsiteY6" fmla="*/ 72009 h 128016"/>
                <a:gd name="connsiteX7" fmla="*/ 56007 w 128016"/>
                <a:gd name="connsiteY7" fmla="*/ 120015 h 128016"/>
                <a:gd name="connsiteX8" fmla="*/ 64008 w 128016"/>
                <a:gd name="connsiteY8" fmla="*/ 128016 h 128016"/>
                <a:gd name="connsiteX9" fmla="*/ 72009 w 128016"/>
                <a:gd name="connsiteY9" fmla="*/ 120015 h 128016"/>
                <a:gd name="connsiteX10" fmla="*/ 72009 w 128016"/>
                <a:gd name="connsiteY10" fmla="*/ 72009 h 128016"/>
                <a:gd name="connsiteX11" fmla="*/ 120015 w 128016"/>
                <a:gd name="connsiteY11" fmla="*/ 72009 h 128016"/>
                <a:gd name="connsiteX12" fmla="*/ 128016 w 128016"/>
                <a:gd name="connsiteY12" fmla="*/ 64008 h 128016"/>
                <a:gd name="connsiteX13" fmla="*/ 120015 w 128016"/>
                <a:gd name="connsiteY13" fmla="*/ 56007 h 128016"/>
                <a:gd name="connsiteX14" fmla="*/ 72009 w 128016"/>
                <a:gd name="connsiteY14" fmla="*/ 56007 h 128016"/>
                <a:gd name="connsiteX15" fmla="*/ 72009 w 128016"/>
                <a:gd name="connsiteY15" fmla="*/ 8001 h 128016"/>
                <a:gd name="connsiteX16" fmla="*/ 64008 w 128016"/>
                <a:gd name="connsiteY16" fmla="*/ 0 h 12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016" h="128016">
                  <a:moveTo>
                    <a:pt x="64008" y="0"/>
                  </a:moveTo>
                  <a:cubicBezTo>
                    <a:pt x="59589" y="0"/>
                    <a:pt x="56007" y="3582"/>
                    <a:pt x="56007" y="8001"/>
                  </a:cubicBezTo>
                  <a:lnTo>
                    <a:pt x="56007" y="56007"/>
                  </a:lnTo>
                  <a:lnTo>
                    <a:pt x="8001" y="56007"/>
                  </a:lnTo>
                  <a:cubicBezTo>
                    <a:pt x="3582" y="56007"/>
                    <a:pt x="0" y="59589"/>
                    <a:pt x="0" y="64008"/>
                  </a:cubicBezTo>
                  <a:cubicBezTo>
                    <a:pt x="0" y="68427"/>
                    <a:pt x="3582" y="72009"/>
                    <a:pt x="8001" y="72009"/>
                  </a:cubicBezTo>
                  <a:lnTo>
                    <a:pt x="56007" y="72009"/>
                  </a:lnTo>
                  <a:lnTo>
                    <a:pt x="56007" y="120015"/>
                  </a:lnTo>
                  <a:cubicBezTo>
                    <a:pt x="56007" y="124434"/>
                    <a:pt x="59589" y="128016"/>
                    <a:pt x="64008" y="128016"/>
                  </a:cubicBezTo>
                  <a:cubicBezTo>
                    <a:pt x="68427" y="128016"/>
                    <a:pt x="72009" y="124434"/>
                    <a:pt x="72009" y="120015"/>
                  </a:cubicBezTo>
                  <a:lnTo>
                    <a:pt x="72009" y="72009"/>
                  </a:lnTo>
                  <a:lnTo>
                    <a:pt x="120015" y="72009"/>
                  </a:lnTo>
                  <a:cubicBezTo>
                    <a:pt x="124434" y="72009"/>
                    <a:pt x="128016" y="68427"/>
                    <a:pt x="128016" y="64008"/>
                  </a:cubicBezTo>
                  <a:cubicBezTo>
                    <a:pt x="128016" y="59589"/>
                    <a:pt x="124434" y="56007"/>
                    <a:pt x="120015" y="56007"/>
                  </a:cubicBezTo>
                  <a:lnTo>
                    <a:pt x="72009" y="56007"/>
                  </a:lnTo>
                  <a:lnTo>
                    <a:pt x="72009" y="8001"/>
                  </a:lnTo>
                  <a:cubicBezTo>
                    <a:pt x="72009" y="3582"/>
                    <a:pt x="68427" y="0"/>
                    <a:pt x="64008" y="0"/>
                  </a:cubicBezTo>
                  <a:close/>
                </a:path>
              </a:pathLst>
            </a:custGeom>
            <a:solidFill>
              <a:schemeClr val="tx1"/>
            </a:solidFill>
            <a:ln w="7938" cap="flat">
              <a:noFill/>
              <a:prstDash val="solid"/>
              <a:miter/>
            </a:ln>
          </p:spPr>
          <p:txBody>
            <a:bodyPr rtlCol="0" anchor="ctr"/>
            <a:lstStyle/>
            <a:p>
              <a:endParaRPr lang="en-US"/>
            </a:p>
          </p:txBody>
        </p:sp>
      </p:grpSp>
      <p:grpSp>
        <p:nvGrpSpPr>
          <p:cNvPr id="46" name="Group 45">
            <a:extLst>
              <a:ext uri="{FF2B5EF4-FFF2-40B4-BE49-F238E27FC236}">
                <a16:creationId xmlns:a16="http://schemas.microsoft.com/office/drawing/2014/main" id="{7B0912CC-0975-4AFA-A7CE-3821BCE8C7FA}"/>
              </a:ext>
            </a:extLst>
          </p:cNvPr>
          <p:cNvGrpSpPr/>
          <p:nvPr/>
        </p:nvGrpSpPr>
        <p:grpSpPr>
          <a:xfrm>
            <a:off x="844039" y="1205753"/>
            <a:ext cx="1170546" cy="1105347"/>
            <a:chOff x="285834" y="1507003"/>
            <a:chExt cx="1170546" cy="1105347"/>
          </a:xfrm>
        </p:grpSpPr>
        <p:sp>
          <p:nvSpPr>
            <p:cNvPr id="16" name="Freeform 20">
              <a:extLst>
                <a:ext uri="{FF2B5EF4-FFF2-40B4-BE49-F238E27FC236}">
                  <a16:creationId xmlns:a16="http://schemas.microsoft.com/office/drawing/2014/main" id="{2CC642DC-A9BF-4954-823F-9FDD8A3A965E}"/>
                </a:ext>
              </a:extLst>
            </p:cNvPr>
            <p:cNvSpPr>
              <a:spLocks noChangeAspect="1" noEditPoints="1"/>
            </p:cNvSpPr>
            <p:nvPr/>
          </p:nvSpPr>
          <p:spPr bwMode="auto">
            <a:xfrm>
              <a:off x="603397" y="1507003"/>
              <a:ext cx="535420" cy="718247"/>
            </a:xfrm>
            <a:custGeom>
              <a:avLst/>
              <a:gdLst>
                <a:gd name="T0" fmla="*/ 1183 w 2057"/>
                <a:gd name="T1" fmla="*/ 0 h 2758"/>
                <a:gd name="T2" fmla="*/ 932 w 2057"/>
                <a:gd name="T3" fmla="*/ 243 h 2758"/>
                <a:gd name="T4" fmla="*/ 864 w 2057"/>
                <a:gd name="T5" fmla="*/ 282 h 2758"/>
                <a:gd name="T6" fmla="*/ 536 w 2057"/>
                <a:gd name="T7" fmla="*/ 388 h 2758"/>
                <a:gd name="T8" fmla="*/ 683 w 2057"/>
                <a:gd name="T9" fmla="*/ 473 h 2758"/>
                <a:gd name="T10" fmla="*/ 2057 w 2057"/>
                <a:gd name="T11" fmla="*/ 848 h 2758"/>
                <a:gd name="T12" fmla="*/ 1960 w 2057"/>
                <a:gd name="T13" fmla="*/ 434 h 2758"/>
                <a:gd name="T14" fmla="*/ 1814 w 2057"/>
                <a:gd name="T15" fmla="*/ 519 h 2758"/>
                <a:gd name="T16" fmla="*/ 1601 w 2057"/>
                <a:gd name="T17" fmla="*/ 84 h 2758"/>
                <a:gd name="T18" fmla="*/ 1669 w 2057"/>
                <a:gd name="T19" fmla="*/ 123 h 2758"/>
                <a:gd name="T20" fmla="*/ 1688 w 2057"/>
                <a:gd name="T21" fmla="*/ 1932 h 2758"/>
                <a:gd name="T22" fmla="*/ 1610 w 2057"/>
                <a:gd name="T23" fmla="*/ 1900 h 2758"/>
                <a:gd name="T24" fmla="*/ 1747 w 2057"/>
                <a:gd name="T25" fmla="*/ 1010 h 2758"/>
                <a:gd name="T26" fmla="*/ 1529 w 2057"/>
                <a:gd name="T27" fmla="*/ 1518 h 2758"/>
                <a:gd name="T28" fmla="*/ 1564 w 2057"/>
                <a:gd name="T29" fmla="*/ 1666 h 2758"/>
                <a:gd name="T30" fmla="*/ 1519 w 2057"/>
                <a:gd name="T31" fmla="*/ 1820 h 2758"/>
                <a:gd name="T32" fmla="*/ 951 w 2057"/>
                <a:gd name="T33" fmla="*/ 1820 h 2758"/>
                <a:gd name="T34" fmla="*/ 906 w 2057"/>
                <a:gd name="T35" fmla="*/ 1666 h 2758"/>
                <a:gd name="T36" fmla="*/ 940 w 2057"/>
                <a:gd name="T37" fmla="*/ 1519 h 2758"/>
                <a:gd name="T38" fmla="*/ 692 w 2057"/>
                <a:gd name="T39" fmla="*/ 840 h 2758"/>
                <a:gd name="T40" fmla="*/ 359 w 2057"/>
                <a:gd name="T41" fmla="*/ 1400 h 2758"/>
                <a:gd name="T42" fmla="*/ 288 w 2057"/>
                <a:gd name="T43" fmla="*/ 1798 h 2758"/>
                <a:gd name="T44" fmla="*/ 830 w 2057"/>
                <a:gd name="T45" fmla="*/ 2316 h 2758"/>
                <a:gd name="T46" fmla="*/ 752 w 2057"/>
                <a:gd name="T47" fmla="*/ 2394 h 2758"/>
                <a:gd name="T48" fmla="*/ 210 w 2057"/>
                <a:gd name="T49" fmla="*/ 1876 h 2758"/>
                <a:gd name="T50" fmla="*/ 280 w 2057"/>
                <a:gd name="T51" fmla="*/ 1366 h 2758"/>
                <a:gd name="T52" fmla="*/ 851 w 2057"/>
                <a:gd name="T53" fmla="*/ 456 h 2758"/>
                <a:gd name="T54" fmla="*/ 1778 w 2057"/>
                <a:gd name="T55" fmla="*/ 840 h 2758"/>
                <a:gd name="T56" fmla="*/ 978 w 2057"/>
                <a:gd name="T57" fmla="*/ 1504 h 2758"/>
                <a:gd name="T58" fmla="*/ 978 w 2057"/>
                <a:gd name="T59" fmla="*/ 1504 h 2758"/>
                <a:gd name="T60" fmla="*/ 1486 w 2057"/>
                <a:gd name="T61" fmla="*/ 1584 h 2758"/>
                <a:gd name="T62" fmla="*/ 984 w 2057"/>
                <a:gd name="T63" fmla="*/ 1584 h 2758"/>
                <a:gd name="T64" fmla="*/ 1386 w 2057"/>
                <a:gd name="T65" fmla="*/ 1632 h 2758"/>
                <a:gd name="T66" fmla="*/ 987 w 2057"/>
                <a:gd name="T67" fmla="*/ 1744 h 2758"/>
                <a:gd name="T68" fmla="*/ 1025 w 2057"/>
                <a:gd name="T69" fmla="*/ 1790 h 2758"/>
                <a:gd name="T70" fmla="*/ 1427 w 2057"/>
                <a:gd name="T71" fmla="*/ 1811 h 2758"/>
                <a:gd name="T72" fmla="*/ 1482 w 2057"/>
                <a:gd name="T73" fmla="*/ 1751 h 2758"/>
                <a:gd name="T74" fmla="*/ 1483 w 2057"/>
                <a:gd name="T75" fmla="*/ 1669 h 2758"/>
                <a:gd name="T76" fmla="*/ 1139 w 2057"/>
                <a:gd name="T77" fmla="*/ 1503 h 2758"/>
                <a:gd name="T78" fmla="*/ 1369 w 2057"/>
                <a:gd name="T79" fmla="*/ 1049 h 2758"/>
                <a:gd name="T80" fmla="*/ 1238 w 2057"/>
                <a:gd name="T81" fmla="*/ 1101 h 2758"/>
                <a:gd name="T82" fmla="*/ 1107 w 2057"/>
                <a:gd name="T83" fmla="*/ 1049 h 2758"/>
                <a:gd name="T84" fmla="*/ 1528 w 2057"/>
                <a:gd name="T85" fmla="*/ 1517 h 2758"/>
                <a:gd name="T86" fmla="*/ 1528 w 2057"/>
                <a:gd name="T87" fmla="*/ 1517 h 2758"/>
                <a:gd name="T88" fmla="*/ 770 w 2057"/>
                <a:gd name="T89" fmla="*/ 840 h 2758"/>
                <a:gd name="T90" fmla="*/ 1015 w 2057"/>
                <a:gd name="T91" fmla="*/ 1454 h 2758"/>
                <a:gd name="T92" fmla="*/ 975 w 2057"/>
                <a:gd name="T93" fmla="*/ 976 h 2758"/>
                <a:gd name="T94" fmla="*/ 1050 w 2057"/>
                <a:gd name="T95" fmla="*/ 964 h 2758"/>
                <a:gd name="T96" fmla="*/ 1063 w 2057"/>
                <a:gd name="T97" fmla="*/ 980 h 2758"/>
                <a:gd name="T98" fmla="*/ 1194 w 2057"/>
                <a:gd name="T99" fmla="*/ 928 h 2758"/>
                <a:gd name="T100" fmla="*/ 1325 w 2057"/>
                <a:gd name="T101" fmla="*/ 980 h 2758"/>
                <a:gd name="T102" fmla="*/ 1416 w 2057"/>
                <a:gd name="T103" fmla="*/ 976 h 2758"/>
                <a:gd name="T104" fmla="*/ 1427 w 2057"/>
                <a:gd name="T105" fmla="*/ 963 h 2758"/>
                <a:gd name="T106" fmla="*/ 1410 w 2057"/>
                <a:gd name="T107" fmla="*/ 1503 h 2758"/>
                <a:gd name="T108" fmla="*/ 1506 w 2057"/>
                <a:gd name="T109" fmla="*/ 1310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7" h="2758">
                  <a:moveTo>
                    <a:pt x="1261" y="169"/>
                  </a:moveTo>
                  <a:cubicBezTo>
                    <a:pt x="1183" y="169"/>
                    <a:pt x="1183" y="169"/>
                    <a:pt x="1183" y="169"/>
                  </a:cubicBezTo>
                  <a:cubicBezTo>
                    <a:pt x="1183" y="0"/>
                    <a:pt x="1183" y="0"/>
                    <a:pt x="1183" y="0"/>
                  </a:cubicBezTo>
                  <a:cubicBezTo>
                    <a:pt x="1261" y="0"/>
                    <a:pt x="1261" y="0"/>
                    <a:pt x="1261" y="0"/>
                  </a:cubicBezTo>
                  <a:lnTo>
                    <a:pt x="1261" y="169"/>
                  </a:lnTo>
                  <a:close/>
                  <a:moveTo>
                    <a:pt x="932" y="243"/>
                  </a:moveTo>
                  <a:cubicBezTo>
                    <a:pt x="847" y="97"/>
                    <a:pt x="847" y="97"/>
                    <a:pt x="847" y="97"/>
                  </a:cubicBezTo>
                  <a:cubicBezTo>
                    <a:pt x="779" y="136"/>
                    <a:pt x="779" y="136"/>
                    <a:pt x="779" y="136"/>
                  </a:cubicBezTo>
                  <a:cubicBezTo>
                    <a:pt x="864" y="282"/>
                    <a:pt x="864" y="282"/>
                    <a:pt x="864" y="282"/>
                  </a:cubicBezTo>
                  <a:lnTo>
                    <a:pt x="932" y="243"/>
                  </a:lnTo>
                  <a:close/>
                  <a:moveTo>
                    <a:pt x="683" y="473"/>
                  </a:moveTo>
                  <a:cubicBezTo>
                    <a:pt x="536" y="388"/>
                    <a:pt x="536" y="388"/>
                    <a:pt x="536" y="388"/>
                  </a:cubicBezTo>
                  <a:cubicBezTo>
                    <a:pt x="497" y="456"/>
                    <a:pt x="497" y="456"/>
                    <a:pt x="497" y="456"/>
                  </a:cubicBezTo>
                  <a:cubicBezTo>
                    <a:pt x="644" y="540"/>
                    <a:pt x="644" y="540"/>
                    <a:pt x="644" y="540"/>
                  </a:cubicBezTo>
                  <a:lnTo>
                    <a:pt x="683" y="473"/>
                  </a:lnTo>
                  <a:close/>
                  <a:moveTo>
                    <a:pt x="1888" y="770"/>
                  </a:moveTo>
                  <a:cubicBezTo>
                    <a:pt x="1888" y="848"/>
                    <a:pt x="1888" y="848"/>
                    <a:pt x="1888" y="848"/>
                  </a:cubicBezTo>
                  <a:cubicBezTo>
                    <a:pt x="2057" y="848"/>
                    <a:pt x="2057" y="848"/>
                    <a:pt x="2057" y="848"/>
                  </a:cubicBezTo>
                  <a:cubicBezTo>
                    <a:pt x="2057" y="770"/>
                    <a:pt x="2057" y="770"/>
                    <a:pt x="2057" y="770"/>
                  </a:cubicBezTo>
                  <a:lnTo>
                    <a:pt x="1888" y="770"/>
                  </a:lnTo>
                  <a:close/>
                  <a:moveTo>
                    <a:pt x="1960" y="434"/>
                  </a:moveTo>
                  <a:cubicBezTo>
                    <a:pt x="1921" y="366"/>
                    <a:pt x="1921" y="366"/>
                    <a:pt x="1921" y="366"/>
                  </a:cubicBezTo>
                  <a:cubicBezTo>
                    <a:pt x="1775" y="451"/>
                    <a:pt x="1775" y="451"/>
                    <a:pt x="1775" y="451"/>
                  </a:cubicBezTo>
                  <a:cubicBezTo>
                    <a:pt x="1814" y="519"/>
                    <a:pt x="1814" y="519"/>
                    <a:pt x="1814" y="519"/>
                  </a:cubicBezTo>
                  <a:lnTo>
                    <a:pt x="1960" y="434"/>
                  </a:lnTo>
                  <a:close/>
                  <a:moveTo>
                    <a:pt x="1669" y="123"/>
                  </a:moveTo>
                  <a:cubicBezTo>
                    <a:pt x="1601" y="84"/>
                    <a:pt x="1601" y="84"/>
                    <a:pt x="1601" y="84"/>
                  </a:cubicBezTo>
                  <a:cubicBezTo>
                    <a:pt x="1517" y="231"/>
                    <a:pt x="1517" y="231"/>
                    <a:pt x="1517" y="231"/>
                  </a:cubicBezTo>
                  <a:cubicBezTo>
                    <a:pt x="1584" y="270"/>
                    <a:pt x="1584" y="270"/>
                    <a:pt x="1584" y="270"/>
                  </a:cubicBezTo>
                  <a:lnTo>
                    <a:pt x="1669" y="123"/>
                  </a:lnTo>
                  <a:close/>
                  <a:moveTo>
                    <a:pt x="1776" y="909"/>
                  </a:moveTo>
                  <a:cubicBezTo>
                    <a:pt x="1867" y="1044"/>
                    <a:pt x="1916" y="1202"/>
                    <a:pt x="1916" y="1366"/>
                  </a:cubicBezTo>
                  <a:cubicBezTo>
                    <a:pt x="1916" y="1579"/>
                    <a:pt x="1835" y="1779"/>
                    <a:pt x="1688" y="1932"/>
                  </a:cubicBezTo>
                  <a:cubicBezTo>
                    <a:pt x="1688" y="2758"/>
                    <a:pt x="1688" y="2758"/>
                    <a:pt x="1688" y="2758"/>
                  </a:cubicBezTo>
                  <a:cubicBezTo>
                    <a:pt x="1610" y="2758"/>
                    <a:pt x="1610" y="2758"/>
                    <a:pt x="1610" y="2758"/>
                  </a:cubicBezTo>
                  <a:cubicBezTo>
                    <a:pt x="1610" y="1900"/>
                    <a:pt x="1610" y="1900"/>
                    <a:pt x="1610" y="1900"/>
                  </a:cubicBezTo>
                  <a:cubicBezTo>
                    <a:pt x="1622" y="1889"/>
                    <a:pt x="1622" y="1889"/>
                    <a:pt x="1622" y="1889"/>
                  </a:cubicBezTo>
                  <a:cubicBezTo>
                    <a:pt x="1761" y="1749"/>
                    <a:pt x="1838" y="1563"/>
                    <a:pt x="1838" y="1366"/>
                  </a:cubicBezTo>
                  <a:cubicBezTo>
                    <a:pt x="1838" y="1241"/>
                    <a:pt x="1806" y="1119"/>
                    <a:pt x="1747" y="1010"/>
                  </a:cubicBezTo>
                  <a:cubicBezTo>
                    <a:pt x="1747" y="1011"/>
                    <a:pt x="1746" y="1012"/>
                    <a:pt x="1746" y="1012"/>
                  </a:cubicBezTo>
                  <a:cubicBezTo>
                    <a:pt x="1710" y="1135"/>
                    <a:pt x="1650" y="1251"/>
                    <a:pt x="1568" y="1357"/>
                  </a:cubicBezTo>
                  <a:cubicBezTo>
                    <a:pt x="1531" y="1406"/>
                    <a:pt x="1528" y="1488"/>
                    <a:pt x="1529" y="1518"/>
                  </a:cubicBezTo>
                  <a:cubicBezTo>
                    <a:pt x="1550" y="1532"/>
                    <a:pt x="1564" y="1557"/>
                    <a:pt x="1564" y="1584"/>
                  </a:cubicBezTo>
                  <a:cubicBezTo>
                    <a:pt x="1564" y="1599"/>
                    <a:pt x="1560" y="1613"/>
                    <a:pt x="1552" y="1625"/>
                  </a:cubicBezTo>
                  <a:cubicBezTo>
                    <a:pt x="1560" y="1637"/>
                    <a:pt x="1564" y="1651"/>
                    <a:pt x="1564" y="1666"/>
                  </a:cubicBezTo>
                  <a:cubicBezTo>
                    <a:pt x="1564" y="1680"/>
                    <a:pt x="1560" y="1694"/>
                    <a:pt x="1552" y="1707"/>
                  </a:cubicBezTo>
                  <a:cubicBezTo>
                    <a:pt x="1560" y="1719"/>
                    <a:pt x="1564" y="1733"/>
                    <a:pt x="1564" y="1747"/>
                  </a:cubicBezTo>
                  <a:cubicBezTo>
                    <a:pt x="1564" y="1779"/>
                    <a:pt x="1546" y="1807"/>
                    <a:pt x="1519" y="1820"/>
                  </a:cubicBezTo>
                  <a:cubicBezTo>
                    <a:pt x="1507" y="1860"/>
                    <a:pt x="1470" y="1889"/>
                    <a:pt x="1427" y="1889"/>
                  </a:cubicBezTo>
                  <a:cubicBezTo>
                    <a:pt x="1043" y="1889"/>
                    <a:pt x="1043" y="1889"/>
                    <a:pt x="1043" y="1889"/>
                  </a:cubicBezTo>
                  <a:cubicBezTo>
                    <a:pt x="1000" y="1889"/>
                    <a:pt x="963" y="1860"/>
                    <a:pt x="951" y="1820"/>
                  </a:cubicBezTo>
                  <a:cubicBezTo>
                    <a:pt x="924" y="1807"/>
                    <a:pt x="906" y="1779"/>
                    <a:pt x="906" y="1747"/>
                  </a:cubicBezTo>
                  <a:cubicBezTo>
                    <a:pt x="906" y="1733"/>
                    <a:pt x="910" y="1719"/>
                    <a:pt x="918" y="1707"/>
                  </a:cubicBezTo>
                  <a:cubicBezTo>
                    <a:pt x="910" y="1694"/>
                    <a:pt x="906" y="1680"/>
                    <a:pt x="906" y="1666"/>
                  </a:cubicBezTo>
                  <a:cubicBezTo>
                    <a:pt x="906" y="1651"/>
                    <a:pt x="910" y="1637"/>
                    <a:pt x="918" y="1625"/>
                  </a:cubicBezTo>
                  <a:cubicBezTo>
                    <a:pt x="910" y="1613"/>
                    <a:pt x="906" y="1599"/>
                    <a:pt x="906" y="1584"/>
                  </a:cubicBezTo>
                  <a:cubicBezTo>
                    <a:pt x="906" y="1557"/>
                    <a:pt x="919" y="1534"/>
                    <a:pt x="940" y="1519"/>
                  </a:cubicBezTo>
                  <a:cubicBezTo>
                    <a:pt x="941" y="1490"/>
                    <a:pt x="939" y="1407"/>
                    <a:pt x="902" y="1357"/>
                  </a:cubicBezTo>
                  <a:cubicBezTo>
                    <a:pt x="820" y="1251"/>
                    <a:pt x="760" y="1135"/>
                    <a:pt x="724" y="1012"/>
                  </a:cubicBezTo>
                  <a:cubicBezTo>
                    <a:pt x="693" y="907"/>
                    <a:pt x="692" y="841"/>
                    <a:pt x="692" y="840"/>
                  </a:cubicBezTo>
                  <a:cubicBezTo>
                    <a:pt x="692" y="806"/>
                    <a:pt x="696" y="773"/>
                    <a:pt x="702" y="741"/>
                  </a:cubicBezTo>
                  <a:cubicBezTo>
                    <a:pt x="488" y="876"/>
                    <a:pt x="358" y="1109"/>
                    <a:pt x="358" y="1366"/>
                  </a:cubicBezTo>
                  <a:cubicBezTo>
                    <a:pt x="358" y="1378"/>
                    <a:pt x="358" y="1390"/>
                    <a:pt x="359" y="1400"/>
                  </a:cubicBezTo>
                  <a:cubicBezTo>
                    <a:pt x="359" y="1411"/>
                    <a:pt x="359" y="1411"/>
                    <a:pt x="359" y="1411"/>
                  </a:cubicBezTo>
                  <a:cubicBezTo>
                    <a:pt x="135" y="1798"/>
                    <a:pt x="135" y="1798"/>
                    <a:pt x="135" y="1798"/>
                  </a:cubicBezTo>
                  <a:cubicBezTo>
                    <a:pt x="288" y="1798"/>
                    <a:pt x="288" y="1798"/>
                    <a:pt x="288" y="1798"/>
                  </a:cubicBezTo>
                  <a:cubicBezTo>
                    <a:pt x="288" y="2145"/>
                    <a:pt x="288" y="2145"/>
                    <a:pt x="288" y="2145"/>
                  </a:cubicBezTo>
                  <a:cubicBezTo>
                    <a:pt x="288" y="2239"/>
                    <a:pt x="364" y="2316"/>
                    <a:pt x="459" y="2316"/>
                  </a:cubicBezTo>
                  <a:cubicBezTo>
                    <a:pt x="830" y="2316"/>
                    <a:pt x="830" y="2316"/>
                    <a:pt x="830" y="2316"/>
                  </a:cubicBezTo>
                  <a:cubicBezTo>
                    <a:pt x="830" y="2758"/>
                    <a:pt x="830" y="2758"/>
                    <a:pt x="830" y="2758"/>
                  </a:cubicBezTo>
                  <a:cubicBezTo>
                    <a:pt x="752" y="2758"/>
                    <a:pt x="752" y="2758"/>
                    <a:pt x="752" y="2758"/>
                  </a:cubicBezTo>
                  <a:cubicBezTo>
                    <a:pt x="752" y="2394"/>
                    <a:pt x="752" y="2394"/>
                    <a:pt x="752" y="2394"/>
                  </a:cubicBezTo>
                  <a:cubicBezTo>
                    <a:pt x="459" y="2394"/>
                    <a:pt x="459" y="2394"/>
                    <a:pt x="459" y="2394"/>
                  </a:cubicBezTo>
                  <a:cubicBezTo>
                    <a:pt x="321" y="2394"/>
                    <a:pt x="210" y="2282"/>
                    <a:pt x="210" y="2145"/>
                  </a:cubicBezTo>
                  <a:cubicBezTo>
                    <a:pt x="210" y="1876"/>
                    <a:pt x="210" y="1876"/>
                    <a:pt x="210" y="1876"/>
                  </a:cubicBezTo>
                  <a:cubicBezTo>
                    <a:pt x="0" y="1876"/>
                    <a:pt x="0" y="1876"/>
                    <a:pt x="0" y="1876"/>
                  </a:cubicBezTo>
                  <a:cubicBezTo>
                    <a:pt x="280" y="1392"/>
                    <a:pt x="280" y="1392"/>
                    <a:pt x="280" y="1392"/>
                  </a:cubicBezTo>
                  <a:cubicBezTo>
                    <a:pt x="280" y="1383"/>
                    <a:pt x="280" y="1375"/>
                    <a:pt x="280" y="1366"/>
                  </a:cubicBezTo>
                  <a:cubicBezTo>
                    <a:pt x="280" y="1211"/>
                    <a:pt x="323" y="1059"/>
                    <a:pt x="406" y="929"/>
                  </a:cubicBezTo>
                  <a:cubicBezTo>
                    <a:pt x="486" y="802"/>
                    <a:pt x="599" y="700"/>
                    <a:pt x="733" y="634"/>
                  </a:cubicBezTo>
                  <a:cubicBezTo>
                    <a:pt x="760" y="568"/>
                    <a:pt x="800" y="508"/>
                    <a:pt x="851" y="456"/>
                  </a:cubicBezTo>
                  <a:cubicBezTo>
                    <a:pt x="954" y="354"/>
                    <a:pt x="1090" y="297"/>
                    <a:pt x="1235" y="297"/>
                  </a:cubicBezTo>
                  <a:cubicBezTo>
                    <a:pt x="1380" y="297"/>
                    <a:pt x="1516" y="354"/>
                    <a:pt x="1619" y="456"/>
                  </a:cubicBezTo>
                  <a:cubicBezTo>
                    <a:pt x="1721" y="559"/>
                    <a:pt x="1778" y="695"/>
                    <a:pt x="1778" y="840"/>
                  </a:cubicBezTo>
                  <a:cubicBezTo>
                    <a:pt x="1778" y="849"/>
                    <a:pt x="1776" y="871"/>
                    <a:pt x="1771" y="902"/>
                  </a:cubicBezTo>
                  <a:cubicBezTo>
                    <a:pt x="1773" y="904"/>
                    <a:pt x="1775" y="906"/>
                    <a:pt x="1776" y="909"/>
                  </a:cubicBezTo>
                  <a:close/>
                  <a:moveTo>
                    <a:pt x="978" y="1504"/>
                  </a:moveTo>
                  <a:cubicBezTo>
                    <a:pt x="978" y="1490"/>
                    <a:pt x="978" y="1490"/>
                    <a:pt x="978" y="1490"/>
                  </a:cubicBezTo>
                  <a:cubicBezTo>
                    <a:pt x="959" y="1490"/>
                    <a:pt x="945" y="1504"/>
                    <a:pt x="940" y="1518"/>
                  </a:cubicBezTo>
                  <a:cubicBezTo>
                    <a:pt x="951" y="1510"/>
                    <a:pt x="964" y="1505"/>
                    <a:pt x="978" y="1504"/>
                  </a:cubicBezTo>
                  <a:close/>
                  <a:moveTo>
                    <a:pt x="1483" y="1663"/>
                  </a:moveTo>
                  <a:cubicBezTo>
                    <a:pt x="1483" y="1587"/>
                    <a:pt x="1483" y="1587"/>
                    <a:pt x="1483" y="1587"/>
                  </a:cubicBezTo>
                  <a:cubicBezTo>
                    <a:pt x="1484" y="1587"/>
                    <a:pt x="1486" y="1586"/>
                    <a:pt x="1486" y="1584"/>
                  </a:cubicBezTo>
                  <a:cubicBezTo>
                    <a:pt x="1486" y="1583"/>
                    <a:pt x="1484" y="1581"/>
                    <a:pt x="1482" y="1581"/>
                  </a:cubicBezTo>
                  <a:cubicBezTo>
                    <a:pt x="988" y="1581"/>
                    <a:pt x="988" y="1581"/>
                    <a:pt x="988" y="1581"/>
                  </a:cubicBezTo>
                  <a:cubicBezTo>
                    <a:pt x="986" y="1581"/>
                    <a:pt x="984" y="1582"/>
                    <a:pt x="984" y="1584"/>
                  </a:cubicBezTo>
                  <a:cubicBezTo>
                    <a:pt x="984" y="1586"/>
                    <a:pt x="986" y="1587"/>
                    <a:pt x="987" y="1587"/>
                  </a:cubicBezTo>
                  <a:cubicBezTo>
                    <a:pt x="987" y="1632"/>
                    <a:pt x="987" y="1632"/>
                    <a:pt x="987" y="1632"/>
                  </a:cubicBezTo>
                  <a:cubicBezTo>
                    <a:pt x="1386" y="1632"/>
                    <a:pt x="1386" y="1632"/>
                    <a:pt x="1386" y="1632"/>
                  </a:cubicBezTo>
                  <a:cubicBezTo>
                    <a:pt x="1386" y="1710"/>
                    <a:pt x="1386" y="1710"/>
                    <a:pt x="1386" y="1710"/>
                  </a:cubicBezTo>
                  <a:cubicBezTo>
                    <a:pt x="987" y="1710"/>
                    <a:pt x="987" y="1710"/>
                    <a:pt x="987" y="1710"/>
                  </a:cubicBezTo>
                  <a:cubicBezTo>
                    <a:pt x="987" y="1744"/>
                    <a:pt x="987" y="1744"/>
                    <a:pt x="987" y="1744"/>
                  </a:cubicBezTo>
                  <a:cubicBezTo>
                    <a:pt x="986" y="1744"/>
                    <a:pt x="984" y="1745"/>
                    <a:pt x="984" y="1747"/>
                  </a:cubicBezTo>
                  <a:cubicBezTo>
                    <a:pt x="984" y="1749"/>
                    <a:pt x="986" y="1751"/>
                    <a:pt x="988" y="1751"/>
                  </a:cubicBezTo>
                  <a:cubicBezTo>
                    <a:pt x="1025" y="1790"/>
                    <a:pt x="1025" y="1790"/>
                    <a:pt x="1025" y="1790"/>
                  </a:cubicBezTo>
                  <a:cubicBezTo>
                    <a:pt x="1025" y="1793"/>
                    <a:pt x="1025" y="1793"/>
                    <a:pt x="1025" y="1793"/>
                  </a:cubicBezTo>
                  <a:cubicBezTo>
                    <a:pt x="1025" y="1803"/>
                    <a:pt x="1034" y="1811"/>
                    <a:pt x="1043" y="1811"/>
                  </a:cubicBezTo>
                  <a:cubicBezTo>
                    <a:pt x="1427" y="1811"/>
                    <a:pt x="1427" y="1811"/>
                    <a:pt x="1427" y="1811"/>
                  </a:cubicBezTo>
                  <a:cubicBezTo>
                    <a:pt x="1437" y="1811"/>
                    <a:pt x="1445" y="1803"/>
                    <a:pt x="1445" y="1793"/>
                  </a:cubicBezTo>
                  <a:cubicBezTo>
                    <a:pt x="1445" y="1790"/>
                    <a:pt x="1445" y="1790"/>
                    <a:pt x="1445" y="1790"/>
                  </a:cubicBezTo>
                  <a:cubicBezTo>
                    <a:pt x="1482" y="1751"/>
                    <a:pt x="1482" y="1751"/>
                    <a:pt x="1482" y="1751"/>
                  </a:cubicBezTo>
                  <a:cubicBezTo>
                    <a:pt x="1484" y="1751"/>
                    <a:pt x="1486" y="1750"/>
                    <a:pt x="1486" y="1747"/>
                  </a:cubicBezTo>
                  <a:cubicBezTo>
                    <a:pt x="1486" y="1745"/>
                    <a:pt x="1484" y="1744"/>
                    <a:pt x="1483" y="1744"/>
                  </a:cubicBezTo>
                  <a:cubicBezTo>
                    <a:pt x="1483" y="1669"/>
                    <a:pt x="1483" y="1669"/>
                    <a:pt x="1483" y="1669"/>
                  </a:cubicBezTo>
                  <a:cubicBezTo>
                    <a:pt x="1484" y="1669"/>
                    <a:pt x="1486" y="1668"/>
                    <a:pt x="1486" y="1666"/>
                  </a:cubicBezTo>
                  <a:cubicBezTo>
                    <a:pt x="1486" y="1664"/>
                    <a:pt x="1484" y="1663"/>
                    <a:pt x="1483" y="1663"/>
                  </a:cubicBezTo>
                  <a:close/>
                  <a:moveTo>
                    <a:pt x="1139" y="1503"/>
                  </a:moveTo>
                  <a:cubicBezTo>
                    <a:pt x="1331" y="1503"/>
                    <a:pt x="1331" y="1503"/>
                    <a:pt x="1331" y="1503"/>
                  </a:cubicBezTo>
                  <a:cubicBezTo>
                    <a:pt x="1398" y="1084"/>
                    <a:pt x="1398" y="1084"/>
                    <a:pt x="1398" y="1084"/>
                  </a:cubicBezTo>
                  <a:cubicBezTo>
                    <a:pt x="1369" y="1049"/>
                    <a:pt x="1369" y="1049"/>
                    <a:pt x="1369" y="1049"/>
                  </a:cubicBezTo>
                  <a:cubicBezTo>
                    <a:pt x="1325" y="1101"/>
                    <a:pt x="1325" y="1101"/>
                    <a:pt x="1325" y="1101"/>
                  </a:cubicBezTo>
                  <a:cubicBezTo>
                    <a:pt x="1281" y="1049"/>
                    <a:pt x="1281" y="1049"/>
                    <a:pt x="1281" y="1049"/>
                  </a:cubicBezTo>
                  <a:cubicBezTo>
                    <a:pt x="1238" y="1101"/>
                    <a:pt x="1238" y="1101"/>
                    <a:pt x="1238" y="1101"/>
                  </a:cubicBezTo>
                  <a:cubicBezTo>
                    <a:pt x="1194" y="1049"/>
                    <a:pt x="1194" y="1049"/>
                    <a:pt x="1194" y="1049"/>
                  </a:cubicBezTo>
                  <a:cubicBezTo>
                    <a:pt x="1150" y="1101"/>
                    <a:pt x="1150" y="1101"/>
                    <a:pt x="1150" y="1101"/>
                  </a:cubicBezTo>
                  <a:cubicBezTo>
                    <a:pt x="1107" y="1049"/>
                    <a:pt x="1107" y="1049"/>
                    <a:pt x="1107" y="1049"/>
                  </a:cubicBezTo>
                  <a:cubicBezTo>
                    <a:pt x="1073" y="1090"/>
                    <a:pt x="1073" y="1090"/>
                    <a:pt x="1073" y="1090"/>
                  </a:cubicBezTo>
                  <a:lnTo>
                    <a:pt x="1139" y="1503"/>
                  </a:lnTo>
                  <a:close/>
                  <a:moveTo>
                    <a:pt x="1528" y="1517"/>
                  </a:moveTo>
                  <a:cubicBezTo>
                    <a:pt x="1523" y="1503"/>
                    <a:pt x="1510" y="1490"/>
                    <a:pt x="1491" y="1490"/>
                  </a:cubicBezTo>
                  <a:cubicBezTo>
                    <a:pt x="1491" y="1503"/>
                    <a:pt x="1491" y="1503"/>
                    <a:pt x="1491" y="1503"/>
                  </a:cubicBezTo>
                  <a:cubicBezTo>
                    <a:pt x="1505" y="1505"/>
                    <a:pt x="1517" y="1510"/>
                    <a:pt x="1528" y="1517"/>
                  </a:cubicBezTo>
                  <a:close/>
                  <a:moveTo>
                    <a:pt x="1700" y="840"/>
                  </a:moveTo>
                  <a:cubicBezTo>
                    <a:pt x="1700" y="584"/>
                    <a:pt x="1491" y="375"/>
                    <a:pt x="1235" y="375"/>
                  </a:cubicBezTo>
                  <a:cubicBezTo>
                    <a:pt x="979" y="375"/>
                    <a:pt x="770" y="584"/>
                    <a:pt x="770" y="840"/>
                  </a:cubicBezTo>
                  <a:cubicBezTo>
                    <a:pt x="770" y="842"/>
                    <a:pt x="776" y="1068"/>
                    <a:pt x="964" y="1310"/>
                  </a:cubicBezTo>
                  <a:cubicBezTo>
                    <a:pt x="964" y="1310"/>
                    <a:pt x="964" y="1310"/>
                    <a:pt x="964" y="1310"/>
                  </a:cubicBezTo>
                  <a:cubicBezTo>
                    <a:pt x="992" y="1346"/>
                    <a:pt x="1009" y="1395"/>
                    <a:pt x="1015" y="1454"/>
                  </a:cubicBezTo>
                  <a:cubicBezTo>
                    <a:pt x="1017" y="1473"/>
                    <a:pt x="1018" y="1491"/>
                    <a:pt x="1018" y="1503"/>
                  </a:cubicBezTo>
                  <a:cubicBezTo>
                    <a:pt x="1060" y="1503"/>
                    <a:pt x="1060" y="1503"/>
                    <a:pt x="1060" y="1503"/>
                  </a:cubicBezTo>
                  <a:cubicBezTo>
                    <a:pt x="975" y="976"/>
                    <a:pt x="975" y="976"/>
                    <a:pt x="975" y="976"/>
                  </a:cubicBezTo>
                  <a:cubicBezTo>
                    <a:pt x="1048" y="965"/>
                    <a:pt x="1048" y="965"/>
                    <a:pt x="1048" y="965"/>
                  </a:cubicBezTo>
                  <a:cubicBezTo>
                    <a:pt x="1050" y="963"/>
                    <a:pt x="1050" y="963"/>
                    <a:pt x="1050" y="963"/>
                  </a:cubicBezTo>
                  <a:cubicBezTo>
                    <a:pt x="1050" y="964"/>
                    <a:pt x="1050" y="964"/>
                    <a:pt x="1050" y="964"/>
                  </a:cubicBezTo>
                  <a:cubicBezTo>
                    <a:pt x="1052" y="964"/>
                    <a:pt x="1052" y="964"/>
                    <a:pt x="1052" y="964"/>
                  </a:cubicBezTo>
                  <a:cubicBezTo>
                    <a:pt x="1053" y="967"/>
                    <a:pt x="1053" y="967"/>
                    <a:pt x="1053" y="967"/>
                  </a:cubicBezTo>
                  <a:cubicBezTo>
                    <a:pt x="1063" y="980"/>
                    <a:pt x="1063" y="980"/>
                    <a:pt x="1063" y="980"/>
                  </a:cubicBezTo>
                  <a:cubicBezTo>
                    <a:pt x="1107" y="928"/>
                    <a:pt x="1107" y="928"/>
                    <a:pt x="1107" y="928"/>
                  </a:cubicBezTo>
                  <a:cubicBezTo>
                    <a:pt x="1150" y="980"/>
                    <a:pt x="1150" y="980"/>
                    <a:pt x="1150" y="980"/>
                  </a:cubicBezTo>
                  <a:cubicBezTo>
                    <a:pt x="1194" y="928"/>
                    <a:pt x="1194" y="928"/>
                    <a:pt x="1194" y="928"/>
                  </a:cubicBezTo>
                  <a:cubicBezTo>
                    <a:pt x="1238" y="980"/>
                    <a:pt x="1238" y="980"/>
                    <a:pt x="1238" y="980"/>
                  </a:cubicBezTo>
                  <a:cubicBezTo>
                    <a:pt x="1281" y="928"/>
                    <a:pt x="1281" y="928"/>
                    <a:pt x="1281" y="928"/>
                  </a:cubicBezTo>
                  <a:cubicBezTo>
                    <a:pt x="1325" y="980"/>
                    <a:pt x="1325" y="980"/>
                    <a:pt x="1325" y="980"/>
                  </a:cubicBezTo>
                  <a:cubicBezTo>
                    <a:pt x="1369" y="928"/>
                    <a:pt x="1369" y="928"/>
                    <a:pt x="1369" y="928"/>
                  </a:cubicBezTo>
                  <a:cubicBezTo>
                    <a:pt x="1413" y="980"/>
                    <a:pt x="1413" y="980"/>
                    <a:pt x="1413" y="980"/>
                  </a:cubicBezTo>
                  <a:cubicBezTo>
                    <a:pt x="1416" y="976"/>
                    <a:pt x="1416" y="976"/>
                    <a:pt x="1416" y="976"/>
                  </a:cubicBezTo>
                  <a:cubicBezTo>
                    <a:pt x="1418" y="964"/>
                    <a:pt x="1418" y="964"/>
                    <a:pt x="1418" y="964"/>
                  </a:cubicBezTo>
                  <a:cubicBezTo>
                    <a:pt x="1425" y="965"/>
                    <a:pt x="1425" y="965"/>
                    <a:pt x="1425" y="965"/>
                  </a:cubicBezTo>
                  <a:cubicBezTo>
                    <a:pt x="1427" y="963"/>
                    <a:pt x="1427" y="963"/>
                    <a:pt x="1427" y="963"/>
                  </a:cubicBezTo>
                  <a:cubicBezTo>
                    <a:pt x="1430" y="966"/>
                    <a:pt x="1430" y="966"/>
                    <a:pt x="1430" y="966"/>
                  </a:cubicBezTo>
                  <a:cubicBezTo>
                    <a:pt x="1495" y="976"/>
                    <a:pt x="1495" y="976"/>
                    <a:pt x="1495" y="976"/>
                  </a:cubicBezTo>
                  <a:cubicBezTo>
                    <a:pt x="1410" y="1503"/>
                    <a:pt x="1410" y="1503"/>
                    <a:pt x="1410" y="1503"/>
                  </a:cubicBezTo>
                  <a:cubicBezTo>
                    <a:pt x="1451" y="1503"/>
                    <a:pt x="1451" y="1503"/>
                    <a:pt x="1451" y="1503"/>
                  </a:cubicBezTo>
                  <a:cubicBezTo>
                    <a:pt x="1451" y="1491"/>
                    <a:pt x="1452" y="1473"/>
                    <a:pt x="1454" y="1454"/>
                  </a:cubicBezTo>
                  <a:cubicBezTo>
                    <a:pt x="1461" y="1395"/>
                    <a:pt x="1478" y="1346"/>
                    <a:pt x="1506" y="1310"/>
                  </a:cubicBezTo>
                  <a:cubicBezTo>
                    <a:pt x="1506" y="1310"/>
                    <a:pt x="1506" y="1310"/>
                    <a:pt x="1506" y="1310"/>
                  </a:cubicBezTo>
                  <a:cubicBezTo>
                    <a:pt x="1694" y="1068"/>
                    <a:pt x="1700" y="842"/>
                    <a:pt x="1700" y="8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ctr"/>
              <a:endParaRPr lang="en-US" dirty="0"/>
            </a:p>
          </p:txBody>
        </p:sp>
        <p:sp>
          <p:nvSpPr>
            <p:cNvPr id="17" name="Text Placeholder 1">
              <a:extLst>
                <a:ext uri="{FF2B5EF4-FFF2-40B4-BE49-F238E27FC236}">
                  <a16:creationId xmlns:a16="http://schemas.microsoft.com/office/drawing/2014/main" id="{2E76CDB4-0BD6-444C-94A4-C1D9857196A4}"/>
                </a:ext>
              </a:extLst>
            </p:cNvPr>
            <p:cNvSpPr txBox="1">
              <a:spLocks/>
            </p:cNvSpPr>
            <p:nvPr/>
          </p:nvSpPr>
          <p:spPr>
            <a:xfrm>
              <a:off x="285834" y="2308687"/>
              <a:ext cx="1170546" cy="303663"/>
            </a:xfrm>
            <a:prstGeom prst="rect">
              <a:avLst/>
            </a:prstGeom>
          </p:spPr>
          <p:txBody>
            <a:bodyPr lIns="91440" tIns="45720" rIns="91440" bIns="45720" anchor="t">
              <a:normAutofit/>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0" indent="0" algn="ctr" defTabSz="913685" fontAlgn="auto">
                <a:spcBef>
                  <a:spcPts val="200"/>
                </a:spcBef>
                <a:spcAft>
                  <a:spcPts val="200"/>
                </a:spcAft>
                <a:buClr>
                  <a:srgbClr val="A6A6A6"/>
                </a:buClr>
                <a:buNone/>
                <a:defRPr/>
              </a:pPr>
              <a:r>
                <a:rPr lang="en-US" sz="1200" dirty="0">
                  <a:solidFill>
                    <a:srgbClr val="1E2024"/>
                  </a:solidFill>
                  <a:latin typeface="Lato"/>
                </a:rPr>
                <a:t>Idea Creation</a:t>
              </a:r>
            </a:p>
          </p:txBody>
        </p:sp>
      </p:grpSp>
      <p:cxnSp>
        <p:nvCxnSpPr>
          <p:cNvPr id="18" name="Straight Connector 17">
            <a:extLst>
              <a:ext uri="{FF2B5EF4-FFF2-40B4-BE49-F238E27FC236}">
                <a16:creationId xmlns:a16="http://schemas.microsoft.com/office/drawing/2014/main" id="{E55099B0-FE9B-4D9D-9BFC-A11E3600DE9F}"/>
              </a:ext>
            </a:extLst>
          </p:cNvPr>
          <p:cNvCxnSpPr>
            <a:cxnSpLocks/>
          </p:cNvCxnSpPr>
          <p:nvPr/>
        </p:nvCxnSpPr>
        <p:spPr>
          <a:xfrm>
            <a:off x="1976817" y="1762619"/>
            <a:ext cx="1224654" cy="964031"/>
          </a:xfrm>
          <a:prstGeom prst="line">
            <a:avLst/>
          </a:prstGeom>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4219C557-D060-49A3-8881-79E5374792D0}"/>
              </a:ext>
            </a:extLst>
          </p:cNvPr>
          <p:cNvGrpSpPr/>
          <p:nvPr/>
        </p:nvGrpSpPr>
        <p:grpSpPr>
          <a:xfrm>
            <a:off x="6319363" y="896420"/>
            <a:ext cx="1083417" cy="1334864"/>
            <a:chOff x="6011647" y="659847"/>
            <a:chExt cx="1083417" cy="1334864"/>
          </a:xfrm>
        </p:grpSpPr>
        <p:sp>
          <p:nvSpPr>
            <p:cNvPr id="20" name="Freeform 319">
              <a:extLst>
                <a:ext uri="{FF2B5EF4-FFF2-40B4-BE49-F238E27FC236}">
                  <a16:creationId xmlns:a16="http://schemas.microsoft.com/office/drawing/2014/main" id="{4C0B49C4-4D77-4C36-92CB-262E3DEC2508}"/>
                </a:ext>
              </a:extLst>
            </p:cNvPr>
            <p:cNvSpPr>
              <a:spLocks noChangeAspect="1" noEditPoints="1"/>
            </p:cNvSpPr>
            <p:nvPr/>
          </p:nvSpPr>
          <p:spPr bwMode="auto">
            <a:xfrm>
              <a:off x="6163719" y="659847"/>
              <a:ext cx="779275" cy="782393"/>
            </a:xfrm>
            <a:custGeom>
              <a:avLst/>
              <a:gdLst>
                <a:gd name="T0" fmla="*/ 1405 w 1776"/>
                <a:gd name="T1" fmla="*/ 48 h 1780"/>
                <a:gd name="T2" fmla="*/ 739 w 1776"/>
                <a:gd name="T3" fmla="*/ 178 h 1780"/>
                <a:gd name="T4" fmla="*/ 600 w 1776"/>
                <a:gd name="T5" fmla="*/ 820 h 1780"/>
                <a:gd name="T6" fmla="*/ 388 w 1776"/>
                <a:gd name="T7" fmla="*/ 936 h 1780"/>
                <a:gd name="T8" fmla="*/ 0 w 1776"/>
                <a:gd name="T9" fmla="*/ 1324 h 1780"/>
                <a:gd name="T10" fmla="*/ 660 w 1776"/>
                <a:gd name="T11" fmla="*/ 1780 h 1780"/>
                <a:gd name="T12" fmla="*/ 777 w 1776"/>
                <a:gd name="T13" fmla="*/ 1324 h 1780"/>
                <a:gd name="T14" fmla="*/ 1169 w 1776"/>
                <a:gd name="T15" fmla="*/ 1214 h 1780"/>
                <a:gd name="T16" fmla="*/ 1728 w 1776"/>
                <a:gd name="T17" fmla="*/ 843 h 1780"/>
                <a:gd name="T18" fmla="*/ 700 w 1776"/>
                <a:gd name="T19" fmla="*/ 1201 h 1780"/>
                <a:gd name="T20" fmla="*/ 660 w 1776"/>
                <a:gd name="T21" fmla="*/ 1473 h 1780"/>
                <a:gd name="T22" fmla="*/ 536 w 1776"/>
                <a:gd name="T23" fmla="*/ 1225 h 1780"/>
                <a:gd name="T24" fmla="*/ 277 w 1776"/>
                <a:gd name="T25" fmla="*/ 1339 h 1780"/>
                <a:gd name="T26" fmla="*/ 103 w 1776"/>
                <a:gd name="T27" fmla="*/ 1473 h 1780"/>
                <a:gd name="T28" fmla="*/ 151 w 1776"/>
                <a:gd name="T29" fmla="*/ 1088 h 1780"/>
                <a:gd name="T30" fmla="*/ 625 w 1776"/>
                <a:gd name="T31" fmla="*/ 1087 h 1780"/>
                <a:gd name="T32" fmla="*/ 573 w 1776"/>
                <a:gd name="T33" fmla="*/ 1258 h 1780"/>
                <a:gd name="T34" fmla="*/ 700 w 1776"/>
                <a:gd name="T35" fmla="*/ 1201 h 1780"/>
                <a:gd name="T36" fmla="*/ 483 w 1776"/>
                <a:gd name="T37" fmla="*/ 1225 h 1780"/>
                <a:gd name="T38" fmla="*/ 562 w 1776"/>
                <a:gd name="T39" fmla="*/ 1410 h 1780"/>
                <a:gd name="T40" fmla="*/ 544 w 1776"/>
                <a:gd name="T41" fmla="*/ 1621 h 1780"/>
                <a:gd name="T42" fmla="*/ 509 w 1776"/>
                <a:gd name="T43" fmla="*/ 1495 h 1780"/>
                <a:gd name="T44" fmla="*/ 388 w 1776"/>
                <a:gd name="T45" fmla="*/ 1660 h 1780"/>
                <a:gd name="T46" fmla="*/ 272 w 1776"/>
                <a:gd name="T47" fmla="*/ 1495 h 1780"/>
                <a:gd name="T48" fmla="*/ 219 w 1776"/>
                <a:gd name="T49" fmla="*/ 1495 h 1780"/>
                <a:gd name="T50" fmla="*/ 156 w 1776"/>
                <a:gd name="T51" fmla="*/ 1473 h 1780"/>
                <a:gd name="T52" fmla="*/ 272 w 1776"/>
                <a:gd name="T53" fmla="*/ 1695 h 1780"/>
                <a:gd name="T54" fmla="*/ 491 w 1776"/>
                <a:gd name="T55" fmla="*/ 1699 h 1780"/>
                <a:gd name="T56" fmla="*/ 272 w 1776"/>
                <a:gd name="T57" fmla="*/ 1695 h 1780"/>
                <a:gd name="T58" fmla="*/ 691 w 1776"/>
                <a:gd name="T59" fmla="*/ 1144 h 1780"/>
                <a:gd name="T60" fmla="*/ 219 w 1776"/>
                <a:gd name="T61" fmla="*/ 1674 h 1780"/>
                <a:gd name="T62" fmla="*/ 156 w 1776"/>
                <a:gd name="T63" fmla="*/ 1636 h 1780"/>
                <a:gd name="T64" fmla="*/ 544 w 1776"/>
                <a:gd name="T65" fmla="*/ 1680 h 1780"/>
                <a:gd name="T66" fmla="*/ 1169 w 1776"/>
                <a:gd name="T67" fmla="*/ 1161 h 1780"/>
                <a:gd name="T68" fmla="*/ 706 w 1776"/>
                <a:gd name="T69" fmla="*/ 1134 h 1780"/>
                <a:gd name="T70" fmla="*/ 747 w 1776"/>
                <a:gd name="T71" fmla="*/ 965 h 1780"/>
                <a:gd name="T72" fmla="*/ 1723 w 1776"/>
                <a:gd name="T73" fmla="*/ 607 h 1780"/>
                <a:gd name="T74" fmla="*/ 808 w 1776"/>
                <a:gd name="T75" fmla="*/ 253 h 1780"/>
                <a:gd name="T76" fmla="*/ 1161 w 1776"/>
                <a:gd name="T77" fmla="*/ 1106 h 1780"/>
                <a:gd name="T78" fmla="*/ 1515 w 1776"/>
                <a:gd name="T79" fmla="*/ 253 h 1780"/>
                <a:gd name="T80" fmla="*/ 714 w 1776"/>
                <a:gd name="T81" fmla="*/ 606 h 1780"/>
                <a:gd name="T82" fmla="*/ 1161 w 1776"/>
                <a:gd name="T83" fmla="*/ 1053 h 1780"/>
                <a:gd name="T84" fmla="*/ 1319 w 1776"/>
                <a:gd name="T85" fmla="*/ 879 h 1780"/>
                <a:gd name="T86" fmla="*/ 886 w 1776"/>
                <a:gd name="T87" fmla="*/ 762 h 1780"/>
                <a:gd name="T88" fmla="*/ 1281 w 1776"/>
                <a:gd name="T89" fmla="*/ 630 h 1780"/>
                <a:gd name="T90" fmla="*/ 849 w 1776"/>
                <a:gd name="T91" fmla="*/ 477 h 1780"/>
                <a:gd name="T92" fmla="*/ 950 w 1776"/>
                <a:gd name="T93" fmla="*/ 450 h 1780"/>
                <a:gd name="T94" fmla="*/ 950 w 1776"/>
                <a:gd name="T95" fmla="*/ 503 h 1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76" h="1780">
                  <a:moveTo>
                    <a:pt x="1728" y="371"/>
                  </a:moveTo>
                  <a:cubicBezTo>
                    <a:pt x="1697" y="298"/>
                    <a:pt x="1654" y="233"/>
                    <a:pt x="1598" y="178"/>
                  </a:cubicBezTo>
                  <a:cubicBezTo>
                    <a:pt x="1542" y="122"/>
                    <a:pt x="1477" y="78"/>
                    <a:pt x="1405" y="48"/>
                  </a:cubicBezTo>
                  <a:cubicBezTo>
                    <a:pt x="1330" y="16"/>
                    <a:pt x="1251" y="0"/>
                    <a:pt x="1169" y="0"/>
                  </a:cubicBezTo>
                  <a:cubicBezTo>
                    <a:pt x="1087" y="0"/>
                    <a:pt x="1007" y="16"/>
                    <a:pt x="932" y="48"/>
                  </a:cubicBezTo>
                  <a:cubicBezTo>
                    <a:pt x="860" y="78"/>
                    <a:pt x="795" y="122"/>
                    <a:pt x="739" y="178"/>
                  </a:cubicBezTo>
                  <a:cubicBezTo>
                    <a:pt x="684" y="233"/>
                    <a:pt x="640" y="298"/>
                    <a:pt x="609" y="371"/>
                  </a:cubicBezTo>
                  <a:cubicBezTo>
                    <a:pt x="578" y="445"/>
                    <a:pt x="562" y="525"/>
                    <a:pt x="562" y="607"/>
                  </a:cubicBezTo>
                  <a:cubicBezTo>
                    <a:pt x="562" y="680"/>
                    <a:pt x="575" y="752"/>
                    <a:pt x="600" y="820"/>
                  </a:cubicBezTo>
                  <a:cubicBezTo>
                    <a:pt x="623" y="880"/>
                    <a:pt x="654" y="935"/>
                    <a:pt x="695" y="986"/>
                  </a:cubicBezTo>
                  <a:cubicBezTo>
                    <a:pt x="661" y="1049"/>
                    <a:pt x="661" y="1049"/>
                    <a:pt x="661" y="1049"/>
                  </a:cubicBezTo>
                  <a:cubicBezTo>
                    <a:pt x="588" y="976"/>
                    <a:pt x="491" y="936"/>
                    <a:pt x="388" y="936"/>
                  </a:cubicBezTo>
                  <a:cubicBezTo>
                    <a:pt x="388" y="936"/>
                    <a:pt x="388" y="936"/>
                    <a:pt x="388" y="936"/>
                  </a:cubicBezTo>
                  <a:cubicBezTo>
                    <a:pt x="284" y="936"/>
                    <a:pt x="187" y="977"/>
                    <a:pt x="113" y="1050"/>
                  </a:cubicBezTo>
                  <a:cubicBezTo>
                    <a:pt x="40" y="1124"/>
                    <a:pt x="0" y="1221"/>
                    <a:pt x="0" y="1324"/>
                  </a:cubicBezTo>
                  <a:cubicBezTo>
                    <a:pt x="0" y="1423"/>
                    <a:pt x="36" y="1516"/>
                    <a:pt x="103" y="1588"/>
                  </a:cubicBezTo>
                  <a:cubicBezTo>
                    <a:pt x="103" y="1780"/>
                    <a:pt x="103" y="1780"/>
                    <a:pt x="103" y="1780"/>
                  </a:cubicBezTo>
                  <a:cubicBezTo>
                    <a:pt x="660" y="1780"/>
                    <a:pt x="660" y="1780"/>
                    <a:pt x="660" y="1780"/>
                  </a:cubicBezTo>
                  <a:cubicBezTo>
                    <a:pt x="660" y="1602"/>
                    <a:pt x="660" y="1602"/>
                    <a:pt x="660" y="1602"/>
                  </a:cubicBezTo>
                  <a:cubicBezTo>
                    <a:pt x="661" y="1601"/>
                    <a:pt x="662" y="1599"/>
                    <a:pt x="663" y="1598"/>
                  </a:cubicBezTo>
                  <a:cubicBezTo>
                    <a:pt x="736" y="1525"/>
                    <a:pt x="777" y="1428"/>
                    <a:pt x="777" y="1324"/>
                  </a:cubicBezTo>
                  <a:cubicBezTo>
                    <a:pt x="776" y="1271"/>
                    <a:pt x="766" y="1220"/>
                    <a:pt x="745" y="1172"/>
                  </a:cubicBezTo>
                  <a:cubicBezTo>
                    <a:pt x="837" y="1115"/>
                    <a:pt x="837" y="1115"/>
                    <a:pt x="837" y="1115"/>
                  </a:cubicBezTo>
                  <a:cubicBezTo>
                    <a:pt x="936" y="1180"/>
                    <a:pt x="1050" y="1214"/>
                    <a:pt x="1169" y="1214"/>
                  </a:cubicBezTo>
                  <a:cubicBezTo>
                    <a:pt x="1251" y="1214"/>
                    <a:pt x="1330" y="1198"/>
                    <a:pt x="1405" y="1166"/>
                  </a:cubicBezTo>
                  <a:cubicBezTo>
                    <a:pt x="1477" y="1136"/>
                    <a:pt x="1542" y="1092"/>
                    <a:pt x="1598" y="1036"/>
                  </a:cubicBezTo>
                  <a:cubicBezTo>
                    <a:pt x="1654" y="980"/>
                    <a:pt x="1697" y="915"/>
                    <a:pt x="1728" y="843"/>
                  </a:cubicBezTo>
                  <a:cubicBezTo>
                    <a:pt x="1760" y="768"/>
                    <a:pt x="1776" y="689"/>
                    <a:pt x="1776" y="607"/>
                  </a:cubicBezTo>
                  <a:cubicBezTo>
                    <a:pt x="1776" y="525"/>
                    <a:pt x="1760" y="445"/>
                    <a:pt x="1728" y="371"/>
                  </a:cubicBezTo>
                  <a:close/>
                  <a:moveTo>
                    <a:pt x="700" y="1201"/>
                  </a:moveTo>
                  <a:cubicBezTo>
                    <a:pt x="716" y="1240"/>
                    <a:pt x="724" y="1281"/>
                    <a:pt x="724" y="1324"/>
                  </a:cubicBezTo>
                  <a:cubicBezTo>
                    <a:pt x="724" y="1396"/>
                    <a:pt x="701" y="1464"/>
                    <a:pt x="660" y="1521"/>
                  </a:cubicBezTo>
                  <a:cubicBezTo>
                    <a:pt x="660" y="1473"/>
                    <a:pt x="660" y="1473"/>
                    <a:pt x="660" y="1473"/>
                  </a:cubicBezTo>
                  <a:cubicBezTo>
                    <a:pt x="659" y="1424"/>
                    <a:pt x="622" y="1373"/>
                    <a:pt x="577" y="1360"/>
                  </a:cubicBezTo>
                  <a:cubicBezTo>
                    <a:pt x="547" y="1351"/>
                    <a:pt x="516" y="1344"/>
                    <a:pt x="485" y="1339"/>
                  </a:cubicBezTo>
                  <a:cubicBezTo>
                    <a:pt x="516" y="1311"/>
                    <a:pt x="536" y="1270"/>
                    <a:pt x="536" y="1225"/>
                  </a:cubicBezTo>
                  <a:cubicBezTo>
                    <a:pt x="536" y="1140"/>
                    <a:pt x="466" y="1071"/>
                    <a:pt x="381" y="1071"/>
                  </a:cubicBezTo>
                  <a:cubicBezTo>
                    <a:pt x="296" y="1071"/>
                    <a:pt x="227" y="1140"/>
                    <a:pt x="227" y="1225"/>
                  </a:cubicBezTo>
                  <a:cubicBezTo>
                    <a:pt x="227" y="1270"/>
                    <a:pt x="246" y="1311"/>
                    <a:pt x="277" y="1339"/>
                  </a:cubicBezTo>
                  <a:cubicBezTo>
                    <a:pt x="246" y="1344"/>
                    <a:pt x="216" y="1351"/>
                    <a:pt x="186" y="1360"/>
                  </a:cubicBezTo>
                  <a:cubicBezTo>
                    <a:pt x="185" y="1360"/>
                    <a:pt x="185" y="1360"/>
                    <a:pt x="185" y="1360"/>
                  </a:cubicBezTo>
                  <a:cubicBezTo>
                    <a:pt x="140" y="1373"/>
                    <a:pt x="103" y="1424"/>
                    <a:pt x="103" y="1473"/>
                  </a:cubicBezTo>
                  <a:cubicBezTo>
                    <a:pt x="103" y="1501"/>
                    <a:pt x="103" y="1501"/>
                    <a:pt x="103" y="1501"/>
                  </a:cubicBezTo>
                  <a:cubicBezTo>
                    <a:pt x="70" y="1448"/>
                    <a:pt x="53" y="1388"/>
                    <a:pt x="53" y="1324"/>
                  </a:cubicBezTo>
                  <a:cubicBezTo>
                    <a:pt x="53" y="1235"/>
                    <a:pt x="88" y="1151"/>
                    <a:pt x="151" y="1088"/>
                  </a:cubicBezTo>
                  <a:cubicBezTo>
                    <a:pt x="214" y="1024"/>
                    <a:pt x="298" y="989"/>
                    <a:pt x="388" y="989"/>
                  </a:cubicBezTo>
                  <a:cubicBezTo>
                    <a:pt x="388" y="989"/>
                    <a:pt x="388" y="989"/>
                    <a:pt x="388" y="989"/>
                  </a:cubicBezTo>
                  <a:cubicBezTo>
                    <a:pt x="478" y="989"/>
                    <a:pt x="562" y="1024"/>
                    <a:pt x="625" y="1087"/>
                  </a:cubicBezTo>
                  <a:cubicBezTo>
                    <a:pt x="629" y="1091"/>
                    <a:pt x="632" y="1094"/>
                    <a:pt x="635" y="1098"/>
                  </a:cubicBezTo>
                  <a:cubicBezTo>
                    <a:pt x="568" y="1226"/>
                    <a:pt x="568" y="1226"/>
                    <a:pt x="568" y="1226"/>
                  </a:cubicBezTo>
                  <a:cubicBezTo>
                    <a:pt x="562" y="1237"/>
                    <a:pt x="564" y="1250"/>
                    <a:pt x="573" y="1258"/>
                  </a:cubicBezTo>
                  <a:cubicBezTo>
                    <a:pt x="578" y="1263"/>
                    <a:pt x="584" y="1265"/>
                    <a:pt x="591" y="1265"/>
                  </a:cubicBezTo>
                  <a:cubicBezTo>
                    <a:pt x="596" y="1265"/>
                    <a:pt x="601" y="1264"/>
                    <a:pt x="605" y="1261"/>
                  </a:cubicBezTo>
                  <a:lnTo>
                    <a:pt x="700" y="1201"/>
                  </a:lnTo>
                  <a:close/>
                  <a:moveTo>
                    <a:pt x="280" y="1225"/>
                  </a:moveTo>
                  <a:cubicBezTo>
                    <a:pt x="280" y="1169"/>
                    <a:pt x="325" y="1124"/>
                    <a:pt x="381" y="1124"/>
                  </a:cubicBezTo>
                  <a:cubicBezTo>
                    <a:pt x="437" y="1124"/>
                    <a:pt x="483" y="1169"/>
                    <a:pt x="483" y="1225"/>
                  </a:cubicBezTo>
                  <a:cubicBezTo>
                    <a:pt x="483" y="1281"/>
                    <a:pt x="437" y="1327"/>
                    <a:pt x="381" y="1327"/>
                  </a:cubicBezTo>
                  <a:cubicBezTo>
                    <a:pt x="325" y="1327"/>
                    <a:pt x="280" y="1281"/>
                    <a:pt x="280" y="1225"/>
                  </a:cubicBezTo>
                  <a:close/>
                  <a:moveTo>
                    <a:pt x="562" y="1410"/>
                  </a:moveTo>
                  <a:cubicBezTo>
                    <a:pt x="585" y="1417"/>
                    <a:pt x="607" y="1447"/>
                    <a:pt x="607" y="1473"/>
                  </a:cubicBezTo>
                  <a:cubicBezTo>
                    <a:pt x="607" y="1578"/>
                    <a:pt x="607" y="1578"/>
                    <a:pt x="607" y="1578"/>
                  </a:cubicBezTo>
                  <a:cubicBezTo>
                    <a:pt x="587" y="1595"/>
                    <a:pt x="566" y="1610"/>
                    <a:pt x="544" y="1621"/>
                  </a:cubicBezTo>
                  <a:cubicBezTo>
                    <a:pt x="544" y="1495"/>
                    <a:pt x="544" y="1495"/>
                    <a:pt x="544" y="1495"/>
                  </a:cubicBezTo>
                  <a:cubicBezTo>
                    <a:pt x="526" y="1495"/>
                    <a:pt x="526" y="1495"/>
                    <a:pt x="526" y="1495"/>
                  </a:cubicBezTo>
                  <a:cubicBezTo>
                    <a:pt x="509" y="1495"/>
                    <a:pt x="509" y="1495"/>
                    <a:pt x="509" y="1495"/>
                  </a:cubicBezTo>
                  <a:cubicBezTo>
                    <a:pt x="491" y="1495"/>
                    <a:pt x="491" y="1495"/>
                    <a:pt x="491" y="1495"/>
                  </a:cubicBezTo>
                  <a:cubicBezTo>
                    <a:pt x="491" y="1644"/>
                    <a:pt x="491" y="1644"/>
                    <a:pt x="491" y="1644"/>
                  </a:cubicBezTo>
                  <a:cubicBezTo>
                    <a:pt x="458" y="1654"/>
                    <a:pt x="424" y="1660"/>
                    <a:pt x="388" y="1660"/>
                  </a:cubicBezTo>
                  <a:cubicBezTo>
                    <a:pt x="388" y="1660"/>
                    <a:pt x="388" y="1660"/>
                    <a:pt x="388" y="1660"/>
                  </a:cubicBezTo>
                  <a:cubicBezTo>
                    <a:pt x="348" y="1660"/>
                    <a:pt x="308" y="1652"/>
                    <a:pt x="272" y="1639"/>
                  </a:cubicBezTo>
                  <a:cubicBezTo>
                    <a:pt x="272" y="1495"/>
                    <a:pt x="272" y="1495"/>
                    <a:pt x="272" y="1495"/>
                  </a:cubicBezTo>
                  <a:cubicBezTo>
                    <a:pt x="254" y="1495"/>
                    <a:pt x="254" y="1495"/>
                    <a:pt x="254" y="1495"/>
                  </a:cubicBezTo>
                  <a:cubicBezTo>
                    <a:pt x="236" y="1495"/>
                    <a:pt x="236" y="1495"/>
                    <a:pt x="236" y="1495"/>
                  </a:cubicBezTo>
                  <a:cubicBezTo>
                    <a:pt x="219" y="1495"/>
                    <a:pt x="219" y="1495"/>
                    <a:pt x="219" y="1495"/>
                  </a:cubicBezTo>
                  <a:cubicBezTo>
                    <a:pt x="219" y="1614"/>
                    <a:pt x="219" y="1614"/>
                    <a:pt x="219" y="1614"/>
                  </a:cubicBezTo>
                  <a:cubicBezTo>
                    <a:pt x="196" y="1601"/>
                    <a:pt x="175" y="1585"/>
                    <a:pt x="156" y="1566"/>
                  </a:cubicBezTo>
                  <a:cubicBezTo>
                    <a:pt x="156" y="1473"/>
                    <a:pt x="156" y="1473"/>
                    <a:pt x="156" y="1473"/>
                  </a:cubicBezTo>
                  <a:cubicBezTo>
                    <a:pt x="156" y="1448"/>
                    <a:pt x="178" y="1417"/>
                    <a:pt x="201" y="1410"/>
                  </a:cubicBezTo>
                  <a:cubicBezTo>
                    <a:pt x="319" y="1375"/>
                    <a:pt x="444" y="1375"/>
                    <a:pt x="562" y="1410"/>
                  </a:cubicBezTo>
                  <a:close/>
                  <a:moveTo>
                    <a:pt x="272" y="1695"/>
                  </a:moveTo>
                  <a:cubicBezTo>
                    <a:pt x="309" y="1707"/>
                    <a:pt x="348" y="1713"/>
                    <a:pt x="388" y="1713"/>
                  </a:cubicBezTo>
                  <a:cubicBezTo>
                    <a:pt x="388" y="1713"/>
                    <a:pt x="388" y="1713"/>
                    <a:pt x="388" y="1713"/>
                  </a:cubicBezTo>
                  <a:cubicBezTo>
                    <a:pt x="423" y="1713"/>
                    <a:pt x="458" y="1708"/>
                    <a:pt x="491" y="1699"/>
                  </a:cubicBezTo>
                  <a:cubicBezTo>
                    <a:pt x="491" y="1727"/>
                    <a:pt x="491" y="1727"/>
                    <a:pt x="491" y="1727"/>
                  </a:cubicBezTo>
                  <a:cubicBezTo>
                    <a:pt x="272" y="1727"/>
                    <a:pt x="272" y="1727"/>
                    <a:pt x="272" y="1727"/>
                  </a:cubicBezTo>
                  <a:lnTo>
                    <a:pt x="272" y="1695"/>
                  </a:lnTo>
                  <a:close/>
                  <a:moveTo>
                    <a:pt x="661" y="1163"/>
                  </a:moveTo>
                  <a:cubicBezTo>
                    <a:pt x="680" y="1126"/>
                    <a:pt x="680" y="1126"/>
                    <a:pt x="680" y="1126"/>
                  </a:cubicBezTo>
                  <a:cubicBezTo>
                    <a:pt x="684" y="1132"/>
                    <a:pt x="688" y="1138"/>
                    <a:pt x="691" y="1144"/>
                  </a:cubicBezTo>
                  <a:lnTo>
                    <a:pt x="661" y="1163"/>
                  </a:lnTo>
                  <a:close/>
                  <a:moveTo>
                    <a:pt x="156" y="1636"/>
                  </a:moveTo>
                  <a:cubicBezTo>
                    <a:pt x="176" y="1650"/>
                    <a:pt x="197" y="1663"/>
                    <a:pt x="219" y="1674"/>
                  </a:cubicBezTo>
                  <a:cubicBezTo>
                    <a:pt x="219" y="1727"/>
                    <a:pt x="219" y="1727"/>
                    <a:pt x="219" y="1727"/>
                  </a:cubicBezTo>
                  <a:cubicBezTo>
                    <a:pt x="156" y="1727"/>
                    <a:pt x="156" y="1727"/>
                    <a:pt x="156" y="1727"/>
                  </a:cubicBezTo>
                  <a:lnTo>
                    <a:pt x="156" y="1636"/>
                  </a:lnTo>
                  <a:close/>
                  <a:moveTo>
                    <a:pt x="607" y="1727"/>
                  </a:moveTo>
                  <a:cubicBezTo>
                    <a:pt x="544" y="1727"/>
                    <a:pt x="544" y="1727"/>
                    <a:pt x="544" y="1727"/>
                  </a:cubicBezTo>
                  <a:cubicBezTo>
                    <a:pt x="544" y="1680"/>
                    <a:pt x="544" y="1680"/>
                    <a:pt x="544" y="1680"/>
                  </a:cubicBezTo>
                  <a:cubicBezTo>
                    <a:pt x="566" y="1671"/>
                    <a:pt x="587" y="1659"/>
                    <a:pt x="607" y="1645"/>
                  </a:cubicBezTo>
                  <a:lnTo>
                    <a:pt x="607" y="1727"/>
                  </a:lnTo>
                  <a:close/>
                  <a:moveTo>
                    <a:pt x="1169" y="1161"/>
                  </a:moveTo>
                  <a:cubicBezTo>
                    <a:pt x="1055" y="1161"/>
                    <a:pt x="946" y="1126"/>
                    <a:pt x="852" y="1061"/>
                  </a:cubicBezTo>
                  <a:cubicBezTo>
                    <a:pt x="843" y="1055"/>
                    <a:pt x="832" y="1055"/>
                    <a:pt x="823" y="1061"/>
                  </a:cubicBezTo>
                  <a:cubicBezTo>
                    <a:pt x="706" y="1134"/>
                    <a:pt x="706" y="1134"/>
                    <a:pt x="706" y="1134"/>
                  </a:cubicBezTo>
                  <a:cubicBezTo>
                    <a:pt x="701" y="1126"/>
                    <a:pt x="695" y="1117"/>
                    <a:pt x="690" y="1109"/>
                  </a:cubicBezTo>
                  <a:cubicBezTo>
                    <a:pt x="750" y="995"/>
                    <a:pt x="750" y="995"/>
                    <a:pt x="750" y="995"/>
                  </a:cubicBezTo>
                  <a:cubicBezTo>
                    <a:pt x="755" y="985"/>
                    <a:pt x="754" y="973"/>
                    <a:pt x="747" y="965"/>
                  </a:cubicBezTo>
                  <a:cubicBezTo>
                    <a:pt x="661" y="865"/>
                    <a:pt x="615" y="738"/>
                    <a:pt x="615" y="607"/>
                  </a:cubicBezTo>
                  <a:cubicBezTo>
                    <a:pt x="615" y="301"/>
                    <a:pt x="863" y="53"/>
                    <a:pt x="1169" y="53"/>
                  </a:cubicBezTo>
                  <a:cubicBezTo>
                    <a:pt x="1474" y="53"/>
                    <a:pt x="1723" y="301"/>
                    <a:pt x="1723" y="607"/>
                  </a:cubicBezTo>
                  <a:cubicBezTo>
                    <a:pt x="1723" y="912"/>
                    <a:pt x="1474" y="1161"/>
                    <a:pt x="1169" y="1161"/>
                  </a:cubicBezTo>
                  <a:close/>
                  <a:moveTo>
                    <a:pt x="1161" y="106"/>
                  </a:moveTo>
                  <a:cubicBezTo>
                    <a:pt x="1028" y="106"/>
                    <a:pt x="902" y="158"/>
                    <a:pt x="808" y="253"/>
                  </a:cubicBezTo>
                  <a:cubicBezTo>
                    <a:pt x="713" y="347"/>
                    <a:pt x="661" y="473"/>
                    <a:pt x="661" y="606"/>
                  </a:cubicBezTo>
                  <a:cubicBezTo>
                    <a:pt x="661" y="740"/>
                    <a:pt x="713" y="865"/>
                    <a:pt x="808" y="960"/>
                  </a:cubicBezTo>
                  <a:cubicBezTo>
                    <a:pt x="902" y="1054"/>
                    <a:pt x="1028" y="1106"/>
                    <a:pt x="1161" y="1106"/>
                  </a:cubicBezTo>
                  <a:cubicBezTo>
                    <a:pt x="1295" y="1106"/>
                    <a:pt x="1420" y="1054"/>
                    <a:pt x="1515" y="960"/>
                  </a:cubicBezTo>
                  <a:cubicBezTo>
                    <a:pt x="1609" y="865"/>
                    <a:pt x="1661" y="740"/>
                    <a:pt x="1661" y="606"/>
                  </a:cubicBezTo>
                  <a:cubicBezTo>
                    <a:pt x="1661" y="473"/>
                    <a:pt x="1609" y="347"/>
                    <a:pt x="1515" y="253"/>
                  </a:cubicBezTo>
                  <a:cubicBezTo>
                    <a:pt x="1420" y="158"/>
                    <a:pt x="1295" y="106"/>
                    <a:pt x="1161" y="106"/>
                  </a:cubicBezTo>
                  <a:close/>
                  <a:moveTo>
                    <a:pt x="1161" y="1053"/>
                  </a:moveTo>
                  <a:cubicBezTo>
                    <a:pt x="915" y="1053"/>
                    <a:pt x="714" y="853"/>
                    <a:pt x="714" y="606"/>
                  </a:cubicBezTo>
                  <a:cubicBezTo>
                    <a:pt x="714" y="360"/>
                    <a:pt x="915" y="159"/>
                    <a:pt x="1161" y="159"/>
                  </a:cubicBezTo>
                  <a:cubicBezTo>
                    <a:pt x="1408" y="159"/>
                    <a:pt x="1608" y="360"/>
                    <a:pt x="1608" y="606"/>
                  </a:cubicBezTo>
                  <a:cubicBezTo>
                    <a:pt x="1608" y="853"/>
                    <a:pt x="1408" y="1053"/>
                    <a:pt x="1161" y="1053"/>
                  </a:cubicBezTo>
                  <a:close/>
                  <a:moveTo>
                    <a:pt x="1319" y="592"/>
                  </a:moveTo>
                  <a:cubicBezTo>
                    <a:pt x="1462" y="736"/>
                    <a:pt x="1462" y="736"/>
                    <a:pt x="1462" y="736"/>
                  </a:cubicBezTo>
                  <a:cubicBezTo>
                    <a:pt x="1319" y="879"/>
                    <a:pt x="1319" y="879"/>
                    <a:pt x="1319" y="879"/>
                  </a:cubicBezTo>
                  <a:cubicBezTo>
                    <a:pt x="1281" y="842"/>
                    <a:pt x="1281" y="842"/>
                    <a:pt x="1281" y="842"/>
                  </a:cubicBezTo>
                  <a:cubicBezTo>
                    <a:pt x="1361" y="762"/>
                    <a:pt x="1361" y="762"/>
                    <a:pt x="1361" y="762"/>
                  </a:cubicBezTo>
                  <a:cubicBezTo>
                    <a:pt x="886" y="762"/>
                    <a:pt x="886" y="762"/>
                    <a:pt x="886" y="762"/>
                  </a:cubicBezTo>
                  <a:cubicBezTo>
                    <a:pt x="886" y="709"/>
                    <a:pt x="886" y="709"/>
                    <a:pt x="886" y="709"/>
                  </a:cubicBezTo>
                  <a:cubicBezTo>
                    <a:pt x="1361" y="709"/>
                    <a:pt x="1361" y="709"/>
                    <a:pt x="1361" y="709"/>
                  </a:cubicBezTo>
                  <a:cubicBezTo>
                    <a:pt x="1281" y="630"/>
                    <a:pt x="1281" y="630"/>
                    <a:pt x="1281" y="630"/>
                  </a:cubicBezTo>
                  <a:lnTo>
                    <a:pt x="1319" y="592"/>
                  </a:lnTo>
                  <a:close/>
                  <a:moveTo>
                    <a:pt x="992" y="620"/>
                  </a:moveTo>
                  <a:cubicBezTo>
                    <a:pt x="849" y="477"/>
                    <a:pt x="849" y="477"/>
                    <a:pt x="849" y="477"/>
                  </a:cubicBezTo>
                  <a:cubicBezTo>
                    <a:pt x="992" y="333"/>
                    <a:pt x="992" y="333"/>
                    <a:pt x="992" y="333"/>
                  </a:cubicBezTo>
                  <a:cubicBezTo>
                    <a:pt x="1030" y="371"/>
                    <a:pt x="1030" y="371"/>
                    <a:pt x="1030" y="371"/>
                  </a:cubicBezTo>
                  <a:cubicBezTo>
                    <a:pt x="950" y="450"/>
                    <a:pt x="950" y="450"/>
                    <a:pt x="950" y="450"/>
                  </a:cubicBezTo>
                  <a:cubicBezTo>
                    <a:pt x="1425" y="450"/>
                    <a:pt x="1425" y="450"/>
                    <a:pt x="1425" y="450"/>
                  </a:cubicBezTo>
                  <a:cubicBezTo>
                    <a:pt x="1425" y="503"/>
                    <a:pt x="1425" y="503"/>
                    <a:pt x="1425" y="503"/>
                  </a:cubicBezTo>
                  <a:cubicBezTo>
                    <a:pt x="950" y="503"/>
                    <a:pt x="950" y="503"/>
                    <a:pt x="950" y="503"/>
                  </a:cubicBezTo>
                  <a:cubicBezTo>
                    <a:pt x="1030" y="583"/>
                    <a:pt x="1030" y="583"/>
                    <a:pt x="1030" y="583"/>
                  </a:cubicBezTo>
                  <a:lnTo>
                    <a:pt x="992" y="62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ctr"/>
              <a:endParaRPr lang="en-US" dirty="0"/>
            </a:p>
          </p:txBody>
        </p:sp>
        <p:sp>
          <p:nvSpPr>
            <p:cNvPr id="21" name="Text Placeholder 1">
              <a:extLst>
                <a:ext uri="{FF2B5EF4-FFF2-40B4-BE49-F238E27FC236}">
                  <a16:creationId xmlns:a16="http://schemas.microsoft.com/office/drawing/2014/main" id="{DF319774-7EEA-451E-BB05-F1718C7381CF}"/>
                </a:ext>
              </a:extLst>
            </p:cNvPr>
            <p:cNvSpPr txBox="1">
              <a:spLocks/>
            </p:cNvSpPr>
            <p:nvPr/>
          </p:nvSpPr>
          <p:spPr>
            <a:xfrm>
              <a:off x="6011647" y="1520761"/>
              <a:ext cx="1083417" cy="473950"/>
            </a:xfrm>
            <a:prstGeom prst="rect">
              <a:avLst/>
            </a:prstGeom>
          </p:spPr>
          <p:txBody>
            <a:bodyPr lIns="91440" tIns="45720" rIns="91440" bIns="45720" anchor="t">
              <a:normAutofit/>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0" indent="0" algn="ctr" defTabSz="913685" fontAlgn="auto">
                <a:spcBef>
                  <a:spcPts val="200"/>
                </a:spcBef>
                <a:spcAft>
                  <a:spcPts val="200"/>
                </a:spcAft>
                <a:buClr>
                  <a:srgbClr val="A6A6A6"/>
                </a:buClr>
                <a:buNone/>
                <a:defRPr/>
              </a:pPr>
              <a:r>
                <a:rPr lang="en-US" sz="1200" dirty="0">
                  <a:solidFill>
                    <a:srgbClr val="1E2024"/>
                  </a:solidFill>
                  <a:latin typeface="Lato"/>
                </a:rPr>
                <a:t>Align Work &amp; Strategy</a:t>
              </a:r>
            </a:p>
          </p:txBody>
        </p:sp>
      </p:grpSp>
      <p:grpSp>
        <p:nvGrpSpPr>
          <p:cNvPr id="47" name="Group 46">
            <a:extLst>
              <a:ext uri="{FF2B5EF4-FFF2-40B4-BE49-F238E27FC236}">
                <a16:creationId xmlns:a16="http://schemas.microsoft.com/office/drawing/2014/main" id="{05FF059F-7816-418A-A387-5372D294D850}"/>
              </a:ext>
            </a:extLst>
          </p:cNvPr>
          <p:cNvGrpSpPr/>
          <p:nvPr/>
        </p:nvGrpSpPr>
        <p:grpSpPr>
          <a:xfrm>
            <a:off x="893400" y="2934752"/>
            <a:ext cx="1083417" cy="1105783"/>
            <a:chOff x="871107" y="3844614"/>
            <a:chExt cx="1083417" cy="1105783"/>
          </a:xfrm>
        </p:grpSpPr>
        <p:sp>
          <p:nvSpPr>
            <p:cNvPr id="22" name="Freeform 23">
              <a:extLst>
                <a:ext uri="{FF2B5EF4-FFF2-40B4-BE49-F238E27FC236}">
                  <a16:creationId xmlns:a16="http://schemas.microsoft.com/office/drawing/2014/main" id="{B9B16DB0-BED8-453E-BD9B-B783C9E0550D}"/>
                </a:ext>
              </a:extLst>
            </p:cNvPr>
            <p:cNvSpPr>
              <a:spLocks noChangeAspect="1" noEditPoints="1"/>
            </p:cNvSpPr>
            <p:nvPr/>
          </p:nvSpPr>
          <p:spPr bwMode="auto">
            <a:xfrm>
              <a:off x="1084344" y="3844614"/>
              <a:ext cx="656941" cy="729171"/>
            </a:xfrm>
            <a:custGeom>
              <a:avLst/>
              <a:gdLst>
                <a:gd name="T0" fmla="*/ 1128 w 2395"/>
                <a:gd name="T1" fmla="*/ 635 h 2659"/>
                <a:gd name="T2" fmla="*/ 141 w 2395"/>
                <a:gd name="T3" fmla="*/ 635 h 2659"/>
                <a:gd name="T4" fmla="*/ 984 w 2395"/>
                <a:gd name="T5" fmla="*/ 984 h 2659"/>
                <a:gd name="T6" fmla="*/ 635 w 2395"/>
                <a:gd name="T7" fmla="*/ 219 h 2659"/>
                <a:gd name="T8" fmla="*/ 635 w 2395"/>
                <a:gd name="T9" fmla="*/ 1050 h 2659"/>
                <a:gd name="T10" fmla="*/ 677 w 2395"/>
                <a:gd name="T11" fmla="*/ 953 h 2659"/>
                <a:gd name="T12" fmla="*/ 807 w 2395"/>
                <a:gd name="T13" fmla="*/ 793 h 2659"/>
                <a:gd name="T14" fmla="*/ 732 w 2395"/>
                <a:gd name="T15" fmla="*/ 617 h 2659"/>
                <a:gd name="T16" fmla="*/ 712 w 2395"/>
                <a:gd name="T17" fmla="*/ 608 h 2659"/>
                <a:gd name="T18" fmla="*/ 677 w 2395"/>
                <a:gd name="T19" fmla="*/ 594 h 2659"/>
                <a:gd name="T20" fmla="*/ 729 w 2395"/>
                <a:gd name="T21" fmla="*/ 446 h 2659"/>
                <a:gd name="T22" fmla="*/ 807 w 2395"/>
                <a:gd name="T23" fmla="*/ 477 h 2659"/>
                <a:gd name="T24" fmla="*/ 677 w 2395"/>
                <a:gd name="T25" fmla="*/ 310 h 2659"/>
                <a:gd name="T26" fmla="*/ 599 w 2395"/>
                <a:gd name="T27" fmla="*/ 289 h 2659"/>
                <a:gd name="T28" fmla="*/ 593 w 2395"/>
                <a:gd name="T29" fmla="*/ 310 h 2659"/>
                <a:gd name="T30" fmla="*/ 457 w 2395"/>
                <a:gd name="T31" fmla="*/ 512 h 2659"/>
                <a:gd name="T32" fmla="*/ 533 w 2395"/>
                <a:gd name="T33" fmla="*/ 623 h 2659"/>
                <a:gd name="T34" fmla="*/ 599 w 2395"/>
                <a:gd name="T35" fmla="*/ 648 h 2659"/>
                <a:gd name="T36" fmla="*/ 593 w 2395"/>
                <a:gd name="T37" fmla="*/ 851 h 2659"/>
                <a:gd name="T38" fmla="*/ 535 w 2395"/>
                <a:gd name="T39" fmla="*/ 762 h 2659"/>
                <a:gd name="T40" fmla="*/ 457 w 2395"/>
                <a:gd name="T41" fmla="*/ 793 h 2659"/>
                <a:gd name="T42" fmla="*/ 599 w 2395"/>
                <a:gd name="T43" fmla="*/ 929 h 2659"/>
                <a:gd name="T44" fmla="*/ 677 w 2395"/>
                <a:gd name="T45" fmla="*/ 953 h 2659"/>
                <a:gd name="T46" fmla="*/ 535 w 2395"/>
                <a:gd name="T47" fmla="*/ 446 h 2659"/>
                <a:gd name="T48" fmla="*/ 599 w 2395"/>
                <a:gd name="T49" fmla="*/ 388 h 2659"/>
                <a:gd name="T50" fmla="*/ 590 w 2395"/>
                <a:gd name="T51" fmla="*/ 561 h 2659"/>
                <a:gd name="T52" fmla="*/ 584 w 2395"/>
                <a:gd name="T53" fmla="*/ 559 h 2659"/>
                <a:gd name="T54" fmla="*/ 535 w 2395"/>
                <a:gd name="T55" fmla="*/ 512 h 2659"/>
                <a:gd name="T56" fmla="*/ 729 w 2395"/>
                <a:gd name="T57" fmla="*/ 727 h 2659"/>
                <a:gd name="T58" fmla="*/ 677 w 2395"/>
                <a:gd name="T59" fmla="*/ 851 h 2659"/>
                <a:gd name="T60" fmla="*/ 693 w 2395"/>
                <a:gd name="T61" fmla="*/ 685 h 2659"/>
                <a:gd name="T62" fmla="*/ 2100 w 2395"/>
                <a:gd name="T63" fmla="*/ 650 h 2659"/>
                <a:gd name="T64" fmla="*/ 2099 w 2395"/>
                <a:gd name="T65" fmla="*/ 639 h 2659"/>
                <a:gd name="T66" fmla="*/ 2081 w 2395"/>
                <a:gd name="T67" fmla="*/ 384 h 2659"/>
                <a:gd name="T68" fmla="*/ 1476 w 2395"/>
                <a:gd name="T69" fmla="*/ 384 h 2659"/>
                <a:gd name="T70" fmla="*/ 1419 w 2395"/>
                <a:gd name="T71" fmla="*/ 639 h 2659"/>
                <a:gd name="T72" fmla="*/ 928 w 2395"/>
                <a:gd name="T73" fmla="*/ 1198 h 2659"/>
                <a:gd name="T74" fmla="*/ 1269 w 2395"/>
                <a:gd name="T75" fmla="*/ 635 h 2659"/>
                <a:gd name="T76" fmla="*/ 635 w 2395"/>
                <a:gd name="T77" fmla="*/ 0 h 2659"/>
                <a:gd name="T78" fmla="*/ 0 w 2395"/>
                <a:gd name="T79" fmla="*/ 635 h 2659"/>
                <a:gd name="T80" fmla="*/ 626 w 2395"/>
                <a:gd name="T81" fmla="*/ 1269 h 2659"/>
                <a:gd name="T82" fmla="*/ 1376 w 2395"/>
                <a:gd name="T83" fmla="*/ 1484 h 2659"/>
                <a:gd name="T84" fmla="*/ 1459 w 2395"/>
                <a:gd name="T85" fmla="*/ 2659 h 2659"/>
                <a:gd name="T86" fmla="*/ 2097 w 2395"/>
                <a:gd name="T87" fmla="*/ 1742 h 2659"/>
                <a:gd name="T88" fmla="*/ 2395 w 2395"/>
                <a:gd name="T89" fmla="*/ 1189 h 2659"/>
                <a:gd name="T90" fmla="*/ 1778 w 2395"/>
                <a:gd name="T91" fmla="*/ 159 h 2659"/>
                <a:gd name="T92" fmla="*/ 1778 w 2395"/>
                <a:gd name="T93" fmla="*/ 608 h 2659"/>
                <a:gd name="T94" fmla="*/ 78 w 2395"/>
                <a:gd name="T95" fmla="*/ 635 h 2659"/>
                <a:gd name="T96" fmla="*/ 1191 w 2395"/>
                <a:gd name="T97" fmla="*/ 635 h 2659"/>
                <a:gd name="T98" fmla="*/ 78 w 2395"/>
                <a:gd name="T99" fmla="*/ 635 h 2659"/>
                <a:gd name="T100" fmla="*/ 2019 w 2395"/>
                <a:gd name="T101" fmla="*/ 2581 h 2659"/>
                <a:gd name="T102" fmla="*/ 1817 w 2395"/>
                <a:gd name="T103" fmla="*/ 1746 h 2659"/>
                <a:gd name="T104" fmla="*/ 1739 w 2395"/>
                <a:gd name="T105" fmla="*/ 2581 h 2659"/>
                <a:gd name="T106" fmla="*/ 1537 w 2395"/>
                <a:gd name="T107" fmla="*/ 1095 h 2659"/>
                <a:gd name="T108" fmla="*/ 1324 w 2395"/>
                <a:gd name="T109" fmla="*/ 1406 h 2659"/>
                <a:gd name="T110" fmla="*/ 704 w 2395"/>
                <a:gd name="T111" fmla="*/ 1276 h 2659"/>
                <a:gd name="T112" fmla="*/ 1471 w 2395"/>
                <a:gd name="T113" fmla="*/ 717 h 2659"/>
                <a:gd name="T114" fmla="*/ 2019 w 2395"/>
                <a:gd name="T115" fmla="*/ 1079 h 2659"/>
                <a:gd name="T116" fmla="*/ 2159 w 2395"/>
                <a:gd name="T117" fmla="*/ 1189 h 2659"/>
                <a:gd name="T118" fmla="*/ 2097 w 2395"/>
                <a:gd name="T119" fmla="*/ 1083 h 2659"/>
                <a:gd name="T120" fmla="*/ 2098 w 2395"/>
                <a:gd name="T121" fmla="*/ 810 h 2659"/>
                <a:gd name="T122" fmla="*/ 2097 w 2395"/>
                <a:gd name="T123" fmla="*/ 1579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5" h="2659">
                  <a:moveTo>
                    <a:pt x="984" y="984"/>
                  </a:moveTo>
                  <a:cubicBezTo>
                    <a:pt x="1077" y="890"/>
                    <a:pt x="1128" y="767"/>
                    <a:pt x="1128" y="635"/>
                  </a:cubicBezTo>
                  <a:cubicBezTo>
                    <a:pt x="1128" y="362"/>
                    <a:pt x="907" y="141"/>
                    <a:pt x="635" y="141"/>
                  </a:cubicBezTo>
                  <a:cubicBezTo>
                    <a:pt x="362" y="141"/>
                    <a:pt x="141" y="362"/>
                    <a:pt x="141" y="635"/>
                  </a:cubicBezTo>
                  <a:cubicBezTo>
                    <a:pt x="141" y="907"/>
                    <a:pt x="362" y="1128"/>
                    <a:pt x="635" y="1128"/>
                  </a:cubicBezTo>
                  <a:cubicBezTo>
                    <a:pt x="766" y="1128"/>
                    <a:pt x="890" y="1077"/>
                    <a:pt x="984" y="984"/>
                  </a:cubicBezTo>
                  <a:close/>
                  <a:moveTo>
                    <a:pt x="219" y="635"/>
                  </a:moveTo>
                  <a:cubicBezTo>
                    <a:pt x="219" y="405"/>
                    <a:pt x="405" y="219"/>
                    <a:pt x="635" y="219"/>
                  </a:cubicBezTo>
                  <a:cubicBezTo>
                    <a:pt x="864" y="219"/>
                    <a:pt x="1050" y="405"/>
                    <a:pt x="1050" y="635"/>
                  </a:cubicBezTo>
                  <a:cubicBezTo>
                    <a:pt x="1050" y="864"/>
                    <a:pt x="864" y="1050"/>
                    <a:pt x="635" y="1050"/>
                  </a:cubicBezTo>
                  <a:cubicBezTo>
                    <a:pt x="405" y="1050"/>
                    <a:pt x="219" y="864"/>
                    <a:pt x="219" y="635"/>
                  </a:cubicBezTo>
                  <a:close/>
                  <a:moveTo>
                    <a:pt x="677" y="953"/>
                  </a:moveTo>
                  <a:cubicBezTo>
                    <a:pt x="677" y="929"/>
                    <a:pt x="677" y="929"/>
                    <a:pt x="677" y="929"/>
                  </a:cubicBezTo>
                  <a:cubicBezTo>
                    <a:pt x="749" y="926"/>
                    <a:pt x="807" y="866"/>
                    <a:pt x="807" y="793"/>
                  </a:cubicBezTo>
                  <a:cubicBezTo>
                    <a:pt x="807" y="727"/>
                    <a:pt x="807" y="727"/>
                    <a:pt x="807" y="727"/>
                  </a:cubicBezTo>
                  <a:cubicBezTo>
                    <a:pt x="807" y="686"/>
                    <a:pt x="781" y="648"/>
                    <a:pt x="732" y="617"/>
                  </a:cubicBezTo>
                  <a:cubicBezTo>
                    <a:pt x="729" y="615"/>
                    <a:pt x="729" y="615"/>
                    <a:pt x="729" y="615"/>
                  </a:cubicBezTo>
                  <a:cubicBezTo>
                    <a:pt x="712" y="608"/>
                    <a:pt x="712" y="608"/>
                    <a:pt x="712" y="608"/>
                  </a:cubicBezTo>
                  <a:cubicBezTo>
                    <a:pt x="713" y="608"/>
                    <a:pt x="713" y="608"/>
                    <a:pt x="713" y="608"/>
                  </a:cubicBezTo>
                  <a:cubicBezTo>
                    <a:pt x="677" y="594"/>
                    <a:pt x="677" y="594"/>
                    <a:pt x="677" y="594"/>
                  </a:cubicBezTo>
                  <a:cubicBezTo>
                    <a:pt x="677" y="388"/>
                    <a:pt x="677" y="388"/>
                    <a:pt x="677" y="388"/>
                  </a:cubicBezTo>
                  <a:cubicBezTo>
                    <a:pt x="706" y="391"/>
                    <a:pt x="729" y="416"/>
                    <a:pt x="729" y="446"/>
                  </a:cubicBezTo>
                  <a:cubicBezTo>
                    <a:pt x="729" y="477"/>
                    <a:pt x="729" y="477"/>
                    <a:pt x="729" y="477"/>
                  </a:cubicBezTo>
                  <a:cubicBezTo>
                    <a:pt x="807" y="477"/>
                    <a:pt x="807" y="477"/>
                    <a:pt x="807" y="477"/>
                  </a:cubicBezTo>
                  <a:cubicBezTo>
                    <a:pt x="807" y="446"/>
                    <a:pt x="807" y="446"/>
                    <a:pt x="807" y="446"/>
                  </a:cubicBezTo>
                  <a:cubicBezTo>
                    <a:pt x="807" y="373"/>
                    <a:pt x="749" y="313"/>
                    <a:pt x="677" y="310"/>
                  </a:cubicBezTo>
                  <a:cubicBezTo>
                    <a:pt x="677" y="289"/>
                    <a:pt x="677" y="289"/>
                    <a:pt x="677" y="289"/>
                  </a:cubicBezTo>
                  <a:cubicBezTo>
                    <a:pt x="599" y="289"/>
                    <a:pt x="599" y="289"/>
                    <a:pt x="599" y="289"/>
                  </a:cubicBezTo>
                  <a:cubicBezTo>
                    <a:pt x="599" y="310"/>
                    <a:pt x="599" y="310"/>
                    <a:pt x="599" y="310"/>
                  </a:cubicBezTo>
                  <a:cubicBezTo>
                    <a:pt x="593" y="310"/>
                    <a:pt x="593" y="310"/>
                    <a:pt x="593" y="310"/>
                  </a:cubicBezTo>
                  <a:cubicBezTo>
                    <a:pt x="518" y="310"/>
                    <a:pt x="457" y="371"/>
                    <a:pt x="457" y="446"/>
                  </a:cubicBezTo>
                  <a:cubicBezTo>
                    <a:pt x="457" y="512"/>
                    <a:pt x="457" y="512"/>
                    <a:pt x="457" y="512"/>
                  </a:cubicBezTo>
                  <a:cubicBezTo>
                    <a:pt x="457" y="553"/>
                    <a:pt x="481" y="590"/>
                    <a:pt x="530" y="621"/>
                  </a:cubicBezTo>
                  <a:cubicBezTo>
                    <a:pt x="533" y="623"/>
                    <a:pt x="533" y="623"/>
                    <a:pt x="533" y="623"/>
                  </a:cubicBezTo>
                  <a:cubicBezTo>
                    <a:pt x="562" y="634"/>
                    <a:pt x="562" y="634"/>
                    <a:pt x="562" y="634"/>
                  </a:cubicBezTo>
                  <a:cubicBezTo>
                    <a:pt x="599" y="648"/>
                    <a:pt x="599" y="648"/>
                    <a:pt x="599" y="648"/>
                  </a:cubicBezTo>
                  <a:cubicBezTo>
                    <a:pt x="599" y="851"/>
                    <a:pt x="599" y="851"/>
                    <a:pt x="599" y="851"/>
                  </a:cubicBezTo>
                  <a:cubicBezTo>
                    <a:pt x="593" y="851"/>
                    <a:pt x="593" y="851"/>
                    <a:pt x="593" y="851"/>
                  </a:cubicBezTo>
                  <a:cubicBezTo>
                    <a:pt x="561" y="851"/>
                    <a:pt x="535" y="825"/>
                    <a:pt x="535" y="793"/>
                  </a:cubicBezTo>
                  <a:cubicBezTo>
                    <a:pt x="535" y="762"/>
                    <a:pt x="535" y="762"/>
                    <a:pt x="535" y="762"/>
                  </a:cubicBezTo>
                  <a:cubicBezTo>
                    <a:pt x="457" y="762"/>
                    <a:pt x="457" y="762"/>
                    <a:pt x="457" y="762"/>
                  </a:cubicBezTo>
                  <a:cubicBezTo>
                    <a:pt x="457" y="793"/>
                    <a:pt x="457" y="793"/>
                    <a:pt x="457" y="793"/>
                  </a:cubicBezTo>
                  <a:cubicBezTo>
                    <a:pt x="457" y="868"/>
                    <a:pt x="518" y="929"/>
                    <a:pt x="593" y="929"/>
                  </a:cubicBezTo>
                  <a:cubicBezTo>
                    <a:pt x="599" y="929"/>
                    <a:pt x="599" y="929"/>
                    <a:pt x="599" y="929"/>
                  </a:cubicBezTo>
                  <a:cubicBezTo>
                    <a:pt x="599" y="953"/>
                    <a:pt x="599" y="953"/>
                    <a:pt x="599" y="953"/>
                  </a:cubicBezTo>
                  <a:lnTo>
                    <a:pt x="677" y="953"/>
                  </a:lnTo>
                  <a:close/>
                  <a:moveTo>
                    <a:pt x="535" y="512"/>
                  </a:moveTo>
                  <a:cubicBezTo>
                    <a:pt x="535" y="446"/>
                    <a:pt x="535" y="446"/>
                    <a:pt x="535" y="446"/>
                  </a:cubicBezTo>
                  <a:cubicBezTo>
                    <a:pt x="535" y="414"/>
                    <a:pt x="561" y="388"/>
                    <a:pt x="593" y="388"/>
                  </a:cubicBezTo>
                  <a:cubicBezTo>
                    <a:pt x="599" y="388"/>
                    <a:pt x="599" y="388"/>
                    <a:pt x="599" y="388"/>
                  </a:cubicBezTo>
                  <a:cubicBezTo>
                    <a:pt x="599" y="564"/>
                    <a:pt x="599" y="564"/>
                    <a:pt x="599" y="564"/>
                  </a:cubicBezTo>
                  <a:cubicBezTo>
                    <a:pt x="590" y="561"/>
                    <a:pt x="590" y="561"/>
                    <a:pt x="590" y="561"/>
                  </a:cubicBezTo>
                  <a:cubicBezTo>
                    <a:pt x="584" y="559"/>
                    <a:pt x="584" y="559"/>
                    <a:pt x="584" y="559"/>
                  </a:cubicBezTo>
                  <a:cubicBezTo>
                    <a:pt x="584" y="559"/>
                    <a:pt x="584" y="559"/>
                    <a:pt x="584" y="559"/>
                  </a:cubicBezTo>
                  <a:cubicBezTo>
                    <a:pt x="568" y="553"/>
                    <a:pt x="568" y="553"/>
                    <a:pt x="568" y="553"/>
                  </a:cubicBezTo>
                  <a:cubicBezTo>
                    <a:pt x="555" y="544"/>
                    <a:pt x="535" y="528"/>
                    <a:pt x="535" y="512"/>
                  </a:cubicBezTo>
                  <a:close/>
                  <a:moveTo>
                    <a:pt x="693" y="685"/>
                  </a:moveTo>
                  <a:cubicBezTo>
                    <a:pt x="715" y="699"/>
                    <a:pt x="729" y="715"/>
                    <a:pt x="729" y="727"/>
                  </a:cubicBezTo>
                  <a:cubicBezTo>
                    <a:pt x="729" y="793"/>
                    <a:pt x="729" y="793"/>
                    <a:pt x="729" y="793"/>
                  </a:cubicBezTo>
                  <a:cubicBezTo>
                    <a:pt x="729" y="823"/>
                    <a:pt x="706" y="848"/>
                    <a:pt x="677" y="851"/>
                  </a:cubicBezTo>
                  <a:cubicBezTo>
                    <a:pt x="677" y="678"/>
                    <a:pt x="677" y="678"/>
                    <a:pt x="677" y="678"/>
                  </a:cubicBezTo>
                  <a:lnTo>
                    <a:pt x="693" y="685"/>
                  </a:lnTo>
                  <a:close/>
                  <a:moveTo>
                    <a:pt x="2395" y="1189"/>
                  </a:moveTo>
                  <a:cubicBezTo>
                    <a:pt x="2100" y="650"/>
                    <a:pt x="2100" y="650"/>
                    <a:pt x="2100" y="650"/>
                  </a:cubicBezTo>
                  <a:cubicBezTo>
                    <a:pt x="2099" y="650"/>
                    <a:pt x="2099" y="650"/>
                    <a:pt x="2099" y="650"/>
                  </a:cubicBezTo>
                  <a:cubicBezTo>
                    <a:pt x="2099" y="639"/>
                    <a:pt x="2099" y="639"/>
                    <a:pt x="2099" y="639"/>
                  </a:cubicBezTo>
                  <a:cubicBezTo>
                    <a:pt x="1940" y="639"/>
                    <a:pt x="1940" y="639"/>
                    <a:pt x="1940" y="639"/>
                  </a:cubicBezTo>
                  <a:cubicBezTo>
                    <a:pt x="2024" y="586"/>
                    <a:pt x="2081" y="491"/>
                    <a:pt x="2081" y="384"/>
                  </a:cubicBezTo>
                  <a:cubicBezTo>
                    <a:pt x="2081" y="217"/>
                    <a:pt x="1945" y="81"/>
                    <a:pt x="1778" y="81"/>
                  </a:cubicBezTo>
                  <a:cubicBezTo>
                    <a:pt x="1611" y="81"/>
                    <a:pt x="1476" y="217"/>
                    <a:pt x="1476" y="384"/>
                  </a:cubicBezTo>
                  <a:cubicBezTo>
                    <a:pt x="1476" y="491"/>
                    <a:pt x="1532" y="586"/>
                    <a:pt x="1616" y="639"/>
                  </a:cubicBezTo>
                  <a:cubicBezTo>
                    <a:pt x="1419" y="639"/>
                    <a:pt x="1419" y="639"/>
                    <a:pt x="1419" y="639"/>
                  </a:cubicBezTo>
                  <a:cubicBezTo>
                    <a:pt x="1186" y="1198"/>
                    <a:pt x="1186" y="1198"/>
                    <a:pt x="1186" y="1198"/>
                  </a:cubicBezTo>
                  <a:cubicBezTo>
                    <a:pt x="928" y="1198"/>
                    <a:pt x="928" y="1198"/>
                    <a:pt x="928" y="1198"/>
                  </a:cubicBezTo>
                  <a:cubicBezTo>
                    <a:pt x="984" y="1168"/>
                    <a:pt x="1037" y="1130"/>
                    <a:pt x="1083" y="1083"/>
                  </a:cubicBezTo>
                  <a:cubicBezTo>
                    <a:pt x="1203" y="963"/>
                    <a:pt x="1269" y="804"/>
                    <a:pt x="1269" y="635"/>
                  </a:cubicBezTo>
                  <a:cubicBezTo>
                    <a:pt x="1269" y="465"/>
                    <a:pt x="1203" y="306"/>
                    <a:pt x="1083" y="186"/>
                  </a:cubicBezTo>
                  <a:cubicBezTo>
                    <a:pt x="963" y="66"/>
                    <a:pt x="804" y="0"/>
                    <a:pt x="635" y="0"/>
                  </a:cubicBezTo>
                  <a:cubicBezTo>
                    <a:pt x="465" y="0"/>
                    <a:pt x="306" y="66"/>
                    <a:pt x="186" y="186"/>
                  </a:cubicBezTo>
                  <a:cubicBezTo>
                    <a:pt x="66" y="306"/>
                    <a:pt x="0" y="465"/>
                    <a:pt x="0" y="635"/>
                  </a:cubicBezTo>
                  <a:cubicBezTo>
                    <a:pt x="0" y="804"/>
                    <a:pt x="66" y="963"/>
                    <a:pt x="186" y="1083"/>
                  </a:cubicBezTo>
                  <a:cubicBezTo>
                    <a:pt x="304" y="1201"/>
                    <a:pt x="460" y="1267"/>
                    <a:pt x="626" y="1269"/>
                  </a:cubicBezTo>
                  <a:cubicBezTo>
                    <a:pt x="626" y="1484"/>
                    <a:pt x="626" y="1484"/>
                    <a:pt x="626" y="1484"/>
                  </a:cubicBezTo>
                  <a:cubicBezTo>
                    <a:pt x="1376" y="1484"/>
                    <a:pt x="1376" y="1484"/>
                    <a:pt x="1376" y="1484"/>
                  </a:cubicBezTo>
                  <a:cubicBezTo>
                    <a:pt x="1459" y="1288"/>
                    <a:pt x="1459" y="1288"/>
                    <a:pt x="1459" y="1288"/>
                  </a:cubicBezTo>
                  <a:cubicBezTo>
                    <a:pt x="1459" y="2659"/>
                    <a:pt x="1459" y="2659"/>
                    <a:pt x="1459" y="2659"/>
                  </a:cubicBezTo>
                  <a:cubicBezTo>
                    <a:pt x="2097" y="2659"/>
                    <a:pt x="2097" y="2659"/>
                    <a:pt x="2097" y="2659"/>
                  </a:cubicBezTo>
                  <a:cubicBezTo>
                    <a:pt x="2097" y="1742"/>
                    <a:pt x="2097" y="1742"/>
                    <a:pt x="2097" y="1742"/>
                  </a:cubicBezTo>
                  <a:cubicBezTo>
                    <a:pt x="2099" y="1742"/>
                    <a:pt x="2099" y="1742"/>
                    <a:pt x="2099" y="1742"/>
                  </a:cubicBezTo>
                  <a:lnTo>
                    <a:pt x="2395" y="1189"/>
                  </a:lnTo>
                  <a:close/>
                  <a:moveTo>
                    <a:pt x="1554" y="384"/>
                  </a:moveTo>
                  <a:cubicBezTo>
                    <a:pt x="1554" y="260"/>
                    <a:pt x="1654" y="159"/>
                    <a:pt x="1778" y="159"/>
                  </a:cubicBezTo>
                  <a:cubicBezTo>
                    <a:pt x="1902" y="159"/>
                    <a:pt x="2003" y="260"/>
                    <a:pt x="2003" y="384"/>
                  </a:cubicBezTo>
                  <a:cubicBezTo>
                    <a:pt x="2003" y="508"/>
                    <a:pt x="1902" y="608"/>
                    <a:pt x="1778" y="608"/>
                  </a:cubicBezTo>
                  <a:cubicBezTo>
                    <a:pt x="1654" y="608"/>
                    <a:pt x="1554" y="508"/>
                    <a:pt x="1554" y="384"/>
                  </a:cubicBezTo>
                  <a:close/>
                  <a:moveTo>
                    <a:pt x="78" y="635"/>
                  </a:moveTo>
                  <a:cubicBezTo>
                    <a:pt x="78" y="328"/>
                    <a:pt x="328" y="78"/>
                    <a:pt x="635" y="78"/>
                  </a:cubicBezTo>
                  <a:cubicBezTo>
                    <a:pt x="941" y="78"/>
                    <a:pt x="1191" y="328"/>
                    <a:pt x="1191" y="635"/>
                  </a:cubicBezTo>
                  <a:cubicBezTo>
                    <a:pt x="1191" y="942"/>
                    <a:pt x="941" y="1191"/>
                    <a:pt x="635" y="1191"/>
                  </a:cubicBezTo>
                  <a:cubicBezTo>
                    <a:pt x="328" y="1191"/>
                    <a:pt x="78" y="942"/>
                    <a:pt x="78" y="635"/>
                  </a:cubicBezTo>
                  <a:close/>
                  <a:moveTo>
                    <a:pt x="2019" y="1079"/>
                  </a:moveTo>
                  <a:cubicBezTo>
                    <a:pt x="2019" y="2581"/>
                    <a:pt x="2019" y="2581"/>
                    <a:pt x="2019" y="2581"/>
                  </a:cubicBezTo>
                  <a:cubicBezTo>
                    <a:pt x="1817" y="2581"/>
                    <a:pt x="1817" y="2581"/>
                    <a:pt x="1817" y="2581"/>
                  </a:cubicBezTo>
                  <a:cubicBezTo>
                    <a:pt x="1817" y="1746"/>
                    <a:pt x="1817" y="1746"/>
                    <a:pt x="1817" y="1746"/>
                  </a:cubicBezTo>
                  <a:cubicBezTo>
                    <a:pt x="1739" y="1746"/>
                    <a:pt x="1739" y="1746"/>
                    <a:pt x="1739" y="1746"/>
                  </a:cubicBezTo>
                  <a:cubicBezTo>
                    <a:pt x="1739" y="2581"/>
                    <a:pt x="1739" y="2581"/>
                    <a:pt x="1739" y="2581"/>
                  </a:cubicBezTo>
                  <a:cubicBezTo>
                    <a:pt x="1537" y="2581"/>
                    <a:pt x="1537" y="2581"/>
                    <a:pt x="1537" y="2581"/>
                  </a:cubicBezTo>
                  <a:cubicBezTo>
                    <a:pt x="1537" y="1095"/>
                    <a:pt x="1537" y="1095"/>
                    <a:pt x="1537" y="1095"/>
                  </a:cubicBezTo>
                  <a:cubicBezTo>
                    <a:pt x="1462" y="1080"/>
                    <a:pt x="1462" y="1080"/>
                    <a:pt x="1462" y="1080"/>
                  </a:cubicBezTo>
                  <a:cubicBezTo>
                    <a:pt x="1324" y="1406"/>
                    <a:pt x="1324" y="1406"/>
                    <a:pt x="1324" y="1406"/>
                  </a:cubicBezTo>
                  <a:cubicBezTo>
                    <a:pt x="704" y="1406"/>
                    <a:pt x="704" y="1406"/>
                    <a:pt x="704" y="1406"/>
                  </a:cubicBezTo>
                  <a:cubicBezTo>
                    <a:pt x="704" y="1276"/>
                    <a:pt x="704" y="1276"/>
                    <a:pt x="704" y="1276"/>
                  </a:cubicBezTo>
                  <a:cubicBezTo>
                    <a:pt x="1238" y="1276"/>
                    <a:pt x="1238" y="1276"/>
                    <a:pt x="1238" y="1276"/>
                  </a:cubicBezTo>
                  <a:cubicBezTo>
                    <a:pt x="1471" y="717"/>
                    <a:pt x="1471" y="717"/>
                    <a:pt x="1471" y="717"/>
                  </a:cubicBezTo>
                  <a:cubicBezTo>
                    <a:pt x="2021" y="717"/>
                    <a:pt x="2021" y="717"/>
                    <a:pt x="2021" y="717"/>
                  </a:cubicBezTo>
                  <a:lnTo>
                    <a:pt x="2019" y="1079"/>
                  </a:lnTo>
                  <a:close/>
                  <a:moveTo>
                    <a:pt x="2097" y="1303"/>
                  </a:moveTo>
                  <a:cubicBezTo>
                    <a:pt x="2159" y="1189"/>
                    <a:pt x="2159" y="1189"/>
                    <a:pt x="2159" y="1189"/>
                  </a:cubicBezTo>
                  <a:cubicBezTo>
                    <a:pt x="2101" y="1082"/>
                    <a:pt x="2101" y="1082"/>
                    <a:pt x="2101" y="1082"/>
                  </a:cubicBezTo>
                  <a:cubicBezTo>
                    <a:pt x="2097" y="1083"/>
                    <a:pt x="2097" y="1083"/>
                    <a:pt x="2097" y="1083"/>
                  </a:cubicBezTo>
                  <a:cubicBezTo>
                    <a:pt x="2097" y="1079"/>
                    <a:pt x="2097" y="1079"/>
                    <a:pt x="2097" y="1079"/>
                  </a:cubicBezTo>
                  <a:cubicBezTo>
                    <a:pt x="2098" y="810"/>
                    <a:pt x="2098" y="810"/>
                    <a:pt x="2098" y="810"/>
                  </a:cubicBezTo>
                  <a:cubicBezTo>
                    <a:pt x="2306" y="1189"/>
                    <a:pt x="2306" y="1189"/>
                    <a:pt x="2306" y="1189"/>
                  </a:cubicBezTo>
                  <a:cubicBezTo>
                    <a:pt x="2097" y="1579"/>
                    <a:pt x="2097" y="1579"/>
                    <a:pt x="2097" y="1579"/>
                  </a:cubicBezTo>
                  <a:lnTo>
                    <a:pt x="2097" y="130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ctr"/>
              <a:endParaRPr lang="en-US" dirty="0"/>
            </a:p>
          </p:txBody>
        </p:sp>
        <p:sp>
          <p:nvSpPr>
            <p:cNvPr id="23" name="Text Placeholder 1">
              <a:extLst>
                <a:ext uri="{FF2B5EF4-FFF2-40B4-BE49-F238E27FC236}">
                  <a16:creationId xmlns:a16="http://schemas.microsoft.com/office/drawing/2014/main" id="{F9C3F546-1599-4216-A201-6CCD479E20EB}"/>
                </a:ext>
              </a:extLst>
            </p:cNvPr>
            <p:cNvSpPr txBox="1">
              <a:spLocks/>
            </p:cNvSpPr>
            <p:nvPr/>
          </p:nvSpPr>
          <p:spPr>
            <a:xfrm>
              <a:off x="871107" y="4646734"/>
              <a:ext cx="1083417" cy="303663"/>
            </a:xfrm>
            <a:prstGeom prst="rect">
              <a:avLst/>
            </a:prstGeom>
          </p:spPr>
          <p:txBody>
            <a:bodyPr lIns="91440" tIns="45720" rIns="91440" bIns="45720" anchor="t">
              <a:normAutofit/>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0" indent="0" algn="ctr" defTabSz="913685" fontAlgn="auto">
                <a:spcBef>
                  <a:spcPts val="200"/>
                </a:spcBef>
                <a:spcAft>
                  <a:spcPts val="200"/>
                </a:spcAft>
                <a:buClr>
                  <a:srgbClr val="A6A6A6"/>
                </a:buClr>
                <a:buNone/>
                <a:defRPr/>
              </a:pPr>
              <a:r>
                <a:rPr lang="en-US" sz="1200" dirty="0">
                  <a:solidFill>
                    <a:srgbClr val="1E2024"/>
                  </a:solidFill>
                  <a:latin typeface="Lato"/>
                </a:rPr>
                <a:t>Fund Work</a:t>
              </a:r>
            </a:p>
          </p:txBody>
        </p:sp>
      </p:grpSp>
      <p:grpSp>
        <p:nvGrpSpPr>
          <p:cNvPr id="49" name="Group 48">
            <a:extLst>
              <a:ext uri="{FF2B5EF4-FFF2-40B4-BE49-F238E27FC236}">
                <a16:creationId xmlns:a16="http://schemas.microsoft.com/office/drawing/2014/main" id="{1CA69016-B365-478C-A06A-5C282103405E}"/>
              </a:ext>
            </a:extLst>
          </p:cNvPr>
          <p:cNvGrpSpPr/>
          <p:nvPr/>
        </p:nvGrpSpPr>
        <p:grpSpPr>
          <a:xfrm>
            <a:off x="6085706" y="2906496"/>
            <a:ext cx="1580046" cy="1032790"/>
            <a:chOff x="6197963" y="2800732"/>
            <a:chExt cx="1580046" cy="1032790"/>
          </a:xfrm>
        </p:grpSpPr>
        <p:sp>
          <p:nvSpPr>
            <p:cNvPr id="24" name="Freeform 7">
              <a:extLst>
                <a:ext uri="{FF2B5EF4-FFF2-40B4-BE49-F238E27FC236}">
                  <a16:creationId xmlns:a16="http://schemas.microsoft.com/office/drawing/2014/main" id="{FA82595B-1CA3-4C82-BE63-E9D1901D6338}"/>
                </a:ext>
              </a:extLst>
            </p:cNvPr>
            <p:cNvSpPr>
              <a:spLocks noChangeAspect="1" noEditPoints="1"/>
            </p:cNvSpPr>
            <p:nvPr/>
          </p:nvSpPr>
          <p:spPr bwMode="auto">
            <a:xfrm>
              <a:off x="6511751" y="2800732"/>
              <a:ext cx="952470" cy="675685"/>
            </a:xfrm>
            <a:custGeom>
              <a:avLst/>
              <a:gdLst>
                <a:gd name="T0" fmla="*/ 384 w 3354"/>
                <a:gd name="T1" fmla="*/ 141 h 2382"/>
                <a:gd name="T2" fmla="*/ 291 w 3354"/>
                <a:gd name="T3" fmla="*/ 232 h 2382"/>
                <a:gd name="T4" fmla="*/ 453 w 3354"/>
                <a:gd name="T5" fmla="*/ 232 h 2382"/>
                <a:gd name="T6" fmla="*/ 547 w 3354"/>
                <a:gd name="T7" fmla="*/ 141 h 2382"/>
                <a:gd name="T8" fmla="*/ 453 w 3354"/>
                <a:gd name="T9" fmla="*/ 232 h 2382"/>
                <a:gd name="T10" fmla="*/ 709 w 3354"/>
                <a:gd name="T11" fmla="*/ 232 h 2382"/>
                <a:gd name="T12" fmla="*/ 615 w 3354"/>
                <a:gd name="T13" fmla="*/ 141 h 2382"/>
                <a:gd name="T14" fmla="*/ 3220 w 3354"/>
                <a:gd name="T15" fmla="*/ 1043 h 2382"/>
                <a:gd name="T16" fmla="*/ 139 w 3354"/>
                <a:gd name="T17" fmla="*/ 2382 h 2382"/>
                <a:gd name="T18" fmla="*/ 0 w 3354"/>
                <a:gd name="T19" fmla="*/ 1782 h 2382"/>
                <a:gd name="T20" fmla="*/ 139 w 3354"/>
                <a:gd name="T21" fmla="*/ 379 h 2382"/>
                <a:gd name="T22" fmla="*/ 3220 w 3354"/>
                <a:gd name="T23" fmla="*/ 0 h 2382"/>
                <a:gd name="T24" fmla="*/ 3220 w 3354"/>
                <a:gd name="T25" fmla="*/ 670 h 2382"/>
                <a:gd name="T26" fmla="*/ 3220 w 3354"/>
                <a:gd name="T27" fmla="*/ 1043 h 2382"/>
                <a:gd name="T28" fmla="*/ 3129 w 3354"/>
                <a:gd name="T29" fmla="*/ 288 h 2382"/>
                <a:gd name="T30" fmla="*/ 230 w 3354"/>
                <a:gd name="T31" fmla="*/ 91 h 2382"/>
                <a:gd name="T32" fmla="*/ 230 w 3354"/>
                <a:gd name="T33" fmla="*/ 379 h 2382"/>
                <a:gd name="T34" fmla="*/ 304 w 3354"/>
                <a:gd name="T35" fmla="*/ 1617 h 2382"/>
                <a:gd name="T36" fmla="*/ 743 w 3354"/>
                <a:gd name="T37" fmla="*/ 1069 h 2382"/>
                <a:gd name="T38" fmla="*/ 1138 w 3354"/>
                <a:gd name="T39" fmla="*/ 1069 h 2382"/>
                <a:gd name="T40" fmla="*/ 1769 w 3354"/>
                <a:gd name="T41" fmla="*/ 1376 h 2382"/>
                <a:gd name="T42" fmla="*/ 2075 w 3354"/>
                <a:gd name="T43" fmla="*/ 1364 h 2382"/>
                <a:gd name="T44" fmla="*/ 2959 w 3354"/>
                <a:gd name="T45" fmla="*/ 857 h 2382"/>
                <a:gd name="T46" fmla="*/ 3129 w 3354"/>
                <a:gd name="T47" fmla="*/ 379 h 2382"/>
                <a:gd name="T48" fmla="*/ 941 w 3354"/>
                <a:gd name="T49" fmla="*/ 1175 h 2382"/>
                <a:gd name="T50" fmla="*/ 941 w 3354"/>
                <a:gd name="T51" fmla="*/ 963 h 2382"/>
                <a:gd name="T52" fmla="*/ 941 w 3354"/>
                <a:gd name="T53" fmla="*/ 1175 h 2382"/>
                <a:gd name="T54" fmla="*/ 1866 w 3354"/>
                <a:gd name="T55" fmla="*/ 2291 h 2382"/>
                <a:gd name="T56" fmla="*/ 1730 w 3354"/>
                <a:gd name="T57" fmla="*/ 1494 h 2382"/>
                <a:gd name="T58" fmla="*/ 1099 w 3354"/>
                <a:gd name="T59" fmla="*/ 1187 h 2382"/>
                <a:gd name="T60" fmla="*/ 971 w 3354"/>
                <a:gd name="T61" fmla="*/ 2291 h 2382"/>
                <a:gd name="T62" fmla="*/ 1927 w 3354"/>
                <a:gd name="T63" fmla="*/ 1388 h 2382"/>
                <a:gd name="T64" fmla="*/ 1927 w 3354"/>
                <a:gd name="T65" fmla="*/ 1600 h 2382"/>
                <a:gd name="T66" fmla="*/ 197 w 3354"/>
                <a:gd name="T67" fmla="*/ 1889 h 2382"/>
                <a:gd name="T68" fmla="*/ 197 w 3354"/>
                <a:gd name="T69" fmla="*/ 1676 h 2382"/>
                <a:gd name="T70" fmla="*/ 197 w 3354"/>
                <a:gd name="T71" fmla="*/ 1889 h 2382"/>
                <a:gd name="T72" fmla="*/ 880 w 3354"/>
                <a:gd name="T73" fmla="*/ 2291 h 2382"/>
                <a:gd name="T74" fmla="*/ 834 w 3354"/>
                <a:gd name="T75" fmla="*/ 1235 h 2382"/>
                <a:gd name="T76" fmla="*/ 394 w 3354"/>
                <a:gd name="T77" fmla="*/ 1782 h 2382"/>
                <a:gd name="T78" fmla="*/ 230 w 3354"/>
                <a:gd name="T79" fmla="*/ 2291 h 2382"/>
                <a:gd name="T80" fmla="*/ 3129 w 3354"/>
                <a:gd name="T81" fmla="*/ 1052 h 2382"/>
                <a:gd name="T82" fmla="*/ 2118 w 3354"/>
                <a:gd name="T83" fmla="*/ 1444 h 2382"/>
                <a:gd name="T84" fmla="*/ 1957 w 3354"/>
                <a:gd name="T85" fmla="*/ 1689 h 2382"/>
                <a:gd name="T86" fmla="*/ 3129 w 3354"/>
                <a:gd name="T87" fmla="*/ 2291 h 2382"/>
                <a:gd name="T88" fmla="*/ 3156 w 3354"/>
                <a:gd name="T89" fmla="*/ 750 h 2382"/>
                <a:gd name="T90" fmla="*/ 3156 w 3354"/>
                <a:gd name="T91" fmla="*/ 963 h 2382"/>
                <a:gd name="T92" fmla="*/ 986 w 3354"/>
                <a:gd name="T93" fmla="*/ 568 h 2382"/>
                <a:gd name="T94" fmla="*/ 379 w 3354"/>
                <a:gd name="T95" fmla="*/ 659 h 2382"/>
                <a:gd name="T96" fmla="*/ 986 w 3354"/>
                <a:gd name="T97" fmla="*/ 568 h 2382"/>
                <a:gd name="T98" fmla="*/ 637 w 3354"/>
                <a:gd name="T99" fmla="*/ 766 h 2382"/>
                <a:gd name="T100" fmla="*/ 379 w 3354"/>
                <a:gd name="T101" fmla="*/ 857 h 2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54" h="2382">
                  <a:moveTo>
                    <a:pt x="291" y="141"/>
                  </a:moveTo>
                  <a:cubicBezTo>
                    <a:pt x="384" y="141"/>
                    <a:pt x="384" y="141"/>
                    <a:pt x="384" y="141"/>
                  </a:cubicBezTo>
                  <a:cubicBezTo>
                    <a:pt x="384" y="232"/>
                    <a:pt x="384" y="232"/>
                    <a:pt x="384" y="232"/>
                  </a:cubicBezTo>
                  <a:cubicBezTo>
                    <a:pt x="291" y="232"/>
                    <a:pt x="291" y="232"/>
                    <a:pt x="291" y="232"/>
                  </a:cubicBezTo>
                  <a:lnTo>
                    <a:pt x="291" y="141"/>
                  </a:lnTo>
                  <a:close/>
                  <a:moveTo>
                    <a:pt x="453" y="232"/>
                  </a:moveTo>
                  <a:cubicBezTo>
                    <a:pt x="547" y="232"/>
                    <a:pt x="547" y="232"/>
                    <a:pt x="547" y="232"/>
                  </a:cubicBezTo>
                  <a:cubicBezTo>
                    <a:pt x="547" y="141"/>
                    <a:pt x="547" y="141"/>
                    <a:pt x="547" y="141"/>
                  </a:cubicBezTo>
                  <a:cubicBezTo>
                    <a:pt x="453" y="141"/>
                    <a:pt x="453" y="141"/>
                    <a:pt x="453" y="141"/>
                  </a:cubicBezTo>
                  <a:lnTo>
                    <a:pt x="453" y="232"/>
                  </a:lnTo>
                  <a:close/>
                  <a:moveTo>
                    <a:pt x="615" y="232"/>
                  </a:moveTo>
                  <a:cubicBezTo>
                    <a:pt x="709" y="232"/>
                    <a:pt x="709" y="232"/>
                    <a:pt x="709" y="232"/>
                  </a:cubicBezTo>
                  <a:cubicBezTo>
                    <a:pt x="709" y="141"/>
                    <a:pt x="709" y="141"/>
                    <a:pt x="709" y="141"/>
                  </a:cubicBezTo>
                  <a:cubicBezTo>
                    <a:pt x="615" y="141"/>
                    <a:pt x="615" y="141"/>
                    <a:pt x="615" y="141"/>
                  </a:cubicBezTo>
                  <a:lnTo>
                    <a:pt x="615" y="232"/>
                  </a:lnTo>
                  <a:close/>
                  <a:moveTo>
                    <a:pt x="3220" y="1043"/>
                  </a:moveTo>
                  <a:cubicBezTo>
                    <a:pt x="3220" y="2382"/>
                    <a:pt x="3220" y="2382"/>
                    <a:pt x="3220" y="2382"/>
                  </a:cubicBezTo>
                  <a:cubicBezTo>
                    <a:pt x="139" y="2382"/>
                    <a:pt x="139" y="2382"/>
                    <a:pt x="139" y="2382"/>
                  </a:cubicBezTo>
                  <a:cubicBezTo>
                    <a:pt x="139" y="1971"/>
                    <a:pt x="139" y="1971"/>
                    <a:pt x="139" y="1971"/>
                  </a:cubicBezTo>
                  <a:cubicBezTo>
                    <a:pt x="58" y="1946"/>
                    <a:pt x="0" y="1871"/>
                    <a:pt x="0" y="1782"/>
                  </a:cubicBezTo>
                  <a:cubicBezTo>
                    <a:pt x="0" y="1694"/>
                    <a:pt x="58" y="1619"/>
                    <a:pt x="139" y="1594"/>
                  </a:cubicBezTo>
                  <a:cubicBezTo>
                    <a:pt x="139" y="379"/>
                    <a:pt x="139" y="379"/>
                    <a:pt x="139" y="379"/>
                  </a:cubicBezTo>
                  <a:cubicBezTo>
                    <a:pt x="139" y="0"/>
                    <a:pt x="139" y="0"/>
                    <a:pt x="139" y="0"/>
                  </a:cubicBezTo>
                  <a:cubicBezTo>
                    <a:pt x="3220" y="0"/>
                    <a:pt x="3220" y="0"/>
                    <a:pt x="3220" y="0"/>
                  </a:cubicBezTo>
                  <a:cubicBezTo>
                    <a:pt x="3220" y="379"/>
                    <a:pt x="3220" y="379"/>
                    <a:pt x="3220" y="379"/>
                  </a:cubicBezTo>
                  <a:cubicBezTo>
                    <a:pt x="3220" y="670"/>
                    <a:pt x="3220" y="670"/>
                    <a:pt x="3220" y="670"/>
                  </a:cubicBezTo>
                  <a:cubicBezTo>
                    <a:pt x="3297" y="696"/>
                    <a:pt x="3354" y="770"/>
                    <a:pt x="3354" y="857"/>
                  </a:cubicBezTo>
                  <a:cubicBezTo>
                    <a:pt x="3354" y="943"/>
                    <a:pt x="3297" y="1017"/>
                    <a:pt x="3220" y="1043"/>
                  </a:cubicBezTo>
                  <a:close/>
                  <a:moveTo>
                    <a:pt x="230" y="288"/>
                  </a:moveTo>
                  <a:cubicBezTo>
                    <a:pt x="3129" y="288"/>
                    <a:pt x="3129" y="288"/>
                    <a:pt x="3129" y="288"/>
                  </a:cubicBezTo>
                  <a:cubicBezTo>
                    <a:pt x="3129" y="91"/>
                    <a:pt x="3129" y="91"/>
                    <a:pt x="3129" y="91"/>
                  </a:cubicBezTo>
                  <a:cubicBezTo>
                    <a:pt x="230" y="91"/>
                    <a:pt x="230" y="91"/>
                    <a:pt x="230" y="91"/>
                  </a:cubicBezTo>
                  <a:lnTo>
                    <a:pt x="230" y="288"/>
                  </a:lnTo>
                  <a:close/>
                  <a:moveTo>
                    <a:pt x="230" y="379"/>
                  </a:moveTo>
                  <a:cubicBezTo>
                    <a:pt x="230" y="1588"/>
                    <a:pt x="230" y="1588"/>
                    <a:pt x="230" y="1588"/>
                  </a:cubicBezTo>
                  <a:cubicBezTo>
                    <a:pt x="257" y="1592"/>
                    <a:pt x="282" y="1602"/>
                    <a:pt x="304" y="1617"/>
                  </a:cubicBezTo>
                  <a:cubicBezTo>
                    <a:pt x="771" y="1169"/>
                    <a:pt x="771" y="1169"/>
                    <a:pt x="771" y="1169"/>
                  </a:cubicBezTo>
                  <a:cubicBezTo>
                    <a:pt x="753" y="1140"/>
                    <a:pt x="743" y="1106"/>
                    <a:pt x="743" y="1069"/>
                  </a:cubicBezTo>
                  <a:cubicBezTo>
                    <a:pt x="743" y="960"/>
                    <a:pt x="832" y="872"/>
                    <a:pt x="941" y="872"/>
                  </a:cubicBezTo>
                  <a:cubicBezTo>
                    <a:pt x="1049" y="872"/>
                    <a:pt x="1138" y="960"/>
                    <a:pt x="1138" y="1069"/>
                  </a:cubicBezTo>
                  <a:cubicBezTo>
                    <a:pt x="1138" y="1081"/>
                    <a:pt x="1137" y="1092"/>
                    <a:pt x="1135" y="1103"/>
                  </a:cubicBezTo>
                  <a:cubicBezTo>
                    <a:pt x="1769" y="1376"/>
                    <a:pt x="1769" y="1376"/>
                    <a:pt x="1769" y="1376"/>
                  </a:cubicBezTo>
                  <a:cubicBezTo>
                    <a:pt x="1805" y="1328"/>
                    <a:pt x="1862" y="1297"/>
                    <a:pt x="1927" y="1297"/>
                  </a:cubicBezTo>
                  <a:cubicBezTo>
                    <a:pt x="1986" y="1297"/>
                    <a:pt x="2039" y="1323"/>
                    <a:pt x="2075" y="1364"/>
                  </a:cubicBezTo>
                  <a:cubicBezTo>
                    <a:pt x="2962" y="893"/>
                    <a:pt x="2962" y="893"/>
                    <a:pt x="2962" y="893"/>
                  </a:cubicBezTo>
                  <a:cubicBezTo>
                    <a:pt x="2960" y="881"/>
                    <a:pt x="2959" y="869"/>
                    <a:pt x="2959" y="857"/>
                  </a:cubicBezTo>
                  <a:cubicBezTo>
                    <a:pt x="2959" y="757"/>
                    <a:pt x="3033" y="675"/>
                    <a:pt x="3129" y="661"/>
                  </a:cubicBezTo>
                  <a:cubicBezTo>
                    <a:pt x="3129" y="379"/>
                    <a:pt x="3129" y="379"/>
                    <a:pt x="3129" y="379"/>
                  </a:cubicBezTo>
                  <a:lnTo>
                    <a:pt x="230" y="379"/>
                  </a:lnTo>
                  <a:close/>
                  <a:moveTo>
                    <a:pt x="941" y="1175"/>
                  </a:moveTo>
                  <a:cubicBezTo>
                    <a:pt x="999" y="1175"/>
                    <a:pt x="1047" y="1128"/>
                    <a:pt x="1047" y="1069"/>
                  </a:cubicBezTo>
                  <a:cubicBezTo>
                    <a:pt x="1047" y="1011"/>
                    <a:pt x="999" y="963"/>
                    <a:pt x="941" y="963"/>
                  </a:cubicBezTo>
                  <a:cubicBezTo>
                    <a:pt x="882" y="963"/>
                    <a:pt x="834" y="1011"/>
                    <a:pt x="834" y="1069"/>
                  </a:cubicBezTo>
                  <a:cubicBezTo>
                    <a:pt x="834" y="1128"/>
                    <a:pt x="882" y="1175"/>
                    <a:pt x="941" y="1175"/>
                  </a:cubicBezTo>
                  <a:close/>
                  <a:moveTo>
                    <a:pt x="971" y="2291"/>
                  </a:moveTo>
                  <a:cubicBezTo>
                    <a:pt x="1866" y="2291"/>
                    <a:pt x="1866" y="2291"/>
                    <a:pt x="1866" y="2291"/>
                  </a:cubicBezTo>
                  <a:cubicBezTo>
                    <a:pt x="1866" y="1682"/>
                    <a:pt x="1866" y="1682"/>
                    <a:pt x="1866" y="1682"/>
                  </a:cubicBezTo>
                  <a:cubicBezTo>
                    <a:pt x="1787" y="1656"/>
                    <a:pt x="1730" y="1582"/>
                    <a:pt x="1730" y="1494"/>
                  </a:cubicBezTo>
                  <a:cubicBezTo>
                    <a:pt x="1730" y="1482"/>
                    <a:pt x="1731" y="1471"/>
                    <a:pt x="1733" y="1460"/>
                  </a:cubicBezTo>
                  <a:cubicBezTo>
                    <a:pt x="1099" y="1187"/>
                    <a:pt x="1099" y="1187"/>
                    <a:pt x="1099" y="1187"/>
                  </a:cubicBezTo>
                  <a:cubicBezTo>
                    <a:pt x="1068" y="1227"/>
                    <a:pt x="1023" y="1256"/>
                    <a:pt x="971" y="1264"/>
                  </a:cubicBezTo>
                  <a:lnTo>
                    <a:pt x="971" y="2291"/>
                  </a:lnTo>
                  <a:close/>
                  <a:moveTo>
                    <a:pt x="2033" y="1494"/>
                  </a:moveTo>
                  <a:cubicBezTo>
                    <a:pt x="2033" y="1435"/>
                    <a:pt x="1986" y="1388"/>
                    <a:pt x="1927" y="1388"/>
                  </a:cubicBezTo>
                  <a:cubicBezTo>
                    <a:pt x="1868" y="1388"/>
                    <a:pt x="1821" y="1435"/>
                    <a:pt x="1821" y="1494"/>
                  </a:cubicBezTo>
                  <a:cubicBezTo>
                    <a:pt x="1821" y="1553"/>
                    <a:pt x="1868" y="1600"/>
                    <a:pt x="1927" y="1600"/>
                  </a:cubicBezTo>
                  <a:cubicBezTo>
                    <a:pt x="1986" y="1600"/>
                    <a:pt x="2033" y="1553"/>
                    <a:pt x="2033" y="1494"/>
                  </a:cubicBezTo>
                  <a:close/>
                  <a:moveTo>
                    <a:pt x="197" y="1889"/>
                  </a:moveTo>
                  <a:cubicBezTo>
                    <a:pt x="255" y="1889"/>
                    <a:pt x="303" y="1841"/>
                    <a:pt x="303" y="1782"/>
                  </a:cubicBezTo>
                  <a:cubicBezTo>
                    <a:pt x="303" y="1724"/>
                    <a:pt x="255" y="1676"/>
                    <a:pt x="197" y="1676"/>
                  </a:cubicBezTo>
                  <a:cubicBezTo>
                    <a:pt x="138" y="1676"/>
                    <a:pt x="91" y="1724"/>
                    <a:pt x="91" y="1782"/>
                  </a:cubicBezTo>
                  <a:cubicBezTo>
                    <a:pt x="91" y="1841"/>
                    <a:pt x="138" y="1889"/>
                    <a:pt x="197" y="1889"/>
                  </a:cubicBezTo>
                  <a:close/>
                  <a:moveTo>
                    <a:pt x="230" y="2291"/>
                  </a:moveTo>
                  <a:cubicBezTo>
                    <a:pt x="880" y="2291"/>
                    <a:pt x="880" y="2291"/>
                    <a:pt x="880" y="2291"/>
                  </a:cubicBezTo>
                  <a:cubicBezTo>
                    <a:pt x="880" y="1257"/>
                    <a:pt x="880" y="1257"/>
                    <a:pt x="880" y="1257"/>
                  </a:cubicBezTo>
                  <a:cubicBezTo>
                    <a:pt x="863" y="1251"/>
                    <a:pt x="848" y="1244"/>
                    <a:pt x="834" y="1235"/>
                  </a:cubicBezTo>
                  <a:cubicBezTo>
                    <a:pt x="367" y="1682"/>
                    <a:pt x="367" y="1682"/>
                    <a:pt x="367" y="1682"/>
                  </a:cubicBezTo>
                  <a:cubicBezTo>
                    <a:pt x="384" y="1712"/>
                    <a:pt x="394" y="1746"/>
                    <a:pt x="394" y="1782"/>
                  </a:cubicBezTo>
                  <a:cubicBezTo>
                    <a:pt x="394" y="1880"/>
                    <a:pt x="323" y="1961"/>
                    <a:pt x="230" y="1977"/>
                  </a:cubicBezTo>
                  <a:lnTo>
                    <a:pt x="230" y="2291"/>
                  </a:lnTo>
                  <a:close/>
                  <a:moveTo>
                    <a:pt x="3129" y="2291"/>
                  </a:moveTo>
                  <a:cubicBezTo>
                    <a:pt x="3129" y="1052"/>
                    <a:pt x="3129" y="1052"/>
                    <a:pt x="3129" y="1052"/>
                  </a:cubicBezTo>
                  <a:cubicBezTo>
                    <a:pt x="3076" y="1045"/>
                    <a:pt x="3030" y="1016"/>
                    <a:pt x="3000" y="976"/>
                  </a:cubicBezTo>
                  <a:cubicBezTo>
                    <a:pt x="2118" y="1444"/>
                    <a:pt x="2118" y="1444"/>
                    <a:pt x="2118" y="1444"/>
                  </a:cubicBezTo>
                  <a:cubicBezTo>
                    <a:pt x="2122" y="1460"/>
                    <a:pt x="2124" y="1477"/>
                    <a:pt x="2124" y="1494"/>
                  </a:cubicBezTo>
                  <a:cubicBezTo>
                    <a:pt x="2124" y="1593"/>
                    <a:pt x="2052" y="1674"/>
                    <a:pt x="1957" y="1689"/>
                  </a:cubicBezTo>
                  <a:cubicBezTo>
                    <a:pt x="1957" y="2291"/>
                    <a:pt x="1957" y="2291"/>
                    <a:pt x="1957" y="2291"/>
                  </a:cubicBezTo>
                  <a:lnTo>
                    <a:pt x="3129" y="2291"/>
                  </a:lnTo>
                  <a:close/>
                  <a:moveTo>
                    <a:pt x="3263" y="857"/>
                  </a:moveTo>
                  <a:cubicBezTo>
                    <a:pt x="3263" y="798"/>
                    <a:pt x="3215" y="750"/>
                    <a:pt x="3156" y="750"/>
                  </a:cubicBezTo>
                  <a:cubicBezTo>
                    <a:pt x="3098" y="750"/>
                    <a:pt x="3050" y="798"/>
                    <a:pt x="3050" y="857"/>
                  </a:cubicBezTo>
                  <a:cubicBezTo>
                    <a:pt x="3050" y="915"/>
                    <a:pt x="3098" y="963"/>
                    <a:pt x="3156" y="963"/>
                  </a:cubicBezTo>
                  <a:cubicBezTo>
                    <a:pt x="3215" y="963"/>
                    <a:pt x="3263" y="915"/>
                    <a:pt x="3263" y="857"/>
                  </a:cubicBezTo>
                  <a:close/>
                  <a:moveTo>
                    <a:pt x="986" y="568"/>
                  </a:moveTo>
                  <a:cubicBezTo>
                    <a:pt x="379" y="568"/>
                    <a:pt x="379" y="568"/>
                    <a:pt x="379" y="568"/>
                  </a:cubicBezTo>
                  <a:cubicBezTo>
                    <a:pt x="379" y="659"/>
                    <a:pt x="379" y="659"/>
                    <a:pt x="379" y="659"/>
                  </a:cubicBezTo>
                  <a:cubicBezTo>
                    <a:pt x="986" y="659"/>
                    <a:pt x="986" y="659"/>
                    <a:pt x="986" y="659"/>
                  </a:cubicBezTo>
                  <a:lnTo>
                    <a:pt x="986" y="568"/>
                  </a:lnTo>
                  <a:close/>
                  <a:moveTo>
                    <a:pt x="637" y="857"/>
                  </a:moveTo>
                  <a:cubicBezTo>
                    <a:pt x="637" y="766"/>
                    <a:pt x="637" y="766"/>
                    <a:pt x="637" y="766"/>
                  </a:cubicBezTo>
                  <a:cubicBezTo>
                    <a:pt x="379" y="766"/>
                    <a:pt x="379" y="766"/>
                    <a:pt x="379" y="766"/>
                  </a:cubicBezTo>
                  <a:cubicBezTo>
                    <a:pt x="379" y="857"/>
                    <a:pt x="379" y="857"/>
                    <a:pt x="379" y="857"/>
                  </a:cubicBezTo>
                  <a:lnTo>
                    <a:pt x="637" y="85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ctr"/>
              <a:endParaRPr lang="en-US" dirty="0"/>
            </a:p>
          </p:txBody>
        </p:sp>
        <p:sp>
          <p:nvSpPr>
            <p:cNvPr id="25" name="Text Placeholder 1">
              <a:extLst>
                <a:ext uri="{FF2B5EF4-FFF2-40B4-BE49-F238E27FC236}">
                  <a16:creationId xmlns:a16="http://schemas.microsoft.com/office/drawing/2014/main" id="{7F3E64CF-A664-4188-A2E4-91E63F56D5E5}"/>
                </a:ext>
              </a:extLst>
            </p:cNvPr>
            <p:cNvSpPr txBox="1">
              <a:spLocks/>
            </p:cNvSpPr>
            <p:nvPr/>
          </p:nvSpPr>
          <p:spPr>
            <a:xfrm>
              <a:off x="6197963" y="3529859"/>
              <a:ext cx="1580046" cy="303663"/>
            </a:xfrm>
            <a:prstGeom prst="rect">
              <a:avLst/>
            </a:prstGeom>
          </p:spPr>
          <p:txBody>
            <a:bodyPr lIns="91440" tIns="45720" rIns="91440" bIns="45720" anchor="t">
              <a:normAutofit/>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0" indent="0" algn="ctr" defTabSz="913685" fontAlgn="auto">
                <a:spcBef>
                  <a:spcPts val="200"/>
                </a:spcBef>
                <a:spcAft>
                  <a:spcPts val="200"/>
                </a:spcAft>
                <a:buClr>
                  <a:srgbClr val="A6A6A6"/>
                </a:buClr>
                <a:buNone/>
                <a:defRPr/>
              </a:pPr>
              <a:r>
                <a:rPr lang="en-US" sz="1200" dirty="0">
                  <a:solidFill>
                    <a:srgbClr val="1E2024"/>
                  </a:solidFill>
                  <a:latin typeface="Lato"/>
                </a:rPr>
                <a:t>Execute &amp; Measure</a:t>
              </a:r>
            </a:p>
          </p:txBody>
        </p:sp>
      </p:grpSp>
      <p:grpSp>
        <p:nvGrpSpPr>
          <p:cNvPr id="48" name="Group 47">
            <a:extLst>
              <a:ext uri="{FF2B5EF4-FFF2-40B4-BE49-F238E27FC236}">
                <a16:creationId xmlns:a16="http://schemas.microsoft.com/office/drawing/2014/main" id="{966643E4-4F5C-4DFE-ADD8-13049364FFF2}"/>
              </a:ext>
            </a:extLst>
          </p:cNvPr>
          <p:cNvGrpSpPr/>
          <p:nvPr/>
        </p:nvGrpSpPr>
        <p:grpSpPr>
          <a:xfrm>
            <a:off x="3535164" y="3775987"/>
            <a:ext cx="1194592" cy="1085509"/>
            <a:chOff x="3599172" y="3410594"/>
            <a:chExt cx="1194592" cy="1085509"/>
          </a:xfrm>
        </p:grpSpPr>
        <p:sp>
          <p:nvSpPr>
            <p:cNvPr id="26" name="Freeform 86">
              <a:extLst>
                <a:ext uri="{FF2B5EF4-FFF2-40B4-BE49-F238E27FC236}">
                  <a16:creationId xmlns:a16="http://schemas.microsoft.com/office/drawing/2014/main" id="{5A3A0F86-F5B6-4912-B098-3D654B4136E1}"/>
                </a:ext>
              </a:extLst>
            </p:cNvPr>
            <p:cNvSpPr>
              <a:spLocks noChangeAspect="1" noEditPoints="1"/>
            </p:cNvSpPr>
            <p:nvPr/>
          </p:nvSpPr>
          <p:spPr bwMode="auto">
            <a:xfrm>
              <a:off x="3933598" y="3410594"/>
              <a:ext cx="656941" cy="740551"/>
            </a:xfrm>
            <a:custGeom>
              <a:avLst/>
              <a:gdLst>
                <a:gd name="T0" fmla="*/ 1200 w 2200"/>
                <a:gd name="T1" fmla="*/ 1280 h 2482"/>
                <a:gd name="T2" fmla="*/ 852 w 2200"/>
                <a:gd name="T3" fmla="*/ 792 h 2482"/>
                <a:gd name="T4" fmla="*/ 1046 w 2200"/>
                <a:gd name="T5" fmla="*/ 478 h 2482"/>
                <a:gd name="T6" fmla="*/ 1188 w 2200"/>
                <a:gd name="T7" fmla="*/ 61 h 2482"/>
                <a:gd name="T8" fmla="*/ 242 w 2200"/>
                <a:gd name="T9" fmla="*/ 462 h 2482"/>
                <a:gd name="T10" fmla="*/ 517 w 2200"/>
                <a:gd name="T11" fmla="*/ 841 h 2482"/>
                <a:gd name="T12" fmla="*/ 282 w 2200"/>
                <a:gd name="T13" fmla="*/ 2254 h 2482"/>
                <a:gd name="T14" fmla="*/ 1033 w 2200"/>
                <a:gd name="T15" fmla="*/ 74 h 2482"/>
                <a:gd name="T16" fmla="*/ 1045 w 2200"/>
                <a:gd name="T17" fmla="*/ 408 h 2482"/>
                <a:gd name="T18" fmla="*/ 200 w 2200"/>
                <a:gd name="T19" fmla="*/ 973 h 2482"/>
                <a:gd name="T20" fmla="*/ 370 w 2200"/>
                <a:gd name="T21" fmla="*/ 626 h 2482"/>
                <a:gd name="T22" fmla="*/ 1380 w 2200"/>
                <a:gd name="T23" fmla="*/ 794 h 2482"/>
                <a:gd name="T24" fmla="*/ 658 w 2200"/>
                <a:gd name="T25" fmla="*/ 1038 h 2482"/>
                <a:gd name="T26" fmla="*/ 829 w 2200"/>
                <a:gd name="T27" fmla="*/ 1742 h 2482"/>
                <a:gd name="T28" fmla="*/ 259 w 2200"/>
                <a:gd name="T29" fmla="*/ 2157 h 2482"/>
                <a:gd name="T30" fmla="*/ 615 w 2200"/>
                <a:gd name="T31" fmla="*/ 1278 h 2482"/>
                <a:gd name="T32" fmla="*/ 1438 w 2200"/>
                <a:gd name="T33" fmla="*/ 1725 h 2482"/>
                <a:gd name="T34" fmla="*/ 1508 w 2200"/>
                <a:gd name="T35" fmla="*/ 1725 h 2482"/>
                <a:gd name="T36" fmla="*/ 2200 w 2200"/>
                <a:gd name="T37" fmla="*/ 1609 h 2482"/>
                <a:gd name="T38" fmla="*/ 1986 w 2200"/>
                <a:gd name="T39" fmla="*/ 1385 h 2482"/>
                <a:gd name="T40" fmla="*/ 1776 w 2200"/>
                <a:gd name="T41" fmla="*/ 1268 h 2482"/>
                <a:gd name="T42" fmla="*/ 1477 w 2200"/>
                <a:gd name="T43" fmla="*/ 1203 h 2482"/>
                <a:gd name="T44" fmla="*/ 1151 w 2200"/>
                <a:gd name="T45" fmla="*/ 1533 h 2482"/>
                <a:gd name="T46" fmla="*/ 1200 w 2200"/>
                <a:gd name="T47" fmla="*/ 1828 h 2482"/>
                <a:gd name="T48" fmla="*/ 1338 w 2200"/>
                <a:gd name="T49" fmla="*/ 2070 h 2482"/>
                <a:gd name="T50" fmla="*/ 1574 w 2200"/>
                <a:gd name="T51" fmla="*/ 2246 h 2482"/>
                <a:gd name="T52" fmla="*/ 2021 w 2200"/>
                <a:gd name="T53" fmla="*/ 2123 h 2482"/>
                <a:gd name="T54" fmla="*/ 2118 w 2200"/>
                <a:gd name="T55" fmla="*/ 1835 h 2482"/>
                <a:gd name="T56" fmla="*/ 1990 w 2200"/>
                <a:gd name="T57" fmla="*/ 1954 h 2482"/>
                <a:gd name="T58" fmla="*/ 1868 w 2200"/>
                <a:gd name="T59" fmla="*/ 2131 h 2482"/>
                <a:gd name="T60" fmla="*/ 1711 w 2200"/>
                <a:gd name="T61" fmla="*/ 2176 h 2482"/>
                <a:gd name="T62" fmla="*/ 1508 w 2200"/>
                <a:gd name="T63" fmla="*/ 2097 h 2482"/>
                <a:gd name="T64" fmla="*/ 1353 w 2200"/>
                <a:gd name="T65" fmla="*/ 1984 h 2482"/>
                <a:gd name="T66" fmla="*/ 1280 w 2200"/>
                <a:gd name="T67" fmla="*/ 1854 h 2482"/>
                <a:gd name="T68" fmla="*/ 1263 w 2200"/>
                <a:gd name="T69" fmla="*/ 1664 h 2482"/>
                <a:gd name="T70" fmla="*/ 1281 w 2200"/>
                <a:gd name="T71" fmla="*/ 1450 h 2482"/>
                <a:gd name="T72" fmla="*/ 1394 w 2200"/>
                <a:gd name="T73" fmla="*/ 1332 h 2482"/>
                <a:gd name="T74" fmla="*/ 1603 w 2200"/>
                <a:gd name="T75" fmla="*/ 1327 h 2482"/>
                <a:gd name="T76" fmla="*/ 1781 w 2200"/>
                <a:gd name="T77" fmla="*/ 1342 h 2482"/>
                <a:gd name="T78" fmla="*/ 1920 w 2200"/>
                <a:gd name="T79" fmla="*/ 1420 h 2482"/>
                <a:gd name="T80" fmla="*/ 2027 w 2200"/>
                <a:gd name="T81" fmla="*/ 1561 h 2482"/>
                <a:gd name="T82" fmla="*/ 2130 w 2200"/>
                <a:gd name="T83" fmla="*/ 1746 h 2482"/>
                <a:gd name="T84" fmla="*/ 2090 w 2200"/>
                <a:gd name="T85" fmla="*/ 1904 h 2482"/>
                <a:gd name="T86" fmla="*/ 783 w 2200"/>
                <a:gd name="T87" fmla="*/ 2050 h 2482"/>
                <a:gd name="T88" fmla="*/ 783 w 2200"/>
                <a:gd name="T89" fmla="*/ 2215 h 2482"/>
                <a:gd name="T90" fmla="*/ 971 w 2200"/>
                <a:gd name="T91" fmla="*/ 1911 h 2482"/>
                <a:gd name="T92" fmla="*/ 735 w 2200"/>
                <a:gd name="T93" fmla="*/ 1853 h 2482"/>
                <a:gd name="T94" fmla="*/ 526 w 2200"/>
                <a:gd name="T95" fmla="*/ 1980 h 2482"/>
                <a:gd name="T96" fmla="*/ 468 w 2200"/>
                <a:gd name="T97" fmla="*/ 2216 h 2482"/>
                <a:gd name="T98" fmla="*/ 595 w 2200"/>
                <a:gd name="T99" fmla="*/ 2424 h 2482"/>
                <a:gd name="T100" fmla="*/ 831 w 2200"/>
                <a:gd name="T101" fmla="*/ 2482 h 2482"/>
                <a:gd name="T102" fmla="*/ 1039 w 2200"/>
                <a:gd name="T103" fmla="*/ 2356 h 2482"/>
                <a:gd name="T104" fmla="*/ 1097 w 2200"/>
                <a:gd name="T105" fmla="*/ 2120 h 2482"/>
                <a:gd name="T106" fmla="*/ 935 w 2200"/>
                <a:gd name="T107" fmla="*/ 2361 h 2482"/>
                <a:gd name="T108" fmla="*/ 737 w 2200"/>
                <a:gd name="T109" fmla="*/ 2340 h 2482"/>
                <a:gd name="T110" fmla="*/ 606 w 2200"/>
                <a:gd name="T111" fmla="*/ 2204 h 2482"/>
                <a:gd name="T112" fmla="*/ 596 w 2200"/>
                <a:gd name="T113" fmla="*/ 2010 h 2482"/>
                <a:gd name="T114" fmla="*/ 812 w 2200"/>
                <a:gd name="T115" fmla="*/ 1924 h 2482"/>
                <a:gd name="T116" fmla="*/ 938 w 2200"/>
                <a:gd name="T117" fmla="*/ 2079 h 2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00" h="2482">
                  <a:moveTo>
                    <a:pt x="717" y="1329"/>
                  </a:moveTo>
                  <a:cubicBezTo>
                    <a:pt x="878" y="1408"/>
                    <a:pt x="878" y="1408"/>
                    <a:pt x="878" y="1408"/>
                  </a:cubicBezTo>
                  <a:cubicBezTo>
                    <a:pt x="739" y="1783"/>
                    <a:pt x="739" y="1783"/>
                    <a:pt x="739" y="1783"/>
                  </a:cubicBezTo>
                  <a:cubicBezTo>
                    <a:pt x="980" y="1873"/>
                    <a:pt x="980" y="1873"/>
                    <a:pt x="980" y="1873"/>
                  </a:cubicBezTo>
                  <a:cubicBezTo>
                    <a:pt x="1200" y="1280"/>
                    <a:pt x="1200" y="1280"/>
                    <a:pt x="1200" y="1280"/>
                  </a:cubicBezTo>
                  <a:cubicBezTo>
                    <a:pt x="748" y="1057"/>
                    <a:pt x="748" y="1057"/>
                    <a:pt x="748" y="1057"/>
                  </a:cubicBezTo>
                  <a:cubicBezTo>
                    <a:pt x="737" y="1049"/>
                    <a:pt x="730" y="1037"/>
                    <a:pt x="727" y="1023"/>
                  </a:cubicBezTo>
                  <a:cubicBezTo>
                    <a:pt x="727" y="1023"/>
                    <a:pt x="727" y="1023"/>
                    <a:pt x="727" y="1023"/>
                  </a:cubicBezTo>
                  <a:cubicBezTo>
                    <a:pt x="723" y="1008"/>
                    <a:pt x="726" y="992"/>
                    <a:pt x="735" y="979"/>
                  </a:cubicBezTo>
                  <a:cubicBezTo>
                    <a:pt x="852" y="792"/>
                    <a:pt x="852" y="792"/>
                    <a:pt x="852" y="792"/>
                  </a:cubicBezTo>
                  <a:cubicBezTo>
                    <a:pt x="917" y="1088"/>
                    <a:pt x="917" y="1088"/>
                    <a:pt x="917" y="1088"/>
                  </a:cubicBezTo>
                  <a:cubicBezTo>
                    <a:pt x="1489" y="961"/>
                    <a:pt x="1489" y="961"/>
                    <a:pt x="1489" y="961"/>
                  </a:cubicBezTo>
                  <a:cubicBezTo>
                    <a:pt x="1433" y="710"/>
                    <a:pt x="1433" y="710"/>
                    <a:pt x="1433" y="710"/>
                  </a:cubicBezTo>
                  <a:cubicBezTo>
                    <a:pt x="1113" y="781"/>
                    <a:pt x="1113" y="781"/>
                    <a:pt x="1113" y="781"/>
                  </a:cubicBezTo>
                  <a:cubicBezTo>
                    <a:pt x="1046" y="478"/>
                    <a:pt x="1046" y="478"/>
                    <a:pt x="1046" y="478"/>
                  </a:cubicBezTo>
                  <a:cubicBezTo>
                    <a:pt x="1048" y="478"/>
                    <a:pt x="1049" y="478"/>
                    <a:pt x="1051" y="478"/>
                  </a:cubicBezTo>
                  <a:cubicBezTo>
                    <a:pt x="1114" y="473"/>
                    <a:pt x="1171" y="444"/>
                    <a:pt x="1213" y="396"/>
                  </a:cubicBezTo>
                  <a:cubicBezTo>
                    <a:pt x="1254" y="348"/>
                    <a:pt x="1274" y="287"/>
                    <a:pt x="1270" y="224"/>
                  </a:cubicBezTo>
                  <a:cubicBezTo>
                    <a:pt x="1270" y="224"/>
                    <a:pt x="1270" y="224"/>
                    <a:pt x="1270" y="224"/>
                  </a:cubicBezTo>
                  <a:cubicBezTo>
                    <a:pt x="1265" y="160"/>
                    <a:pt x="1236" y="103"/>
                    <a:pt x="1188" y="61"/>
                  </a:cubicBezTo>
                  <a:cubicBezTo>
                    <a:pt x="1140" y="20"/>
                    <a:pt x="1079" y="0"/>
                    <a:pt x="1016" y="4"/>
                  </a:cubicBezTo>
                  <a:cubicBezTo>
                    <a:pt x="953" y="9"/>
                    <a:pt x="895" y="38"/>
                    <a:pt x="854" y="86"/>
                  </a:cubicBezTo>
                  <a:cubicBezTo>
                    <a:pt x="812" y="134"/>
                    <a:pt x="792" y="195"/>
                    <a:pt x="797" y="258"/>
                  </a:cubicBezTo>
                  <a:cubicBezTo>
                    <a:pt x="799" y="288"/>
                    <a:pt x="806" y="316"/>
                    <a:pt x="818" y="342"/>
                  </a:cubicBezTo>
                  <a:cubicBezTo>
                    <a:pt x="242" y="462"/>
                    <a:pt x="242" y="462"/>
                    <a:pt x="242" y="462"/>
                  </a:cubicBezTo>
                  <a:cubicBezTo>
                    <a:pt x="0" y="953"/>
                    <a:pt x="0" y="953"/>
                    <a:pt x="0" y="953"/>
                  </a:cubicBezTo>
                  <a:cubicBezTo>
                    <a:pt x="232" y="1067"/>
                    <a:pt x="232" y="1067"/>
                    <a:pt x="232" y="1067"/>
                  </a:cubicBezTo>
                  <a:cubicBezTo>
                    <a:pt x="418" y="687"/>
                    <a:pt x="418" y="687"/>
                    <a:pt x="418" y="687"/>
                  </a:cubicBezTo>
                  <a:cubicBezTo>
                    <a:pt x="645" y="637"/>
                    <a:pt x="645" y="637"/>
                    <a:pt x="645" y="637"/>
                  </a:cubicBezTo>
                  <a:cubicBezTo>
                    <a:pt x="517" y="841"/>
                    <a:pt x="517" y="841"/>
                    <a:pt x="517" y="841"/>
                  </a:cubicBezTo>
                  <a:cubicBezTo>
                    <a:pt x="472" y="912"/>
                    <a:pt x="457" y="996"/>
                    <a:pt x="475" y="1079"/>
                  </a:cubicBezTo>
                  <a:cubicBezTo>
                    <a:pt x="480" y="1101"/>
                    <a:pt x="487" y="1123"/>
                    <a:pt x="497" y="1143"/>
                  </a:cubicBezTo>
                  <a:cubicBezTo>
                    <a:pt x="389" y="1597"/>
                    <a:pt x="389" y="1597"/>
                    <a:pt x="389" y="1597"/>
                  </a:cubicBezTo>
                  <a:cubicBezTo>
                    <a:pt x="63" y="2117"/>
                    <a:pt x="63" y="2117"/>
                    <a:pt x="63" y="2117"/>
                  </a:cubicBezTo>
                  <a:cubicBezTo>
                    <a:pt x="282" y="2254"/>
                    <a:pt x="282" y="2254"/>
                    <a:pt x="282" y="2254"/>
                  </a:cubicBezTo>
                  <a:cubicBezTo>
                    <a:pt x="630" y="1698"/>
                    <a:pt x="630" y="1698"/>
                    <a:pt x="630" y="1698"/>
                  </a:cubicBezTo>
                  <a:lnTo>
                    <a:pt x="717" y="1329"/>
                  </a:lnTo>
                  <a:close/>
                  <a:moveTo>
                    <a:pt x="907" y="132"/>
                  </a:moveTo>
                  <a:cubicBezTo>
                    <a:pt x="936" y="98"/>
                    <a:pt x="977" y="78"/>
                    <a:pt x="1021" y="75"/>
                  </a:cubicBezTo>
                  <a:cubicBezTo>
                    <a:pt x="1025" y="74"/>
                    <a:pt x="1029" y="74"/>
                    <a:pt x="1033" y="74"/>
                  </a:cubicBezTo>
                  <a:cubicBezTo>
                    <a:pt x="1073" y="74"/>
                    <a:pt x="1112" y="88"/>
                    <a:pt x="1142" y="115"/>
                  </a:cubicBezTo>
                  <a:cubicBezTo>
                    <a:pt x="1176" y="144"/>
                    <a:pt x="1196" y="184"/>
                    <a:pt x="1200" y="229"/>
                  </a:cubicBezTo>
                  <a:cubicBezTo>
                    <a:pt x="1200" y="229"/>
                    <a:pt x="1200" y="229"/>
                    <a:pt x="1200" y="229"/>
                  </a:cubicBezTo>
                  <a:cubicBezTo>
                    <a:pt x="1203" y="273"/>
                    <a:pt x="1189" y="316"/>
                    <a:pt x="1160" y="350"/>
                  </a:cubicBezTo>
                  <a:cubicBezTo>
                    <a:pt x="1130" y="384"/>
                    <a:pt x="1090" y="404"/>
                    <a:pt x="1045" y="408"/>
                  </a:cubicBezTo>
                  <a:cubicBezTo>
                    <a:pt x="1001" y="411"/>
                    <a:pt x="958" y="397"/>
                    <a:pt x="924" y="367"/>
                  </a:cubicBezTo>
                  <a:cubicBezTo>
                    <a:pt x="890" y="338"/>
                    <a:pt x="870" y="298"/>
                    <a:pt x="867" y="253"/>
                  </a:cubicBezTo>
                  <a:cubicBezTo>
                    <a:pt x="863" y="209"/>
                    <a:pt x="878" y="166"/>
                    <a:pt x="907" y="132"/>
                  </a:cubicBezTo>
                  <a:close/>
                  <a:moveTo>
                    <a:pt x="370" y="626"/>
                  </a:moveTo>
                  <a:cubicBezTo>
                    <a:pt x="200" y="973"/>
                    <a:pt x="200" y="973"/>
                    <a:pt x="200" y="973"/>
                  </a:cubicBezTo>
                  <a:cubicBezTo>
                    <a:pt x="95" y="921"/>
                    <a:pt x="95" y="921"/>
                    <a:pt x="95" y="921"/>
                  </a:cubicBezTo>
                  <a:cubicBezTo>
                    <a:pt x="290" y="524"/>
                    <a:pt x="290" y="524"/>
                    <a:pt x="290" y="524"/>
                  </a:cubicBezTo>
                  <a:cubicBezTo>
                    <a:pt x="781" y="421"/>
                    <a:pt x="781" y="421"/>
                    <a:pt x="781" y="421"/>
                  </a:cubicBezTo>
                  <a:cubicBezTo>
                    <a:pt x="698" y="553"/>
                    <a:pt x="698" y="553"/>
                    <a:pt x="698" y="553"/>
                  </a:cubicBezTo>
                  <a:lnTo>
                    <a:pt x="370" y="626"/>
                  </a:lnTo>
                  <a:close/>
                  <a:moveTo>
                    <a:pt x="576" y="878"/>
                  </a:moveTo>
                  <a:cubicBezTo>
                    <a:pt x="860" y="428"/>
                    <a:pt x="860" y="428"/>
                    <a:pt x="860" y="428"/>
                  </a:cubicBezTo>
                  <a:cubicBezTo>
                    <a:pt x="980" y="503"/>
                    <a:pt x="980" y="503"/>
                    <a:pt x="980" y="503"/>
                  </a:cubicBezTo>
                  <a:cubicBezTo>
                    <a:pt x="1060" y="864"/>
                    <a:pt x="1060" y="864"/>
                    <a:pt x="1060" y="864"/>
                  </a:cubicBezTo>
                  <a:cubicBezTo>
                    <a:pt x="1380" y="794"/>
                    <a:pt x="1380" y="794"/>
                    <a:pt x="1380" y="794"/>
                  </a:cubicBezTo>
                  <a:cubicBezTo>
                    <a:pt x="1405" y="908"/>
                    <a:pt x="1405" y="908"/>
                    <a:pt x="1405" y="908"/>
                  </a:cubicBezTo>
                  <a:cubicBezTo>
                    <a:pt x="970" y="1004"/>
                    <a:pt x="970" y="1004"/>
                    <a:pt x="970" y="1004"/>
                  </a:cubicBezTo>
                  <a:cubicBezTo>
                    <a:pt x="883" y="610"/>
                    <a:pt x="883" y="610"/>
                    <a:pt x="883" y="610"/>
                  </a:cubicBezTo>
                  <a:cubicBezTo>
                    <a:pt x="675" y="941"/>
                    <a:pt x="675" y="941"/>
                    <a:pt x="675" y="941"/>
                  </a:cubicBezTo>
                  <a:cubicBezTo>
                    <a:pt x="657" y="970"/>
                    <a:pt x="651" y="1005"/>
                    <a:pt x="658" y="1038"/>
                  </a:cubicBezTo>
                  <a:cubicBezTo>
                    <a:pt x="665" y="1070"/>
                    <a:pt x="683" y="1097"/>
                    <a:pt x="710" y="1116"/>
                  </a:cubicBezTo>
                  <a:cubicBezTo>
                    <a:pt x="712" y="1117"/>
                    <a:pt x="712" y="1117"/>
                    <a:pt x="712" y="1117"/>
                  </a:cubicBezTo>
                  <a:cubicBezTo>
                    <a:pt x="1112" y="1315"/>
                    <a:pt x="1112" y="1315"/>
                    <a:pt x="1112" y="1315"/>
                  </a:cubicBezTo>
                  <a:cubicBezTo>
                    <a:pt x="939" y="1783"/>
                    <a:pt x="939" y="1783"/>
                    <a:pt x="939" y="1783"/>
                  </a:cubicBezTo>
                  <a:cubicBezTo>
                    <a:pt x="829" y="1742"/>
                    <a:pt x="829" y="1742"/>
                    <a:pt x="829" y="1742"/>
                  </a:cubicBezTo>
                  <a:cubicBezTo>
                    <a:pt x="966" y="1373"/>
                    <a:pt x="966" y="1373"/>
                    <a:pt x="966" y="1373"/>
                  </a:cubicBezTo>
                  <a:cubicBezTo>
                    <a:pt x="650" y="1217"/>
                    <a:pt x="650" y="1217"/>
                    <a:pt x="650" y="1217"/>
                  </a:cubicBezTo>
                  <a:cubicBezTo>
                    <a:pt x="595" y="1182"/>
                    <a:pt x="558" y="1127"/>
                    <a:pt x="544" y="1064"/>
                  </a:cubicBezTo>
                  <a:cubicBezTo>
                    <a:pt x="529" y="999"/>
                    <a:pt x="541" y="934"/>
                    <a:pt x="576" y="878"/>
                  </a:cubicBezTo>
                  <a:close/>
                  <a:moveTo>
                    <a:pt x="259" y="2157"/>
                  </a:moveTo>
                  <a:cubicBezTo>
                    <a:pt x="160" y="2095"/>
                    <a:pt x="160" y="2095"/>
                    <a:pt x="160" y="2095"/>
                  </a:cubicBezTo>
                  <a:cubicBezTo>
                    <a:pt x="455" y="1624"/>
                    <a:pt x="455" y="1624"/>
                    <a:pt x="455" y="1624"/>
                  </a:cubicBezTo>
                  <a:cubicBezTo>
                    <a:pt x="550" y="1224"/>
                    <a:pt x="550" y="1224"/>
                    <a:pt x="550" y="1224"/>
                  </a:cubicBezTo>
                  <a:cubicBezTo>
                    <a:pt x="568" y="1244"/>
                    <a:pt x="590" y="1262"/>
                    <a:pt x="614" y="1277"/>
                  </a:cubicBezTo>
                  <a:cubicBezTo>
                    <a:pt x="615" y="1278"/>
                    <a:pt x="615" y="1278"/>
                    <a:pt x="615" y="1278"/>
                  </a:cubicBezTo>
                  <a:cubicBezTo>
                    <a:pt x="653" y="1297"/>
                    <a:pt x="653" y="1297"/>
                    <a:pt x="653" y="1297"/>
                  </a:cubicBezTo>
                  <a:cubicBezTo>
                    <a:pt x="564" y="1670"/>
                    <a:pt x="564" y="1670"/>
                    <a:pt x="564" y="1670"/>
                  </a:cubicBezTo>
                  <a:lnTo>
                    <a:pt x="259" y="2157"/>
                  </a:lnTo>
                  <a:close/>
                  <a:moveTo>
                    <a:pt x="1660" y="1503"/>
                  </a:moveTo>
                  <a:cubicBezTo>
                    <a:pt x="1537" y="1503"/>
                    <a:pt x="1438" y="1603"/>
                    <a:pt x="1438" y="1725"/>
                  </a:cubicBezTo>
                  <a:cubicBezTo>
                    <a:pt x="1438" y="1848"/>
                    <a:pt x="1537" y="1947"/>
                    <a:pt x="1660" y="1947"/>
                  </a:cubicBezTo>
                  <a:cubicBezTo>
                    <a:pt x="1782" y="1947"/>
                    <a:pt x="1882" y="1848"/>
                    <a:pt x="1882" y="1725"/>
                  </a:cubicBezTo>
                  <a:cubicBezTo>
                    <a:pt x="1882" y="1603"/>
                    <a:pt x="1782" y="1503"/>
                    <a:pt x="1660" y="1503"/>
                  </a:cubicBezTo>
                  <a:close/>
                  <a:moveTo>
                    <a:pt x="1660" y="1877"/>
                  </a:moveTo>
                  <a:cubicBezTo>
                    <a:pt x="1576" y="1877"/>
                    <a:pt x="1508" y="1809"/>
                    <a:pt x="1508" y="1725"/>
                  </a:cubicBezTo>
                  <a:cubicBezTo>
                    <a:pt x="1508" y="1641"/>
                    <a:pt x="1576" y="1573"/>
                    <a:pt x="1660" y="1573"/>
                  </a:cubicBezTo>
                  <a:cubicBezTo>
                    <a:pt x="1744" y="1573"/>
                    <a:pt x="1812" y="1641"/>
                    <a:pt x="1812" y="1725"/>
                  </a:cubicBezTo>
                  <a:cubicBezTo>
                    <a:pt x="1812" y="1809"/>
                    <a:pt x="1744" y="1877"/>
                    <a:pt x="1660" y="1877"/>
                  </a:cubicBezTo>
                  <a:close/>
                  <a:moveTo>
                    <a:pt x="2200" y="1803"/>
                  </a:moveTo>
                  <a:cubicBezTo>
                    <a:pt x="2200" y="1609"/>
                    <a:pt x="2200" y="1609"/>
                    <a:pt x="2200" y="1609"/>
                  </a:cubicBezTo>
                  <a:cubicBezTo>
                    <a:pt x="2112" y="1590"/>
                    <a:pt x="2112" y="1590"/>
                    <a:pt x="2112" y="1590"/>
                  </a:cubicBezTo>
                  <a:cubicBezTo>
                    <a:pt x="2111" y="1588"/>
                    <a:pt x="2110" y="1585"/>
                    <a:pt x="2109" y="1582"/>
                  </a:cubicBezTo>
                  <a:cubicBezTo>
                    <a:pt x="2174" y="1523"/>
                    <a:pt x="2174" y="1523"/>
                    <a:pt x="2174" y="1523"/>
                  </a:cubicBezTo>
                  <a:cubicBezTo>
                    <a:pt x="2077" y="1356"/>
                    <a:pt x="2077" y="1356"/>
                    <a:pt x="2077" y="1356"/>
                  </a:cubicBezTo>
                  <a:cubicBezTo>
                    <a:pt x="1986" y="1385"/>
                    <a:pt x="1986" y="1385"/>
                    <a:pt x="1986" y="1385"/>
                  </a:cubicBezTo>
                  <a:cubicBezTo>
                    <a:pt x="1985" y="1384"/>
                    <a:pt x="1984" y="1383"/>
                    <a:pt x="1983" y="1382"/>
                  </a:cubicBezTo>
                  <a:cubicBezTo>
                    <a:pt x="2012" y="1294"/>
                    <a:pt x="2012" y="1294"/>
                    <a:pt x="2012" y="1294"/>
                  </a:cubicBezTo>
                  <a:cubicBezTo>
                    <a:pt x="1844" y="1198"/>
                    <a:pt x="1844" y="1198"/>
                    <a:pt x="1844" y="1198"/>
                  </a:cubicBezTo>
                  <a:cubicBezTo>
                    <a:pt x="1780" y="1269"/>
                    <a:pt x="1780" y="1269"/>
                    <a:pt x="1780" y="1269"/>
                  </a:cubicBezTo>
                  <a:cubicBezTo>
                    <a:pt x="1779" y="1269"/>
                    <a:pt x="1777" y="1268"/>
                    <a:pt x="1776" y="1268"/>
                  </a:cubicBezTo>
                  <a:cubicBezTo>
                    <a:pt x="1757" y="1177"/>
                    <a:pt x="1757" y="1177"/>
                    <a:pt x="1757" y="1177"/>
                  </a:cubicBezTo>
                  <a:cubicBezTo>
                    <a:pt x="1563" y="1177"/>
                    <a:pt x="1563" y="1177"/>
                    <a:pt x="1563" y="1177"/>
                  </a:cubicBezTo>
                  <a:cubicBezTo>
                    <a:pt x="1544" y="1268"/>
                    <a:pt x="1544" y="1268"/>
                    <a:pt x="1544" y="1268"/>
                  </a:cubicBezTo>
                  <a:cubicBezTo>
                    <a:pt x="1542" y="1268"/>
                    <a:pt x="1540" y="1269"/>
                    <a:pt x="1537" y="1270"/>
                  </a:cubicBezTo>
                  <a:cubicBezTo>
                    <a:pt x="1477" y="1203"/>
                    <a:pt x="1477" y="1203"/>
                    <a:pt x="1477" y="1203"/>
                  </a:cubicBezTo>
                  <a:cubicBezTo>
                    <a:pt x="1310" y="1300"/>
                    <a:pt x="1310" y="1300"/>
                    <a:pt x="1310" y="1300"/>
                  </a:cubicBezTo>
                  <a:cubicBezTo>
                    <a:pt x="1336" y="1382"/>
                    <a:pt x="1336" y="1382"/>
                    <a:pt x="1336" y="1382"/>
                  </a:cubicBezTo>
                  <a:cubicBezTo>
                    <a:pt x="1334" y="1385"/>
                    <a:pt x="1331" y="1388"/>
                    <a:pt x="1328" y="1391"/>
                  </a:cubicBezTo>
                  <a:cubicBezTo>
                    <a:pt x="1248" y="1365"/>
                    <a:pt x="1248" y="1365"/>
                    <a:pt x="1248" y="1365"/>
                  </a:cubicBezTo>
                  <a:cubicBezTo>
                    <a:pt x="1151" y="1533"/>
                    <a:pt x="1151" y="1533"/>
                    <a:pt x="1151" y="1533"/>
                  </a:cubicBezTo>
                  <a:cubicBezTo>
                    <a:pt x="1210" y="1585"/>
                    <a:pt x="1210" y="1585"/>
                    <a:pt x="1210" y="1585"/>
                  </a:cubicBezTo>
                  <a:cubicBezTo>
                    <a:pt x="1208" y="1592"/>
                    <a:pt x="1206" y="1598"/>
                    <a:pt x="1204" y="1605"/>
                  </a:cubicBezTo>
                  <a:cubicBezTo>
                    <a:pt x="1131" y="1620"/>
                    <a:pt x="1131" y="1620"/>
                    <a:pt x="1131" y="1620"/>
                  </a:cubicBezTo>
                  <a:cubicBezTo>
                    <a:pt x="1131" y="1813"/>
                    <a:pt x="1131" y="1813"/>
                    <a:pt x="1131" y="1813"/>
                  </a:cubicBezTo>
                  <a:cubicBezTo>
                    <a:pt x="1200" y="1828"/>
                    <a:pt x="1200" y="1828"/>
                    <a:pt x="1200" y="1828"/>
                  </a:cubicBezTo>
                  <a:cubicBezTo>
                    <a:pt x="1202" y="1837"/>
                    <a:pt x="1204" y="1846"/>
                    <a:pt x="1207" y="1855"/>
                  </a:cubicBezTo>
                  <a:cubicBezTo>
                    <a:pt x="1157" y="1900"/>
                    <a:pt x="1157" y="1900"/>
                    <a:pt x="1157" y="1900"/>
                  </a:cubicBezTo>
                  <a:cubicBezTo>
                    <a:pt x="1254" y="2067"/>
                    <a:pt x="1254" y="2067"/>
                    <a:pt x="1254" y="2067"/>
                  </a:cubicBezTo>
                  <a:cubicBezTo>
                    <a:pt x="1316" y="2047"/>
                    <a:pt x="1316" y="2047"/>
                    <a:pt x="1316" y="2047"/>
                  </a:cubicBezTo>
                  <a:cubicBezTo>
                    <a:pt x="1323" y="2055"/>
                    <a:pt x="1330" y="2062"/>
                    <a:pt x="1338" y="2070"/>
                  </a:cubicBezTo>
                  <a:cubicBezTo>
                    <a:pt x="1319" y="2129"/>
                    <a:pt x="1319" y="2129"/>
                    <a:pt x="1319" y="2129"/>
                  </a:cubicBezTo>
                  <a:cubicBezTo>
                    <a:pt x="1487" y="2225"/>
                    <a:pt x="1487" y="2225"/>
                    <a:pt x="1487" y="2225"/>
                  </a:cubicBezTo>
                  <a:cubicBezTo>
                    <a:pt x="1529" y="2178"/>
                    <a:pt x="1529" y="2178"/>
                    <a:pt x="1529" y="2178"/>
                  </a:cubicBezTo>
                  <a:cubicBezTo>
                    <a:pt x="1540" y="2181"/>
                    <a:pt x="1551" y="2184"/>
                    <a:pt x="1561" y="2186"/>
                  </a:cubicBezTo>
                  <a:cubicBezTo>
                    <a:pt x="1574" y="2246"/>
                    <a:pt x="1574" y="2246"/>
                    <a:pt x="1574" y="2246"/>
                  </a:cubicBezTo>
                  <a:cubicBezTo>
                    <a:pt x="1767" y="2246"/>
                    <a:pt x="1767" y="2246"/>
                    <a:pt x="1767" y="2246"/>
                  </a:cubicBezTo>
                  <a:cubicBezTo>
                    <a:pt x="1781" y="2181"/>
                    <a:pt x="1781" y="2181"/>
                    <a:pt x="1781" y="2181"/>
                  </a:cubicBezTo>
                  <a:cubicBezTo>
                    <a:pt x="1791" y="2178"/>
                    <a:pt x="1801" y="2175"/>
                    <a:pt x="1810" y="2172"/>
                  </a:cubicBezTo>
                  <a:cubicBezTo>
                    <a:pt x="1854" y="2220"/>
                    <a:pt x="1854" y="2220"/>
                    <a:pt x="1854" y="2220"/>
                  </a:cubicBezTo>
                  <a:cubicBezTo>
                    <a:pt x="2021" y="2123"/>
                    <a:pt x="2021" y="2123"/>
                    <a:pt x="2021" y="2123"/>
                  </a:cubicBezTo>
                  <a:cubicBezTo>
                    <a:pt x="1998" y="2053"/>
                    <a:pt x="1998" y="2053"/>
                    <a:pt x="1998" y="2053"/>
                  </a:cubicBezTo>
                  <a:cubicBezTo>
                    <a:pt x="2004" y="2047"/>
                    <a:pt x="2009" y="2042"/>
                    <a:pt x="2014" y="2036"/>
                  </a:cubicBezTo>
                  <a:cubicBezTo>
                    <a:pt x="2083" y="2058"/>
                    <a:pt x="2083" y="2058"/>
                    <a:pt x="2083" y="2058"/>
                  </a:cubicBezTo>
                  <a:cubicBezTo>
                    <a:pt x="2179" y="1890"/>
                    <a:pt x="2179" y="1890"/>
                    <a:pt x="2179" y="1890"/>
                  </a:cubicBezTo>
                  <a:cubicBezTo>
                    <a:pt x="2118" y="1835"/>
                    <a:pt x="2118" y="1835"/>
                    <a:pt x="2118" y="1835"/>
                  </a:cubicBezTo>
                  <a:cubicBezTo>
                    <a:pt x="2120" y="1830"/>
                    <a:pt x="2121" y="1825"/>
                    <a:pt x="2122" y="1819"/>
                  </a:cubicBezTo>
                  <a:lnTo>
                    <a:pt x="2200" y="1803"/>
                  </a:lnTo>
                  <a:close/>
                  <a:moveTo>
                    <a:pt x="2090" y="1904"/>
                  </a:moveTo>
                  <a:cubicBezTo>
                    <a:pt x="2050" y="1973"/>
                    <a:pt x="2050" y="1973"/>
                    <a:pt x="2050" y="1973"/>
                  </a:cubicBezTo>
                  <a:cubicBezTo>
                    <a:pt x="1990" y="1954"/>
                    <a:pt x="1990" y="1954"/>
                    <a:pt x="1990" y="1954"/>
                  </a:cubicBezTo>
                  <a:cubicBezTo>
                    <a:pt x="1975" y="1973"/>
                    <a:pt x="1975" y="1973"/>
                    <a:pt x="1975" y="1973"/>
                  </a:cubicBezTo>
                  <a:cubicBezTo>
                    <a:pt x="1963" y="1989"/>
                    <a:pt x="1949" y="2004"/>
                    <a:pt x="1934" y="2018"/>
                  </a:cubicBezTo>
                  <a:cubicBezTo>
                    <a:pt x="1918" y="2033"/>
                    <a:pt x="1918" y="2033"/>
                    <a:pt x="1918" y="2033"/>
                  </a:cubicBezTo>
                  <a:cubicBezTo>
                    <a:pt x="1937" y="2091"/>
                    <a:pt x="1937" y="2091"/>
                    <a:pt x="1937" y="2091"/>
                  </a:cubicBezTo>
                  <a:cubicBezTo>
                    <a:pt x="1868" y="2131"/>
                    <a:pt x="1868" y="2131"/>
                    <a:pt x="1868" y="2131"/>
                  </a:cubicBezTo>
                  <a:cubicBezTo>
                    <a:pt x="1830" y="2089"/>
                    <a:pt x="1830" y="2089"/>
                    <a:pt x="1830" y="2089"/>
                  </a:cubicBezTo>
                  <a:cubicBezTo>
                    <a:pt x="1807" y="2098"/>
                    <a:pt x="1807" y="2098"/>
                    <a:pt x="1807" y="2098"/>
                  </a:cubicBezTo>
                  <a:cubicBezTo>
                    <a:pt x="1787" y="2106"/>
                    <a:pt x="1765" y="2113"/>
                    <a:pt x="1744" y="2117"/>
                  </a:cubicBezTo>
                  <a:cubicBezTo>
                    <a:pt x="1722" y="2122"/>
                    <a:pt x="1722" y="2122"/>
                    <a:pt x="1722" y="2122"/>
                  </a:cubicBezTo>
                  <a:cubicBezTo>
                    <a:pt x="1711" y="2176"/>
                    <a:pt x="1711" y="2176"/>
                    <a:pt x="1711" y="2176"/>
                  </a:cubicBezTo>
                  <a:cubicBezTo>
                    <a:pt x="1631" y="2176"/>
                    <a:pt x="1631" y="2176"/>
                    <a:pt x="1631" y="2176"/>
                  </a:cubicBezTo>
                  <a:cubicBezTo>
                    <a:pt x="1620" y="2125"/>
                    <a:pt x="1620" y="2125"/>
                    <a:pt x="1620" y="2125"/>
                  </a:cubicBezTo>
                  <a:cubicBezTo>
                    <a:pt x="1596" y="2121"/>
                    <a:pt x="1596" y="2121"/>
                    <a:pt x="1596" y="2121"/>
                  </a:cubicBezTo>
                  <a:cubicBezTo>
                    <a:pt x="1573" y="2117"/>
                    <a:pt x="1551" y="2112"/>
                    <a:pt x="1530" y="2104"/>
                  </a:cubicBezTo>
                  <a:cubicBezTo>
                    <a:pt x="1508" y="2097"/>
                    <a:pt x="1508" y="2097"/>
                    <a:pt x="1508" y="2097"/>
                  </a:cubicBezTo>
                  <a:cubicBezTo>
                    <a:pt x="1472" y="2136"/>
                    <a:pt x="1472" y="2136"/>
                    <a:pt x="1472" y="2136"/>
                  </a:cubicBezTo>
                  <a:cubicBezTo>
                    <a:pt x="1404" y="2096"/>
                    <a:pt x="1404" y="2096"/>
                    <a:pt x="1404" y="2096"/>
                  </a:cubicBezTo>
                  <a:cubicBezTo>
                    <a:pt x="1419" y="2047"/>
                    <a:pt x="1419" y="2047"/>
                    <a:pt x="1419" y="2047"/>
                  </a:cubicBezTo>
                  <a:cubicBezTo>
                    <a:pt x="1401" y="2032"/>
                    <a:pt x="1401" y="2032"/>
                    <a:pt x="1401" y="2032"/>
                  </a:cubicBezTo>
                  <a:cubicBezTo>
                    <a:pt x="1384" y="2017"/>
                    <a:pt x="1368" y="2001"/>
                    <a:pt x="1353" y="1984"/>
                  </a:cubicBezTo>
                  <a:cubicBezTo>
                    <a:pt x="1338" y="1966"/>
                    <a:pt x="1338" y="1966"/>
                    <a:pt x="1338" y="1966"/>
                  </a:cubicBezTo>
                  <a:cubicBezTo>
                    <a:pt x="1286" y="1983"/>
                    <a:pt x="1286" y="1983"/>
                    <a:pt x="1286" y="1983"/>
                  </a:cubicBezTo>
                  <a:cubicBezTo>
                    <a:pt x="1246" y="1914"/>
                    <a:pt x="1246" y="1914"/>
                    <a:pt x="1246" y="1914"/>
                  </a:cubicBezTo>
                  <a:cubicBezTo>
                    <a:pt x="1288" y="1876"/>
                    <a:pt x="1288" y="1876"/>
                    <a:pt x="1288" y="1876"/>
                  </a:cubicBezTo>
                  <a:cubicBezTo>
                    <a:pt x="1280" y="1854"/>
                    <a:pt x="1280" y="1854"/>
                    <a:pt x="1280" y="1854"/>
                  </a:cubicBezTo>
                  <a:cubicBezTo>
                    <a:pt x="1274" y="1835"/>
                    <a:pt x="1268" y="1814"/>
                    <a:pt x="1265" y="1793"/>
                  </a:cubicBezTo>
                  <a:cubicBezTo>
                    <a:pt x="1261" y="1769"/>
                    <a:pt x="1261" y="1769"/>
                    <a:pt x="1261" y="1769"/>
                  </a:cubicBezTo>
                  <a:cubicBezTo>
                    <a:pt x="1201" y="1757"/>
                    <a:pt x="1201" y="1757"/>
                    <a:pt x="1201" y="1757"/>
                  </a:cubicBezTo>
                  <a:cubicBezTo>
                    <a:pt x="1201" y="1677"/>
                    <a:pt x="1201" y="1677"/>
                    <a:pt x="1201" y="1677"/>
                  </a:cubicBezTo>
                  <a:cubicBezTo>
                    <a:pt x="1263" y="1664"/>
                    <a:pt x="1263" y="1664"/>
                    <a:pt x="1263" y="1664"/>
                  </a:cubicBezTo>
                  <a:cubicBezTo>
                    <a:pt x="1267" y="1642"/>
                    <a:pt x="1267" y="1642"/>
                    <a:pt x="1267" y="1642"/>
                  </a:cubicBezTo>
                  <a:cubicBezTo>
                    <a:pt x="1271" y="1625"/>
                    <a:pt x="1276" y="1607"/>
                    <a:pt x="1284" y="1587"/>
                  </a:cubicBezTo>
                  <a:cubicBezTo>
                    <a:pt x="1292" y="1565"/>
                    <a:pt x="1292" y="1565"/>
                    <a:pt x="1292" y="1565"/>
                  </a:cubicBezTo>
                  <a:cubicBezTo>
                    <a:pt x="1241" y="1518"/>
                    <a:pt x="1241" y="1518"/>
                    <a:pt x="1241" y="1518"/>
                  </a:cubicBezTo>
                  <a:cubicBezTo>
                    <a:pt x="1281" y="1450"/>
                    <a:pt x="1281" y="1450"/>
                    <a:pt x="1281" y="1450"/>
                  </a:cubicBezTo>
                  <a:cubicBezTo>
                    <a:pt x="1349" y="1472"/>
                    <a:pt x="1349" y="1472"/>
                    <a:pt x="1349" y="1472"/>
                  </a:cubicBezTo>
                  <a:cubicBezTo>
                    <a:pt x="1364" y="1455"/>
                    <a:pt x="1364" y="1455"/>
                    <a:pt x="1364" y="1455"/>
                  </a:cubicBezTo>
                  <a:cubicBezTo>
                    <a:pt x="1376" y="1442"/>
                    <a:pt x="1388" y="1430"/>
                    <a:pt x="1400" y="1420"/>
                  </a:cubicBezTo>
                  <a:cubicBezTo>
                    <a:pt x="1418" y="1405"/>
                    <a:pt x="1418" y="1405"/>
                    <a:pt x="1418" y="1405"/>
                  </a:cubicBezTo>
                  <a:cubicBezTo>
                    <a:pt x="1394" y="1332"/>
                    <a:pt x="1394" y="1332"/>
                    <a:pt x="1394" y="1332"/>
                  </a:cubicBezTo>
                  <a:cubicBezTo>
                    <a:pt x="1463" y="1292"/>
                    <a:pt x="1463" y="1292"/>
                    <a:pt x="1463" y="1292"/>
                  </a:cubicBezTo>
                  <a:cubicBezTo>
                    <a:pt x="1515" y="1350"/>
                    <a:pt x="1515" y="1350"/>
                    <a:pt x="1515" y="1350"/>
                  </a:cubicBezTo>
                  <a:cubicBezTo>
                    <a:pt x="1537" y="1343"/>
                    <a:pt x="1537" y="1343"/>
                    <a:pt x="1537" y="1343"/>
                  </a:cubicBezTo>
                  <a:cubicBezTo>
                    <a:pt x="1552" y="1338"/>
                    <a:pt x="1566" y="1334"/>
                    <a:pt x="1580" y="1332"/>
                  </a:cubicBezTo>
                  <a:cubicBezTo>
                    <a:pt x="1603" y="1327"/>
                    <a:pt x="1603" y="1327"/>
                    <a:pt x="1603" y="1327"/>
                  </a:cubicBezTo>
                  <a:cubicBezTo>
                    <a:pt x="1620" y="1247"/>
                    <a:pt x="1620" y="1247"/>
                    <a:pt x="1620" y="1247"/>
                  </a:cubicBezTo>
                  <a:cubicBezTo>
                    <a:pt x="1700" y="1247"/>
                    <a:pt x="1700" y="1247"/>
                    <a:pt x="1700" y="1247"/>
                  </a:cubicBezTo>
                  <a:cubicBezTo>
                    <a:pt x="1717" y="1327"/>
                    <a:pt x="1717" y="1327"/>
                    <a:pt x="1717" y="1327"/>
                  </a:cubicBezTo>
                  <a:cubicBezTo>
                    <a:pt x="1739" y="1332"/>
                    <a:pt x="1739" y="1332"/>
                    <a:pt x="1739" y="1332"/>
                  </a:cubicBezTo>
                  <a:cubicBezTo>
                    <a:pt x="1753" y="1334"/>
                    <a:pt x="1767" y="1338"/>
                    <a:pt x="1781" y="1342"/>
                  </a:cubicBezTo>
                  <a:cubicBezTo>
                    <a:pt x="1802" y="1349"/>
                    <a:pt x="1802" y="1349"/>
                    <a:pt x="1802" y="1349"/>
                  </a:cubicBezTo>
                  <a:cubicBezTo>
                    <a:pt x="1858" y="1287"/>
                    <a:pt x="1858" y="1287"/>
                    <a:pt x="1858" y="1287"/>
                  </a:cubicBezTo>
                  <a:cubicBezTo>
                    <a:pt x="1927" y="1327"/>
                    <a:pt x="1927" y="1327"/>
                    <a:pt x="1927" y="1327"/>
                  </a:cubicBezTo>
                  <a:cubicBezTo>
                    <a:pt x="1902" y="1404"/>
                    <a:pt x="1902" y="1404"/>
                    <a:pt x="1902" y="1404"/>
                  </a:cubicBezTo>
                  <a:cubicBezTo>
                    <a:pt x="1920" y="1420"/>
                    <a:pt x="1920" y="1420"/>
                    <a:pt x="1920" y="1420"/>
                  </a:cubicBezTo>
                  <a:cubicBezTo>
                    <a:pt x="1931" y="1429"/>
                    <a:pt x="1941" y="1438"/>
                    <a:pt x="1951" y="1449"/>
                  </a:cubicBezTo>
                  <a:cubicBezTo>
                    <a:pt x="1966" y="1465"/>
                    <a:pt x="1966" y="1465"/>
                    <a:pt x="1966" y="1465"/>
                  </a:cubicBezTo>
                  <a:cubicBezTo>
                    <a:pt x="2045" y="1440"/>
                    <a:pt x="2045" y="1440"/>
                    <a:pt x="2045" y="1440"/>
                  </a:cubicBezTo>
                  <a:cubicBezTo>
                    <a:pt x="2085" y="1509"/>
                    <a:pt x="2085" y="1509"/>
                    <a:pt x="2085" y="1509"/>
                  </a:cubicBezTo>
                  <a:cubicBezTo>
                    <a:pt x="2027" y="1561"/>
                    <a:pt x="2027" y="1561"/>
                    <a:pt x="2027" y="1561"/>
                  </a:cubicBezTo>
                  <a:cubicBezTo>
                    <a:pt x="2035" y="1584"/>
                    <a:pt x="2035" y="1584"/>
                    <a:pt x="2035" y="1584"/>
                  </a:cubicBezTo>
                  <a:cubicBezTo>
                    <a:pt x="2041" y="1598"/>
                    <a:pt x="2045" y="1614"/>
                    <a:pt x="2049" y="1629"/>
                  </a:cubicBezTo>
                  <a:cubicBezTo>
                    <a:pt x="2054" y="1650"/>
                    <a:pt x="2054" y="1650"/>
                    <a:pt x="2054" y="1650"/>
                  </a:cubicBezTo>
                  <a:cubicBezTo>
                    <a:pt x="2130" y="1666"/>
                    <a:pt x="2130" y="1666"/>
                    <a:pt x="2130" y="1666"/>
                  </a:cubicBezTo>
                  <a:cubicBezTo>
                    <a:pt x="2130" y="1746"/>
                    <a:pt x="2130" y="1746"/>
                    <a:pt x="2130" y="1746"/>
                  </a:cubicBezTo>
                  <a:cubicBezTo>
                    <a:pt x="2060" y="1761"/>
                    <a:pt x="2060" y="1761"/>
                    <a:pt x="2060" y="1761"/>
                  </a:cubicBezTo>
                  <a:cubicBezTo>
                    <a:pt x="2056" y="1785"/>
                    <a:pt x="2056" y="1785"/>
                    <a:pt x="2056" y="1785"/>
                  </a:cubicBezTo>
                  <a:cubicBezTo>
                    <a:pt x="2054" y="1804"/>
                    <a:pt x="2050" y="1821"/>
                    <a:pt x="2045" y="1837"/>
                  </a:cubicBezTo>
                  <a:cubicBezTo>
                    <a:pt x="2039" y="1858"/>
                    <a:pt x="2039" y="1858"/>
                    <a:pt x="2039" y="1858"/>
                  </a:cubicBezTo>
                  <a:lnTo>
                    <a:pt x="2090" y="1904"/>
                  </a:lnTo>
                  <a:close/>
                  <a:moveTo>
                    <a:pt x="783" y="2050"/>
                  </a:moveTo>
                  <a:cubicBezTo>
                    <a:pt x="718" y="2050"/>
                    <a:pt x="665" y="2103"/>
                    <a:pt x="665" y="2168"/>
                  </a:cubicBezTo>
                  <a:cubicBezTo>
                    <a:pt x="665" y="2233"/>
                    <a:pt x="718" y="2286"/>
                    <a:pt x="783" y="2286"/>
                  </a:cubicBezTo>
                  <a:cubicBezTo>
                    <a:pt x="848" y="2286"/>
                    <a:pt x="901" y="2233"/>
                    <a:pt x="901" y="2168"/>
                  </a:cubicBezTo>
                  <a:cubicBezTo>
                    <a:pt x="901" y="2103"/>
                    <a:pt x="848" y="2050"/>
                    <a:pt x="783" y="2050"/>
                  </a:cubicBezTo>
                  <a:close/>
                  <a:moveTo>
                    <a:pt x="783" y="2215"/>
                  </a:moveTo>
                  <a:cubicBezTo>
                    <a:pt x="757" y="2215"/>
                    <a:pt x="735" y="2194"/>
                    <a:pt x="735" y="2168"/>
                  </a:cubicBezTo>
                  <a:cubicBezTo>
                    <a:pt x="735" y="2142"/>
                    <a:pt x="757" y="2120"/>
                    <a:pt x="783" y="2120"/>
                  </a:cubicBezTo>
                  <a:cubicBezTo>
                    <a:pt x="809" y="2120"/>
                    <a:pt x="831" y="2142"/>
                    <a:pt x="831" y="2168"/>
                  </a:cubicBezTo>
                  <a:cubicBezTo>
                    <a:pt x="831" y="2194"/>
                    <a:pt x="809" y="2215"/>
                    <a:pt x="783" y="2215"/>
                  </a:cubicBezTo>
                  <a:close/>
                  <a:moveTo>
                    <a:pt x="1070" y="2085"/>
                  </a:moveTo>
                  <a:cubicBezTo>
                    <a:pt x="1023" y="2074"/>
                    <a:pt x="1023" y="2074"/>
                    <a:pt x="1023" y="2074"/>
                  </a:cubicBezTo>
                  <a:cubicBezTo>
                    <a:pt x="1051" y="2029"/>
                    <a:pt x="1051" y="2029"/>
                    <a:pt x="1051" y="2029"/>
                  </a:cubicBezTo>
                  <a:cubicBezTo>
                    <a:pt x="1046" y="1986"/>
                    <a:pt x="1046" y="1986"/>
                    <a:pt x="1046" y="1986"/>
                  </a:cubicBezTo>
                  <a:cubicBezTo>
                    <a:pt x="971" y="1911"/>
                    <a:pt x="971" y="1911"/>
                    <a:pt x="971" y="1911"/>
                  </a:cubicBezTo>
                  <a:cubicBezTo>
                    <a:pt x="928" y="1906"/>
                    <a:pt x="928" y="1906"/>
                    <a:pt x="928" y="1906"/>
                  </a:cubicBezTo>
                  <a:cubicBezTo>
                    <a:pt x="887" y="1932"/>
                    <a:pt x="887" y="1932"/>
                    <a:pt x="887" y="1932"/>
                  </a:cubicBezTo>
                  <a:cubicBezTo>
                    <a:pt x="875" y="1880"/>
                    <a:pt x="875" y="1880"/>
                    <a:pt x="875" y="1880"/>
                  </a:cubicBezTo>
                  <a:cubicBezTo>
                    <a:pt x="840" y="1853"/>
                    <a:pt x="840" y="1853"/>
                    <a:pt x="840" y="1853"/>
                  </a:cubicBezTo>
                  <a:cubicBezTo>
                    <a:pt x="735" y="1853"/>
                    <a:pt x="735" y="1853"/>
                    <a:pt x="735" y="1853"/>
                  </a:cubicBezTo>
                  <a:cubicBezTo>
                    <a:pt x="700" y="1880"/>
                    <a:pt x="700" y="1880"/>
                    <a:pt x="700" y="1880"/>
                  </a:cubicBezTo>
                  <a:cubicBezTo>
                    <a:pt x="689" y="1928"/>
                    <a:pt x="689" y="1928"/>
                    <a:pt x="689" y="1928"/>
                  </a:cubicBezTo>
                  <a:cubicBezTo>
                    <a:pt x="644" y="1900"/>
                    <a:pt x="644" y="1900"/>
                    <a:pt x="644" y="1900"/>
                  </a:cubicBezTo>
                  <a:cubicBezTo>
                    <a:pt x="601" y="1905"/>
                    <a:pt x="601" y="1905"/>
                    <a:pt x="601" y="1905"/>
                  </a:cubicBezTo>
                  <a:cubicBezTo>
                    <a:pt x="526" y="1980"/>
                    <a:pt x="526" y="1980"/>
                    <a:pt x="526" y="1980"/>
                  </a:cubicBezTo>
                  <a:cubicBezTo>
                    <a:pt x="521" y="2023"/>
                    <a:pt x="521" y="2023"/>
                    <a:pt x="521" y="2023"/>
                  </a:cubicBezTo>
                  <a:cubicBezTo>
                    <a:pt x="547" y="2064"/>
                    <a:pt x="547" y="2064"/>
                    <a:pt x="547" y="2064"/>
                  </a:cubicBezTo>
                  <a:cubicBezTo>
                    <a:pt x="496" y="2076"/>
                    <a:pt x="496" y="2076"/>
                    <a:pt x="496" y="2076"/>
                  </a:cubicBezTo>
                  <a:cubicBezTo>
                    <a:pt x="468" y="2110"/>
                    <a:pt x="468" y="2110"/>
                    <a:pt x="468" y="2110"/>
                  </a:cubicBezTo>
                  <a:cubicBezTo>
                    <a:pt x="468" y="2216"/>
                    <a:pt x="468" y="2216"/>
                    <a:pt x="468" y="2216"/>
                  </a:cubicBezTo>
                  <a:cubicBezTo>
                    <a:pt x="496" y="2250"/>
                    <a:pt x="496" y="2250"/>
                    <a:pt x="496" y="2250"/>
                  </a:cubicBezTo>
                  <a:cubicBezTo>
                    <a:pt x="543" y="2261"/>
                    <a:pt x="543" y="2261"/>
                    <a:pt x="543" y="2261"/>
                  </a:cubicBezTo>
                  <a:cubicBezTo>
                    <a:pt x="515" y="2306"/>
                    <a:pt x="515" y="2306"/>
                    <a:pt x="515" y="2306"/>
                  </a:cubicBezTo>
                  <a:cubicBezTo>
                    <a:pt x="520" y="2350"/>
                    <a:pt x="520" y="2350"/>
                    <a:pt x="520" y="2350"/>
                  </a:cubicBezTo>
                  <a:cubicBezTo>
                    <a:pt x="595" y="2424"/>
                    <a:pt x="595" y="2424"/>
                    <a:pt x="595" y="2424"/>
                  </a:cubicBezTo>
                  <a:cubicBezTo>
                    <a:pt x="638" y="2429"/>
                    <a:pt x="638" y="2429"/>
                    <a:pt x="638" y="2429"/>
                  </a:cubicBezTo>
                  <a:cubicBezTo>
                    <a:pt x="679" y="2404"/>
                    <a:pt x="679" y="2404"/>
                    <a:pt x="679" y="2404"/>
                  </a:cubicBezTo>
                  <a:cubicBezTo>
                    <a:pt x="691" y="2455"/>
                    <a:pt x="691" y="2455"/>
                    <a:pt x="691" y="2455"/>
                  </a:cubicBezTo>
                  <a:cubicBezTo>
                    <a:pt x="726" y="2482"/>
                    <a:pt x="726" y="2482"/>
                    <a:pt x="726" y="2482"/>
                  </a:cubicBezTo>
                  <a:cubicBezTo>
                    <a:pt x="831" y="2482"/>
                    <a:pt x="831" y="2482"/>
                    <a:pt x="831" y="2482"/>
                  </a:cubicBezTo>
                  <a:cubicBezTo>
                    <a:pt x="865" y="2455"/>
                    <a:pt x="865" y="2455"/>
                    <a:pt x="865" y="2455"/>
                  </a:cubicBezTo>
                  <a:cubicBezTo>
                    <a:pt x="877" y="2408"/>
                    <a:pt x="877" y="2408"/>
                    <a:pt x="877" y="2408"/>
                  </a:cubicBezTo>
                  <a:cubicBezTo>
                    <a:pt x="921" y="2436"/>
                    <a:pt x="921" y="2436"/>
                    <a:pt x="921" y="2436"/>
                  </a:cubicBezTo>
                  <a:cubicBezTo>
                    <a:pt x="965" y="2431"/>
                    <a:pt x="965" y="2431"/>
                    <a:pt x="965" y="2431"/>
                  </a:cubicBezTo>
                  <a:cubicBezTo>
                    <a:pt x="1039" y="2356"/>
                    <a:pt x="1039" y="2356"/>
                    <a:pt x="1039" y="2356"/>
                  </a:cubicBezTo>
                  <a:cubicBezTo>
                    <a:pt x="1044" y="2313"/>
                    <a:pt x="1044" y="2313"/>
                    <a:pt x="1044" y="2313"/>
                  </a:cubicBezTo>
                  <a:cubicBezTo>
                    <a:pt x="1019" y="2271"/>
                    <a:pt x="1019" y="2271"/>
                    <a:pt x="1019" y="2271"/>
                  </a:cubicBezTo>
                  <a:cubicBezTo>
                    <a:pt x="1070" y="2259"/>
                    <a:pt x="1070" y="2259"/>
                    <a:pt x="1070" y="2259"/>
                  </a:cubicBezTo>
                  <a:cubicBezTo>
                    <a:pt x="1097" y="2225"/>
                    <a:pt x="1097" y="2225"/>
                    <a:pt x="1097" y="2225"/>
                  </a:cubicBezTo>
                  <a:cubicBezTo>
                    <a:pt x="1097" y="2120"/>
                    <a:pt x="1097" y="2120"/>
                    <a:pt x="1097" y="2120"/>
                  </a:cubicBezTo>
                  <a:lnTo>
                    <a:pt x="1070" y="2085"/>
                  </a:lnTo>
                  <a:close/>
                  <a:moveTo>
                    <a:pt x="955" y="2214"/>
                  </a:moveTo>
                  <a:cubicBezTo>
                    <a:pt x="934" y="2267"/>
                    <a:pt x="934" y="2267"/>
                    <a:pt x="934" y="2267"/>
                  </a:cubicBezTo>
                  <a:cubicBezTo>
                    <a:pt x="970" y="2326"/>
                    <a:pt x="970" y="2326"/>
                    <a:pt x="970" y="2326"/>
                  </a:cubicBezTo>
                  <a:cubicBezTo>
                    <a:pt x="935" y="2361"/>
                    <a:pt x="935" y="2361"/>
                    <a:pt x="935" y="2361"/>
                  </a:cubicBezTo>
                  <a:cubicBezTo>
                    <a:pt x="872" y="2323"/>
                    <a:pt x="872" y="2323"/>
                    <a:pt x="872" y="2323"/>
                  </a:cubicBezTo>
                  <a:cubicBezTo>
                    <a:pt x="819" y="2344"/>
                    <a:pt x="819" y="2344"/>
                    <a:pt x="819" y="2344"/>
                  </a:cubicBezTo>
                  <a:cubicBezTo>
                    <a:pt x="803" y="2412"/>
                    <a:pt x="803" y="2412"/>
                    <a:pt x="803" y="2412"/>
                  </a:cubicBezTo>
                  <a:cubicBezTo>
                    <a:pt x="753" y="2412"/>
                    <a:pt x="753" y="2412"/>
                    <a:pt x="753" y="2412"/>
                  </a:cubicBezTo>
                  <a:cubicBezTo>
                    <a:pt x="737" y="2340"/>
                    <a:pt x="737" y="2340"/>
                    <a:pt x="737" y="2340"/>
                  </a:cubicBezTo>
                  <a:cubicBezTo>
                    <a:pt x="684" y="2318"/>
                    <a:pt x="684" y="2318"/>
                    <a:pt x="684" y="2318"/>
                  </a:cubicBezTo>
                  <a:cubicBezTo>
                    <a:pt x="625" y="2355"/>
                    <a:pt x="625" y="2355"/>
                    <a:pt x="625" y="2355"/>
                  </a:cubicBezTo>
                  <a:cubicBezTo>
                    <a:pt x="589" y="2320"/>
                    <a:pt x="589" y="2320"/>
                    <a:pt x="589" y="2320"/>
                  </a:cubicBezTo>
                  <a:cubicBezTo>
                    <a:pt x="628" y="2257"/>
                    <a:pt x="628" y="2257"/>
                    <a:pt x="628" y="2257"/>
                  </a:cubicBezTo>
                  <a:cubicBezTo>
                    <a:pt x="606" y="2204"/>
                    <a:pt x="606" y="2204"/>
                    <a:pt x="606" y="2204"/>
                  </a:cubicBezTo>
                  <a:cubicBezTo>
                    <a:pt x="539" y="2188"/>
                    <a:pt x="539" y="2188"/>
                    <a:pt x="539" y="2188"/>
                  </a:cubicBezTo>
                  <a:cubicBezTo>
                    <a:pt x="539" y="2138"/>
                    <a:pt x="539" y="2138"/>
                    <a:pt x="539" y="2138"/>
                  </a:cubicBezTo>
                  <a:cubicBezTo>
                    <a:pt x="611" y="2121"/>
                    <a:pt x="611" y="2121"/>
                    <a:pt x="611" y="2121"/>
                  </a:cubicBezTo>
                  <a:cubicBezTo>
                    <a:pt x="632" y="2069"/>
                    <a:pt x="632" y="2069"/>
                    <a:pt x="632" y="2069"/>
                  </a:cubicBezTo>
                  <a:cubicBezTo>
                    <a:pt x="596" y="2010"/>
                    <a:pt x="596" y="2010"/>
                    <a:pt x="596" y="2010"/>
                  </a:cubicBezTo>
                  <a:cubicBezTo>
                    <a:pt x="631" y="1974"/>
                    <a:pt x="631" y="1974"/>
                    <a:pt x="631" y="1974"/>
                  </a:cubicBezTo>
                  <a:cubicBezTo>
                    <a:pt x="694" y="2013"/>
                    <a:pt x="694" y="2013"/>
                    <a:pt x="694" y="2013"/>
                  </a:cubicBezTo>
                  <a:cubicBezTo>
                    <a:pt x="747" y="1991"/>
                    <a:pt x="747" y="1991"/>
                    <a:pt x="747" y="1991"/>
                  </a:cubicBezTo>
                  <a:cubicBezTo>
                    <a:pt x="763" y="1924"/>
                    <a:pt x="763" y="1924"/>
                    <a:pt x="763" y="1924"/>
                  </a:cubicBezTo>
                  <a:cubicBezTo>
                    <a:pt x="812" y="1924"/>
                    <a:pt x="812" y="1924"/>
                    <a:pt x="812" y="1924"/>
                  </a:cubicBezTo>
                  <a:cubicBezTo>
                    <a:pt x="829" y="1995"/>
                    <a:pt x="829" y="1995"/>
                    <a:pt x="829" y="1995"/>
                  </a:cubicBezTo>
                  <a:cubicBezTo>
                    <a:pt x="882" y="2017"/>
                    <a:pt x="882" y="2017"/>
                    <a:pt x="882" y="2017"/>
                  </a:cubicBezTo>
                  <a:cubicBezTo>
                    <a:pt x="941" y="1981"/>
                    <a:pt x="941" y="1981"/>
                    <a:pt x="941" y="1981"/>
                  </a:cubicBezTo>
                  <a:cubicBezTo>
                    <a:pt x="977" y="2016"/>
                    <a:pt x="977" y="2016"/>
                    <a:pt x="977" y="2016"/>
                  </a:cubicBezTo>
                  <a:cubicBezTo>
                    <a:pt x="938" y="2079"/>
                    <a:pt x="938" y="2079"/>
                    <a:pt x="938" y="2079"/>
                  </a:cubicBezTo>
                  <a:cubicBezTo>
                    <a:pt x="960" y="2131"/>
                    <a:pt x="960" y="2131"/>
                    <a:pt x="960" y="2131"/>
                  </a:cubicBezTo>
                  <a:cubicBezTo>
                    <a:pt x="1027" y="2147"/>
                    <a:pt x="1027" y="2147"/>
                    <a:pt x="1027" y="2147"/>
                  </a:cubicBezTo>
                  <a:cubicBezTo>
                    <a:pt x="1027" y="2197"/>
                    <a:pt x="1027" y="2197"/>
                    <a:pt x="1027" y="2197"/>
                  </a:cubicBezTo>
                  <a:lnTo>
                    <a:pt x="955" y="221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algn="ctr"/>
              <a:endParaRPr lang="en-US" dirty="0"/>
            </a:p>
          </p:txBody>
        </p:sp>
        <p:sp>
          <p:nvSpPr>
            <p:cNvPr id="27" name="Text Placeholder 1">
              <a:extLst>
                <a:ext uri="{FF2B5EF4-FFF2-40B4-BE49-F238E27FC236}">
                  <a16:creationId xmlns:a16="http://schemas.microsoft.com/office/drawing/2014/main" id="{57C02EBE-7166-4641-B0F3-588D83B1D9A7}"/>
                </a:ext>
              </a:extLst>
            </p:cNvPr>
            <p:cNvSpPr txBox="1">
              <a:spLocks/>
            </p:cNvSpPr>
            <p:nvPr/>
          </p:nvSpPr>
          <p:spPr>
            <a:xfrm>
              <a:off x="3599172" y="4192440"/>
              <a:ext cx="1194592" cy="303663"/>
            </a:xfrm>
            <a:prstGeom prst="rect">
              <a:avLst/>
            </a:prstGeom>
          </p:spPr>
          <p:txBody>
            <a:bodyPr lIns="91440" tIns="45720" rIns="91440" bIns="45720" anchor="t">
              <a:normAutofit/>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0" indent="0" algn="ctr" defTabSz="913685" fontAlgn="auto">
                <a:spcBef>
                  <a:spcPts val="200"/>
                </a:spcBef>
                <a:spcAft>
                  <a:spcPts val="200"/>
                </a:spcAft>
                <a:buClr>
                  <a:srgbClr val="A6A6A6"/>
                </a:buClr>
                <a:buNone/>
                <a:defRPr/>
              </a:pPr>
              <a:r>
                <a:rPr lang="en-US" sz="1200" dirty="0">
                  <a:solidFill>
                    <a:srgbClr val="1E2024"/>
                  </a:solidFill>
                  <a:latin typeface="Lato"/>
                </a:rPr>
                <a:t>Analyze &amp; Act</a:t>
              </a:r>
            </a:p>
          </p:txBody>
        </p:sp>
      </p:grpSp>
      <p:cxnSp>
        <p:nvCxnSpPr>
          <p:cNvPr id="34" name="Straight Connector 33">
            <a:extLst>
              <a:ext uri="{FF2B5EF4-FFF2-40B4-BE49-F238E27FC236}">
                <a16:creationId xmlns:a16="http://schemas.microsoft.com/office/drawing/2014/main" id="{9DEBF081-CA59-418E-8A74-0B571F2BECA6}"/>
              </a:ext>
            </a:extLst>
          </p:cNvPr>
          <p:cNvCxnSpPr>
            <a:cxnSpLocks/>
            <a:endCxn id="7" idx="1"/>
          </p:cNvCxnSpPr>
          <p:nvPr/>
        </p:nvCxnSpPr>
        <p:spPr>
          <a:xfrm flipV="1">
            <a:off x="2027225" y="2906496"/>
            <a:ext cx="1166700" cy="554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1F74EDF-4D58-400D-B897-67133F1DF1FF}"/>
              </a:ext>
            </a:extLst>
          </p:cNvPr>
          <p:cNvCxnSpPr>
            <a:cxnSpLocks/>
          </p:cNvCxnSpPr>
          <p:nvPr/>
        </p:nvCxnSpPr>
        <p:spPr>
          <a:xfrm flipV="1">
            <a:off x="4914041" y="1757334"/>
            <a:ext cx="1405322" cy="906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F567413-2C9A-469B-A9EB-F174E58BCBEA}"/>
              </a:ext>
            </a:extLst>
          </p:cNvPr>
          <p:cNvCxnSpPr>
            <a:cxnSpLocks/>
          </p:cNvCxnSpPr>
          <p:nvPr/>
        </p:nvCxnSpPr>
        <p:spPr>
          <a:xfrm flipH="1" flipV="1">
            <a:off x="4909676" y="2858340"/>
            <a:ext cx="1303117" cy="534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C6EA447-F041-4DA8-86F1-7038ACE22FBA}"/>
              </a:ext>
            </a:extLst>
          </p:cNvPr>
          <p:cNvCxnSpPr>
            <a:cxnSpLocks/>
          </p:cNvCxnSpPr>
          <p:nvPr/>
        </p:nvCxnSpPr>
        <p:spPr>
          <a:xfrm flipH="1" flipV="1">
            <a:off x="4123542" y="3020796"/>
            <a:ext cx="8918" cy="5714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66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1">
            <a:extLst>
              <a:ext uri="{FF2B5EF4-FFF2-40B4-BE49-F238E27FC236}">
                <a16:creationId xmlns:a16="http://schemas.microsoft.com/office/drawing/2014/main" id="{310D8A0B-53B6-2A4C-991A-F1C43202524A}"/>
              </a:ext>
            </a:extLst>
          </p:cNvPr>
          <p:cNvSpPr txBox="1">
            <a:spLocks/>
          </p:cNvSpPr>
          <p:nvPr/>
        </p:nvSpPr>
        <p:spPr>
          <a:xfrm>
            <a:off x="457201" y="193103"/>
            <a:ext cx="8229602" cy="534527"/>
          </a:xfrm>
          <a:prstGeom prst="rect">
            <a:avLst/>
          </a:prstGeom>
        </p:spPr>
        <p:txBody>
          <a:bodyPr anchor="b">
            <a:normAutofit/>
          </a:bodyPr>
          <a:lstStyle>
            <a:lvl1pPr marL="274313" indent="-274313" algn="l" defTabSz="913685" rtl="0" eaLnBrk="1" latinLnBrk="0" hangingPunct="1">
              <a:spcBef>
                <a:spcPct val="20000"/>
              </a:spcBef>
              <a:buClr>
                <a:schemeClr val="accent3"/>
              </a:buClr>
              <a:buSzPct val="80000"/>
              <a:buFont typeface="Segoe UI Historic" panose="020B0502040204020203" pitchFamily="34" charset="0"/>
              <a:buNone/>
              <a:defRPr lang="en-US" sz="1800" b="1" kern="1200">
                <a:solidFill>
                  <a:srgbClr val="1E2124"/>
                </a:solidFill>
                <a:latin typeface="Lato" panose="020F0502020204030203" pitchFamily="34" charset="0"/>
                <a:ea typeface="Lato" panose="020F0502020204030203" pitchFamily="34" charset="0"/>
                <a:cs typeface="Lato" panose="020F0502020204030203" pitchFamily="34" charset="0"/>
              </a:defRPr>
            </a:lvl1pPr>
            <a:lvl2pPr marL="574661" indent="-228594" algn="l" defTabSz="913685" rtl="0" eaLnBrk="1" latinLnBrk="0" hangingPunct="1">
              <a:spcBef>
                <a:spcPct val="20000"/>
              </a:spcBef>
              <a:buClr>
                <a:schemeClr val="accent3"/>
              </a:buClr>
              <a:buSzPct val="80000"/>
              <a:buFont typeface="Segoe UI Historic" panose="020B0502040204020203" pitchFamily="34" charset="0"/>
              <a:buNone/>
              <a:defRPr lang="en-US" sz="1800" b="1" kern="1200">
                <a:solidFill>
                  <a:srgbClr val="1E2124"/>
                </a:solidFill>
                <a:latin typeface="Lato" panose="020F0502020204030203" pitchFamily="34" charset="0"/>
                <a:ea typeface="Lato" panose="020F0502020204030203" pitchFamily="34" charset="0"/>
                <a:cs typeface="Lato" panose="020F0502020204030203" pitchFamily="34" charset="0"/>
              </a:defRPr>
            </a:lvl2pPr>
            <a:lvl3pPr marL="766744" indent="-176209" algn="l" defTabSz="913685" rtl="0" eaLnBrk="1" latinLnBrk="0" hangingPunct="1">
              <a:spcBef>
                <a:spcPct val="20000"/>
              </a:spcBef>
              <a:buClr>
                <a:schemeClr val="accent3"/>
              </a:buClr>
              <a:buSzPct val="80000"/>
              <a:buFont typeface="Segoe UI Historic" panose="020B0502040204020203" pitchFamily="34" charset="0"/>
              <a:buNone/>
              <a:defRPr lang="en-US" sz="1800" b="1" kern="1200">
                <a:solidFill>
                  <a:srgbClr val="1E2124"/>
                </a:solidFill>
                <a:latin typeface="Lato" panose="020F0502020204030203" pitchFamily="34" charset="0"/>
                <a:ea typeface="Lato" panose="020F0502020204030203" pitchFamily="34" charset="0"/>
                <a:cs typeface="Lato" panose="020F0502020204030203" pitchFamily="34" charset="0"/>
              </a:defRPr>
            </a:lvl3pPr>
            <a:lvl4pPr marL="973114" indent="-153984" algn="l" defTabSz="913685" rtl="0" eaLnBrk="1" latinLnBrk="0" hangingPunct="1">
              <a:spcBef>
                <a:spcPct val="20000"/>
              </a:spcBef>
              <a:buClr>
                <a:schemeClr val="accent3"/>
              </a:buClr>
              <a:buSzPct val="80000"/>
              <a:buFont typeface="Segoe UI Historic" panose="020B0502040204020203" pitchFamily="34" charset="0"/>
              <a:buNone/>
              <a:defRPr lang="en-US" sz="1800" b="1" kern="1200">
                <a:solidFill>
                  <a:srgbClr val="1E2124"/>
                </a:solidFill>
                <a:latin typeface="Lato" panose="020F0502020204030203" pitchFamily="34" charset="0"/>
                <a:ea typeface="Lato" panose="020F0502020204030203" pitchFamily="34" charset="0"/>
                <a:cs typeface="Lato" panose="020F0502020204030203" pitchFamily="34" charset="0"/>
              </a:defRPr>
            </a:lvl4pPr>
            <a:lvl5pPr marL="1142972" indent="-125410" algn="l" defTabSz="913685" rtl="0" eaLnBrk="1" latinLnBrk="0" hangingPunct="1">
              <a:spcBef>
                <a:spcPct val="20000"/>
              </a:spcBef>
              <a:buClr>
                <a:schemeClr val="accent3"/>
              </a:buClr>
              <a:buSzPct val="80000"/>
              <a:buFont typeface="Segoe UI Historic" panose="020B0502040204020203" pitchFamily="34" charset="0"/>
              <a:buNone/>
              <a:defRPr lang="en-US" sz="1800" b="1" kern="1200">
                <a:solidFill>
                  <a:srgbClr val="1E2124"/>
                </a:solidFill>
                <a:latin typeface="Lato" panose="020F0502020204030203" pitchFamily="34" charset="0"/>
                <a:ea typeface="Lato" panose="020F0502020204030203" pitchFamily="34" charset="0"/>
                <a:cs typeface="Lato" panose="020F0502020204030203" pitchFamily="34" charset="0"/>
              </a:defRPr>
            </a:lvl5pPr>
            <a:lvl6pPr marL="2512628" indent="-228428" algn="l" defTabSz="913685" rtl="0" eaLnBrk="1" latinLnBrk="0" hangingPunct="1">
              <a:spcBef>
                <a:spcPct val="20000"/>
              </a:spcBef>
              <a:buFont typeface="+mj-lt"/>
              <a:buChar char="•"/>
              <a:defRPr sz="2025" kern="1200">
                <a:solidFill>
                  <a:schemeClr val="tx1"/>
                </a:solidFill>
                <a:latin typeface="+mn-lt"/>
                <a:ea typeface="+mn-ea"/>
                <a:cs typeface="+mn-cs"/>
              </a:defRPr>
            </a:lvl6pPr>
            <a:lvl7pPr marL="2969472" indent="-228428" algn="l" defTabSz="913685" rtl="0" eaLnBrk="1" latinLnBrk="0" hangingPunct="1">
              <a:spcBef>
                <a:spcPct val="20000"/>
              </a:spcBef>
              <a:buFont typeface="+mj-lt"/>
              <a:buChar char="•"/>
              <a:defRPr sz="2025" kern="1200">
                <a:solidFill>
                  <a:schemeClr val="tx1"/>
                </a:solidFill>
                <a:latin typeface="+mn-lt"/>
                <a:ea typeface="+mn-ea"/>
                <a:cs typeface="+mn-cs"/>
              </a:defRPr>
            </a:lvl7pPr>
            <a:lvl8pPr marL="3426312" indent="-228428" algn="l" defTabSz="913685" rtl="0" eaLnBrk="1" latinLnBrk="0" hangingPunct="1">
              <a:spcBef>
                <a:spcPct val="20000"/>
              </a:spcBef>
              <a:buFont typeface="+mj-lt"/>
              <a:buChar char="•"/>
              <a:defRPr sz="2025" kern="1200">
                <a:solidFill>
                  <a:schemeClr val="tx1"/>
                </a:solidFill>
                <a:latin typeface="+mn-lt"/>
                <a:ea typeface="+mn-ea"/>
                <a:cs typeface="+mn-cs"/>
              </a:defRPr>
            </a:lvl8pPr>
            <a:lvl9pPr marL="3883156" indent="-228428" algn="l" defTabSz="913685" rtl="0" eaLnBrk="1" latinLnBrk="0" hangingPunct="1">
              <a:spcBef>
                <a:spcPct val="20000"/>
              </a:spcBef>
              <a:buFont typeface="+mj-lt"/>
              <a:buChar char="•"/>
              <a:defRPr sz="2025" kern="1200">
                <a:solidFill>
                  <a:schemeClr val="tx1"/>
                </a:solidFill>
                <a:latin typeface="+mn-lt"/>
                <a:ea typeface="+mn-ea"/>
                <a:cs typeface="+mn-cs"/>
              </a:defRPr>
            </a:lvl9pPr>
          </a:lstStyle>
          <a:p>
            <a:pPr marL="274301" indent="-274301" defTabSz="913640">
              <a:buClr>
                <a:srgbClr val="7CCAD1"/>
              </a:buClr>
              <a:defRPr/>
            </a:pPr>
            <a:r>
              <a:rPr lang="en-US" sz="2100" b="0" dirty="0">
                <a:solidFill>
                  <a:srgbClr val="1E2024"/>
                </a:solidFill>
                <a:latin typeface="Lato" panose="020F0502020204030203" pitchFamily="34" charset="77"/>
              </a:rPr>
              <a:t>Delivering better value through enterprise agility</a:t>
            </a:r>
          </a:p>
        </p:txBody>
      </p:sp>
      <p:grpSp>
        <p:nvGrpSpPr>
          <p:cNvPr id="3" name="Group 2">
            <a:extLst>
              <a:ext uri="{FF2B5EF4-FFF2-40B4-BE49-F238E27FC236}">
                <a16:creationId xmlns:a16="http://schemas.microsoft.com/office/drawing/2014/main" id="{BFD23870-1754-40C3-B8FA-10AC1D4D2A94}"/>
              </a:ext>
            </a:extLst>
          </p:cNvPr>
          <p:cNvGrpSpPr/>
          <p:nvPr/>
        </p:nvGrpSpPr>
        <p:grpSpPr>
          <a:xfrm>
            <a:off x="862446" y="1750748"/>
            <a:ext cx="7419108" cy="1880998"/>
            <a:chOff x="1149928" y="2334330"/>
            <a:chExt cx="9892144" cy="2507997"/>
          </a:xfrm>
        </p:grpSpPr>
        <p:pic>
          <p:nvPicPr>
            <p:cNvPr id="4" name="Picture 5" descr="Text&#10;&#10;Description automatically generated">
              <a:extLst>
                <a:ext uri="{FF2B5EF4-FFF2-40B4-BE49-F238E27FC236}">
                  <a16:creationId xmlns:a16="http://schemas.microsoft.com/office/drawing/2014/main" id="{2C2D8C6D-BD49-496E-BF22-F5C8D57B339D}"/>
                </a:ext>
              </a:extLst>
            </p:cNvPr>
            <p:cNvPicPr>
              <a:picLocks noChangeAspect="1"/>
            </p:cNvPicPr>
            <p:nvPr/>
          </p:nvPicPr>
          <p:blipFill>
            <a:blip r:embed="rId3"/>
            <a:stretch>
              <a:fillRect/>
            </a:stretch>
          </p:blipFill>
          <p:spPr>
            <a:xfrm>
              <a:off x="1149928" y="2334330"/>
              <a:ext cx="9892144" cy="2507997"/>
            </a:xfrm>
            <a:prstGeom prst="rect">
              <a:avLst/>
            </a:prstGeom>
          </p:spPr>
        </p:pic>
        <p:sp>
          <p:nvSpPr>
            <p:cNvPr id="2" name="TextBox 1">
              <a:extLst>
                <a:ext uri="{FF2B5EF4-FFF2-40B4-BE49-F238E27FC236}">
                  <a16:creationId xmlns:a16="http://schemas.microsoft.com/office/drawing/2014/main" id="{5DFB48A9-F818-46AC-B4D5-1D9518830CC6}"/>
                </a:ext>
              </a:extLst>
            </p:cNvPr>
            <p:cNvSpPr txBox="1"/>
            <p:nvPr/>
          </p:nvSpPr>
          <p:spPr>
            <a:xfrm>
              <a:off x="3454399" y="3636708"/>
              <a:ext cx="1325640" cy="451405"/>
            </a:xfrm>
            <a:prstGeom prst="rect">
              <a:avLst/>
            </a:prstGeom>
            <a:solidFill>
              <a:srgbClr val="FFFAC2"/>
            </a:solidFill>
          </p:spPr>
          <p:txBody>
            <a:bodyPr wrap="square" rtlCol="0">
              <a:spAutoFit/>
            </a:bodyPr>
            <a:lstStyle/>
            <a:p>
              <a:pPr defTabSz="914378">
                <a:defRPr/>
              </a:pPr>
              <a:r>
                <a:rPr lang="en-US" sz="1600" dirty="0">
                  <a:solidFill>
                    <a:srgbClr val="111114"/>
                  </a:solidFill>
                  <a:latin typeface="Arial" panose="020B0604020202020204" pitchFamily="34" charset="0"/>
                  <a:cs typeface="Arial" panose="020B0604020202020204" pitchFamily="34" charset="0"/>
                </a:rPr>
                <a:t>Strategy</a:t>
              </a:r>
            </a:p>
          </p:txBody>
        </p:sp>
      </p:grpSp>
    </p:spTree>
    <p:extLst>
      <p:ext uri="{BB962C8B-B14F-4D97-AF65-F5344CB8AC3E}">
        <p14:creationId xmlns:p14="http://schemas.microsoft.com/office/powerpoint/2010/main" val="76394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Group 188">
            <a:extLst>
              <a:ext uri="{FF2B5EF4-FFF2-40B4-BE49-F238E27FC236}">
                <a16:creationId xmlns:a16="http://schemas.microsoft.com/office/drawing/2014/main" id="{98F8AA54-07C7-7D4C-9F5E-61D39D63E6E0}"/>
              </a:ext>
            </a:extLst>
          </p:cNvPr>
          <p:cNvGrpSpPr/>
          <p:nvPr/>
        </p:nvGrpSpPr>
        <p:grpSpPr>
          <a:xfrm flipH="1">
            <a:off x="7714368" y="1475280"/>
            <a:ext cx="562060" cy="1490776"/>
            <a:chOff x="1755630" y="428679"/>
            <a:chExt cx="505354" cy="1490776"/>
          </a:xfrm>
        </p:grpSpPr>
        <p:grpSp>
          <p:nvGrpSpPr>
            <p:cNvPr id="190" name="Group 189">
              <a:extLst>
                <a:ext uri="{FF2B5EF4-FFF2-40B4-BE49-F238E27FC236}">
                  <a16:creationId xmlns:a16="http://schemas.microsoft.com/office/drawing/2014/main" id="{A5AF67CF-3C5B-D84C-A777-F242B3D6E471}"/>
                </a:ext>
              </a:extLst>
            </p:cNvPr>
            <p:cNvGrpSpPr/>
            <p:nvPr/>
          </p:nvGrpSpPr>
          <p:grpSpPr>
            <a:xfrm>
              <a:off x="1927018" y="428679"/>
              <a:ext cx="333451" cy="1490776"/>
              <a:chOff x="168066" y="1394265"/>
              <a:chExt cx="333451" cy="1490776"/>
            </a:xfrm>
          </p:grpSpPr>
          <p:pic>
            <p:nvPicPr>
              <p:cNvPr id="192" name="Graphic 191">
                <a:extLst>
                  <a:ext uri="{FF2B5EF4-FFF2-40B4-BE49-F238E27FC236}">
                    <a16:creationId xmlns:a16="http://schemas.microsoft.com/office/drawing/2014/main" id="{3F998217-7F94-1B4A-8B9B-5115208BAE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68066" y="1394265"/>
                <a:ext cx="265726" cy="876454"/>
              </a:xfrm>
              <a:prstGeom prst="rect">
                <a:avLst/>
              </a:prstGeom>
            </p:spPr>
          </p:pic>
          <p:sp>
            <p:nvSpPr>
              <p:cNvPr id="193" name="Rectangle 192">
                <a:extLst>
                  <a:ext uri="{FF2B5EF4-FFF2-40B4-BE49-F238E27FC236}">
                    <a16:creationId xmlns:a16="http://schemas.microsoft.com/office/drawing/2014/main" id="{D56F854D-95FC-A249-A764-C4B56DBB4986}"/>
                  </a:ext>
                </a:extLst>
              </p:cNvPr>
              <p:cNvSpPr/>
              <p:nvPr/>
            </p:nvSpPr>
            <p:spPr>
              <a:xfrm>
                <a:off x="337998" y="2655643"/>
                <a:ext cx="163519" cy="2293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grpSp>
        <p:sp>
          <p:nvSpPr>
            <p:cNvPr id="191" name="Rectangle 190">
              <a:extLst>
                <a:ext uri="{FF2B5EF4-FFF2-40B4-BE49-F238E27FC236}">
                  <a16:creationId xmlns:a16="http://schemas.microsoft.com/office/drawing/2014/main" id="{E661F61B-C19D-6644-A826-4774634F9BA7}"/>
                </a:ext>
              </a:extLst>
            </p:cNvPr>
            <p:cNvSpPr/>
            <p:nvPr/>
          </p:nvSpPr>
          <p:spPr>
            <a:xfrm>
              <a:off x="1755630" y="960917"/>
              <a:ext cx="505354" cy="389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grpSp>
      <p:pic>
        <p:nvPicPr>
          <p:cNvPr id="112" name="Graphic 111">
            <a:extLst>
              <a:ext uri="{FF2B5EF4-FFF2-40B4-BE49-F238E27FC236}">
                <a16:creationId xmlns:a16="http://schemas.microsoft.com/office/drawing/2014/main" id="{C311E308-C7CF-3948-AFA9-6761616EEB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912894" y="2365455"/>
            <a:ext cx="257694" cy="818519"/>
          </a:xfrm>
          <a:prstGeom prst="rect">
            <a:avLst/>
          </a:prstGeom>
        </p:spPr>
      </p:pic>
      <p:sp>
        <p:nvSpPr>
          <p:cNvPr id="113" name="Rectangle 112">
            <a:extLst>
              <a:ext uri="{FF2B5EF4-FFF2-40B4-BE49-F238E27FC236}">
                <a16:creationId xmlns:a16="http://schemas.microsoft.com/office/drawing/2014/main" id="{CAD909EF-92E8-7542-8DEF-84506D4A6705}"/>
              </a:ext>
            </a:extLst>
          </p:cNvPr>
          <p:cNvSpPr/>
          <p:nvPr/>
        </p:nvSpPr>
        <p:spPr>
          <a:xfrm rot="5400000">
            <a:off x="992863" y="2901410"/>
            <a:ext cx="564829" cy="2802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110" name="Rectangle 109">
            <a:extLst>
              <a:ext uri="{FF2B5EF4-FFF2-40B4-BE49-F238E27FC236}">
                <a16:creationId xmlns:a16="http://schemas.microsoft.com/office/drawing/2014/main" id="{FBAB51CC-243E-A946-9D9D-1AFE217405C7}"/>
              </a:ext>
            </a:extLst>
          </p:cNvPr>
          <p:cNvSpPr/>
          <p:nvPr/>
        </p:nvSpPr>
        <p:spPr>
          <a:xfrm>
            <a:off x="1082828" y="3040279"/>
            <a:ext cx="163519" cy="2293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111" name="Triangle 110">
            <a:extLst>
              <a:ext uri="{FF2B5EF4-FFF2-40B4-BE49-F238E27FC236}">
                <a16:creationId xmlns:a16="http://schemas.microsoft.com/office/drawing/2014/main" id="{724BDE7A-69D8-DD43-83F1-E6A55A7E0A5E}"/>
              </a:ext>
            </a:extLst>
          </p:cNvPr>
          <p:cNvSpPr/>
          <p:nvPr/>
        </p:nvSpPr>
        <p:spPr>
          <a:xfrm rot="5400000">
            <a:off x="1070371" y="3054443"/>
            <a:ext cx="188430" cy="169423"/>
          </a:xfrm>
          <a:prstGeom prst="triangle">
            <a:avLst/>
          </a:prstGeom>
          <a:solidFill>
            <a:srgbClr val="C9E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grpSp>
        <p:nvGrpSpPr>
          <p:cNvPr id="14" name="Group 13">
            <a:extLst>
              <a:ext uri="{FF2B5EF4-FFF2-40B4-BE49-F238E27FC236}">
                <a16:creationId xmlns:a16="http://schemas.microsoft.com/office/drawing/2014/main" id="{17FD9A46-9AB2-C64A-BB25-3FB9A70E5585}"/>
              </a:ext>
            </a:extLst>
          </p:cNvPr>
          <p:cNvGrpSpPr/>
          <p:nvPr/>
        </p:nvGrpSpPr>
        <p:grpSpPr>
          <a:xfrm>
            <a:off x="742092" y="1475280"/>
            <a:ext cx="505354" cy="1490776"/>
            <a:chOff x="1755630" y="428679"/>
            <a:chExt cx="505354" cy="1490776"/>
          </a:xfrm>
        </p:grpSpPr>
        <p:grpSp>
          <p:nvGrpSpPr>
            <p:cNvPr id="147" name="Group 146">
              <a:extLst>
                <a:ext uri="{FF2B5EF4-FFF2-40B4-BE49-F238E27FC236}">
                  <a16:creationId xmlns:a16="http://schemas.microsoft.com/office/drawing/2014/main" id="{1D69CFAF-047E-6F42-B881-4E4726857E2A}"/>
                </a:ext>
              </a:extLst>
            </p:cNvPr>
            <p:cNvGrpSpPr/>
            <p:nvPr/>
          </p:nvGrpSpPr>
          <p:grpSpPr>
            <a:xfrm>
              <a:off x="1927018" y="428679"/>
              <a:ext cx="333451" cy="1490776"/>
              <a:chOff x="168066" y="1394265"/>
              <a:chExt cx="333451" cy="1490776"/>
            </a:xfrm>
          </p:grpSpPr>
          <p:pic>
            <p:nvPicPr>
              <p:cNvPr id="148" name="Graphic 147">
                <a:extLst>
                  <a:ext uri="{FF2B5EF4-FFF2-40B4-BE49-F238E27FC236}">
                    <a16:creationId xmlns:a16="http://schemas.microsoft.com/office/drawing/2014/main" id="{494B720D-F15B-4D47-9C7E-C601DC28B6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68066" y="1394265"/>
                <a:ext cx="265726" cy="876454"/>
              </a:xfrm>
              <a:prstGeom prst="rect">
                <a:avLst/>
              </a:prstGeom>
            </p:spPr>
          </p:pic>
          <p:sp>
            <p:nvSpPr>
              <p:cNvPr id="150" name="Rectangle 149">
                <a:extLst>
                  <a:ext uri="{FF2B5EF4-FFF2-40B4-BE49-F238E27FC236}">
                    <a16:creationId xmlns:a16="http://schemas.microsoft.com/office/drawing/2014/main" id="{B126A166-C159-D344-ABDB-75368793FB61}"/>
                  </a:ext>
                </a:extLst>
              </p:cNvPr>
              <p:cNvSpPr/>
              <p:nvPr/>
            </p:nvSpPr>
            <p:spPr>
              <a:xfrm>
                <a:off x="337998" y="2655643"/>
                <a:ext cx="163519" cy="2293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grpSp>
        <p:sp>
          <p:nvSpPr>
            <p:cNvPr id="154" name="Rectangle 153">
              <a:extLst>
                <a:ext uri="{FF2B5EF4-FFF2-40B4-BE49-F238E27FC236}">
                  <a16:creationId xmlns:a16="http://schemas.microsoft.com/office/drawing/2014/main" id="{1D5ADA14-3051-4240-9B5B-E89F710C3A91}"/>
                </a:ext>
              </a:extLst>
            </p:cNvPr>
            <p:cNvSpPr/>
            <p:nvPr/>
          </p:nvSpPr>
          <p:spPr>
            <a:xfrm>
              <a:off x="1755630" y="960917"/>
              <a:ext cx="505354" cy="258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grpSp>
      <p:sp>
        <p:nvSpPr>
          <p:cNvPr id="106" name="Rounded Rectangle 105">
            <a:extLst>
              <a:ext uri="{FF2B5EF4-FFF2-40B4-BE49-F238E27FC236}">
                <a16:creationId xmlns:a16="http://schemas.microsoft.com/office/drawing/2014/main" id="{B38693D0-F32B-484B-86A9-8C10BDCF5C47}"/>
              </a:ext>
            </a:extLst>
          </p:cNvPr>
          <p:cNvSpPr/>
          <p:nvPr/>
        </p:nvSpPr>
        <p:spPr>
          <a:xfrm>
            <a:off x="3107255" y="4340699"/>
            <a:ext cx="2767587" cy="517101"/>
          </a:xfrm>
          <a:prstGeom prst="roundRect">
            <a:avLst/>
          </a:prstGeom>
          <a:solidFill>
            <a:srgbClr val="E6E8EE">
              <a:alpha val="42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defTabSz="685766">
              <a:defRPr/>
            </a:pPr>
            <a:r>
              <a:rPr lang="en-US" sz="800">
                <a:solidFill>
                  <a:srgbClr val="1E2024"/>
                </a:solidFill>
                <a:latin typeface="Lato"/>
              </a:rPr>
              <a:t>Technology budget &amp; actuals</a:t>
            </a:r>
            <a:endParaRPr lang="en-US" sz="800">
              <a:solidFill>
                <a:srgbClr val="1E2024"/>
              </a:solidFill>
              <a:latin typeface="Lato" panose="020F0502020204030203" pitchFamily="34" charset="77"/>
            </a:endParaRPr>
          </a:p>
          <a:p>
            <a:pPr algn="ctr" defTabSz="685766">
              <a:defRPr/>
            </a:pPr>
            <a:endParaRPr lang="en-US" sz="600">
              <a:solidFill>
                <a:srgbClr val="1E2024"/>
              </a:solidFill>
              <a:latin typeface="Lato" panose="020F0502020204030203" pitchFamily="34" charset="77"/>
            </a:endParaRPr>
          </a:p>
          <a:p>
            <a:pPr algn="ctr" defTabSz="685766">
              <a:defRPr/>
            </a:pPr>
            <a:r>
              <a:rPr lang="en-US" sz="500">
                <a:solidFill>
                  <a:srgbClr val="1E2024"/>
                </a:solidFill>
                <a:latin typeface="Lato" panose="020F0502020204030203" pitchFamily="34" charset="77"/>
              </a:rPr>
              <a:t>Labor &amp; non-labor expenses</a:t>
            </a:r>
          </a:p>
        </p:txBody>
      </p:sp>
      <p:sp>
        <p:nvSpPr>
          <p:cNvPr id="5" name="Rounded Rectangle 4">
            <a:extLst>
              <a:ext uri="{FF2B5EF4-FFF2-40B4-BE49-F238E27FC236}">
                <a16:creationId xmlns:a16="http://schemas.microsoft.com/office/drawing/2014/main" id="{AE322CF5-658F-E046-83C7-B18C36163BD1}"/>
              </a:ext>
            </a:extLst>
          </p:cNvPr>
          <p:cNvSpPr/>
          <p:nvPr/>
        </p:nvSpPr>
        <p:spPr>
          <a:xfrm>
            <a:off x="1374280" y="2265786"/>
            <a:ext cx="6232687" cy="1764190"/>
          </a:xfrm>
          <a:prstGeom prst="roundRect">
            <a:avLst>
              <a:gd name="adj" fmla="val 9980"/>
            </a:avLst>
          </a:prstGeom>
          <a:noFill/>
          <a:ln w="34925">
            <a:solidFill>
              <a:srgbClr val="E6E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38" name="Rounded Rectangle 37">
            <a:extLst>
              <a:ext uri="{FF2B5EF4-FFF2-40B4-BE49-F238E27FC236}">
                <a16:creationId xmlns:a16="http://schemas.microsoft.com/office/drawing/2014/main" id="{1C7637D9-FDFE-2B49-A7D3-01B893F278A4}"/>
              </a:ext>
            </a:extLst>
          </p:cNvPr>
          <p:cNvSpPr/>
          <p:nvPr/>
        </p:nvSpPr>
        <p:spPr>
          <a:xfrm>
            <a:off x="1527270" y="3180940"/>
            <a:ext cx="1176473" cy="311693"/>
          </a:xfrm>
          <a:prstGeom prst="roundRect">
            <a:avLst/>
          </a:prstGeom>
          <a:solidFill>
            <a:srgbClr val="E6E8EE">
              <a:alpha val="42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766">
              <a:defRPr/>
            </a:pPr>
            <a:r>
              <a:rPr lang="en-US" sz="700">
                <a:solidFill>
                  <a:srgbClr val="1E2024"/>
                </a:solidFill>
                <a:latin typeface="Lato" panose="020F0502020204030203" pitchFamily="34" charset="77"/>
              </a:rPr>
              <a:t>Plan &amp; prioritize work</a:t>
            </a:r>
          </a:p>
        </p:txBody>
      </p:sp>
      <p:sp>
        <p:nvSpPr>
          <p:cNvPr id="57" name="Rounded Rectangle 56">
            <a:extLst>
              <a:ext uri="{FF2B5EF4-FFF2-40B4-BE49-F238E27FC236}">
                <a16:creationId xmlns:a16="http://schemas.microsoft.com/office/drawing/2014/main" id="{1B1C3B8C-A7A0-DE4E-B633-A41C71B5FB6B}"/>
              </a:ext>
            </a:extLst>
          </p:cNvPr>
          <p:cNvSpPr/>
          <p:nvPr/>
        </p:nvSpPr>
        <p:spPr>
          <a:xfrm>
            <a:off x="1549300" y="2808859"/>
            <a:ext cx="1176473" cy="311693"/>
          </a:xfrm>
          <a:prstGeom prst="roundRect">
            <a:avLst/>
          </a:prstGeom>
          <a:solidFill>
            <a:schemeClr val="bg2">
              <a:alpha val="42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766">
              <a:defRPr/>
            </a:pPr>
            <a:r>
              <a:rPr lang="en-US" sz="700">
                <a:solidFill>
                  <a:srgbClr val="1E2024"/>
                </a:solidFill>
                <a:latin typeface="Lato" panose="020F0502020204030203" pitchFamily="34" charset="77"/>
              </a:rPr>
              <a:t>Allocate/plan resource capacity</a:t>
            </a:r>
          </a:p>
        </p:txBody>
      </p:sp>
      <p:sp>
        <p:nvSpPr>
          <p:cNvPr id="32" name="Rounded Rectangle 31">
            <a:extLst>
              <a:ext uri="{FF2B5EF4-FFF2-40B4-BE49-F238E27FC236}">
                <a16:creationId xmlns:a16="http://schemas.microsoft.com/office/drawing/2014/main" id="{0EA88C90-42F8-BA4C-87D1-C30A6B9EEE1C}"/>
              </a:ext>
            </a:extLst>
          </p:cNvPr>
          <p:cNvSpPr/>
          <p:nvPr/>
        </p:nvSpPr>
        <p:spPr>
          <a:xfrm>
            <a:off x="3113250" y="3180377"/>
            <a:ext cx="1176473" cy="311693"/>
          </a:xfrm>
          <a:prstGeom prst="roundRect">
            <a:avLst/>
          </a:prstGeom>
          <a:solidFill>
            <a:srgbClr val="E6E8EE">
              <a:alpha val="42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766">
              <a:defRPr/>
            </a:pPr>
            <a:r>
              <a:rPr lang="en-US" sz="700">
                <a:solidFill>
                  <a:srgbClr val="1E2024"/>
                </a:solidFill>
                <a:latin typeface="Lato" panose="020F0502020204030203" pitchFamily="34" charset="77"/>
              </a:rPr>
              <a:t>Request more labor</a:t>
            </a:r>
          </a:p>
        </p:txBody>
      </p:sp>
      <p:sp>
        <p:nvSpPr>
          <p:cNvPr id="33" name="Rounded Rectangle 32">
            <a:extLst>
              <a:ext uri="{FF2B5EF4-FFF2-40B4-BE49-F238E27FC236}">
                <a16:creationId xmlns:a16="http://schemas.microsoft.com/office/drawing/2014/main" id="{C8C84E2B-1DC4-2E43-ABFF-0741449BFE0D}"/>
              </a:ext>
            </a:extLst>
          </p:cNvPr>
          <p:cNvSpPr/>
          <p:nvPr/>
        </p:nvSpPr>
        <p:spPr>
          <a:xfrm>
            <a:off x="3113251" y="2806991"/>
            <a:ext cx="1176473" cy="311693"/>
          </a:xfrm>
          <a:prstGeom prst="roundRect">
            <a:avLst/>
          </a:prstGeom>
          <a:solidFill>
            <a:srgbClr val="E6E8EE">
              <a:alpha val="42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766">
              <a:defRPr/>
            </a:pPr>
            <a:r>
              <a:rPr lang="en-US" sz="700">
                <a:solidFill>
                  <a:srgbClr val="1E2024"/>
                </a:solidFill>
                <a:latin typeface="Lato" panose="020F0502020204030203" pitchFamily="34" charset="77"/>
              </a:rPr>
              <a:t>Reconcile line-item expenses</a:t>
            </a:r>
          </a:p>
        </p:txBody>
      </p:sp>
      <p:sp>
        <p:nvSpPr>
          <p:cNvPr id="34" name="Rounded Rectangle 33">
            <a:extLst>
              <a:ext uri="{FF2B5EF4-FFF2-40B4-BE49-F238E27FC236}">
                <a16:creationId xmlns:a16="http://schemas.microsoft.com/office/drawing/2014/main" id="{7885EB55-8ED7-FB47-BB7E-5B09EDCFCE2E}"/>
              </a:ext>
            </a:extLst>
          </p:cNvPr>
          <p:cNvSpPr/>
          <p:nvPr/>
        </p:nvSpPr>
        <p:spPr>
          <a:xfrm>
            <a:off x="3113252" y="2433605"/>
            <a:ext cx="1176473" cy="311693"/>
          </a:xfrm>
          <a:prstGeom prst="roundRect">
            <a:avLst/>
          </a:prstGeom>
          <a:solidFill>
            <a:srgbClr val="E6E8EE">
              <a:alpha val="42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766">
              <a:defRPr/>
            </a:pPr>
            <a:r>
              <a:rPr lang="en-US" sz="700">
                <a:solidFill>
                  <a:srgbClr val="1E2024"/>
                </a:solidFill>
                <a:latin typeface="Lato" panose="020F0502020204030203" pitchFamily="34" charset="77"/>
              </a:rPr>
              <a:t>Request more non-labor funding</a:t>
            </a:r>
          </a:p>
        </p:txBody>
      </p:sp>
      <p:sp>
        <p:nvSpPr>
          <p:cNvPr id="35" name="Rounded Rectangle 34">
            <a:extLst>
              <a:ext uri="{FF2B5EF4-FFF2-40B4-BE49-F238E27FC236}">
                <a16:creationId xmlns:a16="http://schemas.microsoft.com/office/drawing/2014/main" id="{62903968-53B8-6845-B4F7-68D2E88AFCC5}"/>
              </a:ext>
            </a:extLst>
          </p:cNvPr>
          <p:cNvSpPr/>
          <p:nvPr/>
        </p:nvSpPr>
        <p:spPr>
          <a:xfrm>
            <a:off x="3113249" y="3553764"/>
            <a:ext cx="1176473" cy="311693"/>
          </a:xfrm>
          <a:prstGeom prst="roundRect">
            <a:avLst/>
          </a:prstGeom>
          <a:solidFill>
            <a:srgbClr val="E6E8EE">
              <a:alpha val="42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766">
              <a:defRPr/>
            </a:pPr>
            <a:r>
              <a:rPr lang="en-US" sz="700">
                <a:solidFill>
                  <a:srgbClr val="1E2024"/>
                </a:solidFill>
                <a:latin typeface="Lato" panose="020F0502020204030203" pitchFamily="34" charset="77"/>
              </a:rPr>
              <a:t>Adjust project funding</a:t>
            </a:r>
          </a:p>
        </p:txBody>
      </p:sp>
      <p:sp>
        <p:nvSpPr>
          <p:cNvPr id="94" name="Rounded Rectangle 93">
            <a:extLst>
              <a:ext uri="{FF2B5EF4-FFF2-40B4-BE49-F238E27FC236}">
                <a16:creationId xmlns:a16="http://schemas.microsoft.com/office/drawing/2014/main" id="{20CBA0F6-D383-9B4B-9FEA-085CFC2F39FF}"/>
              </a:ext>
            </a:extLst>
          </p:cNvPr>
          <p:cNvSpPr/>
          <p:nvPr/>
        </p:nvSpPr>
        <p:spPr>
          <a:xfrm>
            <a:off x="8197495" y="606813"/>
            <a:ext cx="604256" cy="238696"/>
          </a:xfrm>
          <a:prstGeom prst="roundRect">
            <a:avLst/>
          </a:prstGeom>
          <a:solidFill>
            <a:srgbClr val="EBEEF1">
              <a:alpha val="44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defTabSz="685766">
              <a:defRPr/>
            </a:pPr>
            <a:r>
              <a:rPr lang="en-US" sz="500" err="1">
                <a:solidFill>
                  <a:srgbClr val="1E2024"/>
                </a:solidFill>
                <a:latin typeface="Lato" panose="020F0502020204030203" pitchFamily="34" charset="77"/>
              </a:rPr>
              <a:t>ApptioOne</a:t>
            </a:r>
            <a:endParaRPr lang="en-US" sz="700">
              <a:solidFill>
                <a:srgbClr val="1E2024"/>
              </a:solidFill>
              <a:latin typeface="Lato" panose="020F0502020204030203" pitchFamily="34" charset="77"/>
            </a:endParaRPr>
          </a:p>
        </p:txBody>
      </p:sp>
      <p:sp>
        <p:nvSpPr>
          <p:cNvPr id="50" name="Text Placeholder 1">
            <a:extLst>
              <a:ext uri="{FF2B5EF4-FFF2-40B4-BE49-F238E27FC236}">
                <a16:creationId xmlns:a16="http://schemas.microsoft.com/office/drawing/2014/main" id="{310D8A0B-53B6-2A4C-991A-F1C43202524A}"/>
              </a:ext>
            </a:extLst>
          </p:cNvPr>
          <p:cNvSpPr txBox="1">
            <a:spLocks/>
          </p:cNvSpPr>
          <p:nvPr/>
        </p:nvSpPr>
        <p:spPr>
          <a:xfrm>
            <a:off x="457201" y="193103"/>
            <a:ext cx="8229602" cy="534527"/>
          </a:xfrm>
          <a:prstGeom prst="rect">
            <a:avLst/>
          </a:prstGeom>
        </p:spPr>
        <p:txBody>
          <a:bodyPr anchor="b">
            <a:normAutofit/>
          </a:bodyPr>
          <a:lstStyle>
            <a:lvl1pPr marL="274313" indent="-274313" algn="l" defTabSz="913685" rtl="0" eaLnBrk="1" latinLnBrk="0" hangingPunct="1">
              <a:spcBef>
                <a:spcPct val="20000"/>
              </a:spcBef>
              <a:buClr>
                <a:schemeClr val="accent3"/>
              </a:buClr>
              <a:buSzPct val="80000"/>
              <a:buFont typeface="Segoe UI Historic" panose="020B0502040204020203" pitchFamily="34" charset="0"/>
              <a:buNone/>
              <a:defRPr lang="en-US" sz="1800" b="1" kern="1200">
                <a:solidFill>
                  <a:srgbClr val="1E2124"/>
                </a:solidFill>
                <a:latin typeface="Lato" panose="020F0502020204030203" pitchFamily="34" charset="0"/>
                <a:ea typeface="Lato" panose="020F0502020204030203" pitchFamily="34" charset="0"/>
                <a:cs typeface="Lato" panose="020F0502020204030203" pitchFamily="34" charset="0"/>
              </a:defRPr>
            </a:lvl1pPr>
            <a:lvl2pPr marL="574661" indent="-228594" algn="l" defTabSz="913685" rtl="0" eaLnBrk="1" latinLnBrk="0" hangingPunct="1">
              <a:spcBef>
                <a:spcPct val="20000"/>
              </a:spcBef>
              <a:buClr>
                <a:schemeClr val="accent3"/>
              </a:buClr>
              <a:buSzPct val="80000"/>
              <a:buFont typeface="Segoe UI Historic" panose="020B0502040204020203" pitchFamily="34" charset="0"/>
              <a:buNone/>
              <a:defRPr lang="en-US" sz="1800" b="1" kern="1200">
                <a:solidFill>
                  <a:srgbClr val="1E2124"/>
                </a:solidFill>
                <a:latin typeface="Lato" panose="020F0502020204030203" pitchFamily="34" charset="0"/>
                <a:ea typeface="Lato" panose="020F0502020204030203" pitchFamily="34" charset="0"/>
                <a:cs typeface="Lato" panose="020F0502020204030203" pitchFamily="34" charset="0"/>
              </a:defRPr>
            </a:lvl2pPr>
            <a:lvl3pPr marL="766744" indent="-176209" algn="l" defTabSz="913685" rtl="0" eaLnBrk="1" latinLnBrk="0" hangingPunct="1">
              <a:spcBef>
                <a:spcPct val="20000"/>
              </a:spcBef>
              <a:buClr>
                <a:schemeClr val="accent3"/>
              </a:buClr>
              <a:buSzPct val="80000"/>
              <a:buFont typeface="Segoe UI Historic" panose="020B0502040204020203" pitchFamily="34" charset="0"/>
              <a:buNone/>
              <a:defRPr lang="en-US" sz="1800" b="1" kern="1200">
                <a:solidFill>
                  <a:srgbClr val="1E2124"/>
                </a:solidFill>
                <a:latin typeface="Lato" panose="020F0502020204030203" pitchFamily="34" charset="0"/>
                <a:ea typeface="Lato" panose="020F0502020204030203" pitchFamily="34" charset="0"/>
                <a:cs typeface="Lato" panose="020F0502020204030203" pitchFamily="34" charset="0"/>
              </a:defRPr>
            </a:lvl3pPr>
            <a:lvl4pPr marL="973114" indent="-153984" algn="l" defTabSz="913685" rtl="0" eaLnBrk="1" latinLnBrk="0" hangingPunct="1">
              <a:spcBef>
                <a:spcPct val="20000"/>
              </a:spcBef>
              <a:buClr>
                <a:schemeClr val="accent3"/>
              </a:buClr>
              <a:buSzPct val="80000"/>
              <a:buFont typeface="Segoe UI Historic" panose="020B0502040204020203" pitchFamily="34" charset="0"/>
              <a:buNone/>
              <a:defRPr lang="en-US" sz="1800" b="1" kern="1200">
                <a:solidFill>
                  <a:srgbClr val="1E2124"/>
                </a:solidFill>
                <a:latin typeface="Lato" panose="020F0502020204030203" pitchFamily="34" charset="0"/>
                <a:ea typeface="Lato" panose="020F0502020204030203" pitchFamily="34" charset="0"/>
                <a:cs typeface="Lato" panose="020F0502020204030203" pitchFamily="34" charset="0"/>
              </a:defRPr>
            </a:lvl4pPr>
            <a:lvl5pPr marL="1142972" indent="-125410" algn="l" defTabSz="913685" rtl="0" eaLnBrk="1" latinLnBrk="0" hangingPunct="1">
              <a:spcBef>
                <a:spcPct val="20000"/>
              </a:spcBef>
              <a:buClr>
                <a:schemeClr val="accent3"/>
              </a:buClr>
              <a:buSzPct val="80000"/>
              <a:buFont typeface="Segoe UI Historic" panose="020B0502040204020203" pitchFamily="34" charset="0"/>
              <a:buNone/>
              <a:defRPr lang="en-US" sz="1800" b="1" kern="1200">
                <a:solidFill>
                  <a:srgbClr val="1E2124"/>
                </a:solidFill>
                <a:latin typeface="Lato" panose="020F0502020204030203" pitchFamily="34" charset="0"/>
                <a:ea typeface="Lato" panose="020F0502020204030203" pitchFamily="34" charset="0"/>
                <a:cs typeface="Lato" panose="020F0502020204030203" pitchFamily="34" charset="0"/>
              </a:defRPr>
            </a:lvl5pPr>
            <a:lvl6pPr marL="2512628" indent="-228428" algn="l" defTabSz="913685" rtl="0" eaLnBrk="1" latinLnBrk="0" hangingPunct="1">
              <a:spcBef>
                <a:spcPct val="20000"/>
              </a:spcBef>
              <a:buFont typeface="+mj-lt"/>
              <a:buChar char="•"/>
              <a:defRPr sz="2025" kern="1200">
                <a:solidFill>
                  <a:schemeClr val="tx1"/>
                </a:solidFill>
                <a:latin typeface="+mn-lt"/>
                <a:ea typeface="+mn-ea"/>
                <a:cs typeface="+mn-cs"/>
              </a:defRPr>
            </a:lvl6pPr>
            <a:lvl7pPr marL="2969472" indent="-228428" algn="l" defTabSz="913685" rtl="0" eaLnBrk="1" latinLnBrk="0" hangingPunct="1">
              <a:spcBef>
                <a:spcPct val="20000"/>
              </a:spcBef>
              <a:buFont typeface="+mj-lt"/>
              <a:buChar char="•"/>
              <a:defRPr sz="2025" kern="1200">
                <a:solidFill>
                  <a:schemeClr val="tx1"/>
                </a:solidFill>
                <a:latin typeface="+mn-lt"/>
                <a:ea typeface="+mn-ea"/>
                <a:cs typeface="+mn-cs"/>
              </a:defRPr>
            </a:lvl7pPr>
            <a:lvl8pPr marL="3426312" indent="-228428" algn="l" defTabSz="913685" rtl="0" eaLnBrk="1" latinLnBrk="0" hangingPunct="1">
              <a:spcBef>
                <a:spcPct val="20000"/>
              </a:spcBef>
              <a:buFont typeface="+mj-lt"/>
              <a:buChar char="•"/>
              <a:defRPr sz="2025" kern="1200">
                <a:solidFill>
                  <a:schemeClr val="tx1"/>
                </a:solidFill>
                <a:latin typeface="+mn-lt"/>
                <a:ea typeface="+mn-ea"/>
                <a:cs typeface="+mn-cs"/>
              </a:defRPr>
            </a:lvl8pPr>
            <a:lvl9pPr marL="3883156" indent="-228428" algn="l" defTabSz="913685" rtl="0" eaLnBrk="1" latinLnBrk="0" hangingPunct="1">
              <a:spcBef>
                <a:spcPct val="20000"/>
              </a:spcBef>
              <a:buFont typeface="+mj-lt"/>
              <a:buChar char="•"/>
              <a:defRPr sz="2025" kern="1200">
                <a:solidFill>
                  <a:schemeClr val="tx1"/>
                </a:solidFill>
                <a:latin typeface="+mn-lt"/>
                <a:ea typeface="+mn-ea"/>
                <a:cs typeface="+mn-cs"/>
              </a:defRPr>
            </a:lvl9pPr>
          </a:lstStyle>
          <a:p>
            <a:pPr marL="274301" indent="-274301" defTabSz="913640">
              <a:buClr>
                <a:srgbClr val="7CCAD1"/>
              </a:buClr>
              <a:defRPr/>
            </a:pPr>
            <a:r>
              <a:rPr lang="en-US" sz="2100" b="0">
                <a:solidFill>
                  <a:srgbClr val="1E2024"/>
                </a:solidFill>
                <a:latin typeface="Lato" panose="020F0502020204030203" pitchFamily="34" charset="77"/>
              </a:rPr>
              <a:t>How </a:t>
            </a:r>
            <a:r>
              <a:rPr lang="en-US" sz="2100" b="0" err="1">
                <a:solidFill>
                  <a:srgbClr val="1E2024"/>
                </a:solidFill>
                <a:latin typeface="Lato" panose="020F0502020204030203" pitchFamily="34" charset="77"/>
              </a:rPr>
              <a:t>ApptioOne</a:t>
            </a:r>
            <a:r>
              <a:rPr lang="en-US" sz="2100" b="0">
                <a:solidFill>
                  <a:srgbClr val="1E2024"/>
                </a:solidFill>
                <a:latin typeface="Lato" panose="020F0502020204030203" pitchFamily="34" charset="77"/>
              </a:rPr>
              <a:t> + Targetprocess integration works </a:t>
            </a:r>
          </a:p>
        </p:txBody>
      </p:sp>
      <p:pic>
        <p:nvPicPr>
          <p:cNvPr id="86" name="Picture 4" descr="Sign Up | Targetprocess | Visual Management Software">
            <a:extLst>
              <a:ext uri="{FF2B5EF4-FFF2-40B4-BE49-F238E27FC236}">
                <a16:creationId xmlns:a16="http://schemas.microsoft.com/office/drawing/2014/main" id="{09750BA3-4190-5649-AE3F-B6C417FB62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5634"/>
          <a:stretch/>
        </p:blipFill>
        <p:spPr bwMode="auto">
          <a:xfrm>
            <a:off x="7902983" y="878480"/>
            <a:ext cx="266541" cy="2743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1" name="Rounded Rectangle 50">
            <a:extLst>
              <a:ext uri="{FF2B5EF4-FFF2-40B4-BE49-F238E27FC236}">
                <a16:creationId xmlns:a16="http://schemas.microsoft.com/office/drawing/2014/main" id="{4C8B0DC1-EDFC-3442-908D-022460A1A15E}"/>
              </a:ext>
            </a:extLst>
          </p:cNvPr>
          <p:cNvSpPr/>
          <p:nvPr/>
        </p:nvSpPr>
        <p:spPr>
          <a:xfrm>
            <a:off x="1522653" y="3553186"/>
            <a:ext cx="1176473" cy="311693"/>
          </a:xfrm>
          <a:prstGeom prst="roundRect">
            <a:avLst/>
          </a:prstGeom>
          <a:solidFill>
            <a:srgbClr val="E6E8EE">
              <a:alpha val="42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766">
              <a:defRPr/>
            </a:pPr>
            <a:r>
              <a:rPr lang="en-US" sz="700">
                <a:solidFill>
                  <a:srgbClr val="1E2024"/>
                </a:solidFill>
                <a:latin typeface="Lato" panose="020F0502020204030203" pitchFamily="34" charset="77"/>
              </a:rPr>
              <a:t>What-if analysis of prioritizing work</a:t>
            </a:r>
          </a:p>
        </p:txBody>
      </p:sp>
      <p:sp>
        <p:nvSpPr>
          <p:cNvPr id="53" name="Rounded Rectangle 52">
            <a:extLst>
              <a:ext uri="{FF2B5EF4-FFF2-40B4-BE49-F238E27FC236}">
                <a16:creationId xmlns:a16="http://schemas.microsoft.com/office/drawing/2014/main" id="{4A30B420-F957-4B4B-9937-14F34A757D06}"/>
              </a:ext>
            </a:extLst>
          </p:cNvPr>
          <p:cNvSpPr/>
          <p:nvPr/>
        </p:nvSpPr>
        <p:spPr>
          <a:xfrm>
            <a:off x="6284463" y="3184956"/>
            <a:ext cx="1176473" cy="311693"/>
          </a:xfrm>
          <a:prstGeom prst="roundRect">
            <a:avLst/>
          </a:prstGeom>
          <a:solidFill>
            <a:srgbClr val="E6E8EE">
              <a:alpha val="42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766">
              <a:defRPr/>
            </a:pPr>
            <a:r>
              <a:rPr lang="en-US" sz="700">
                <a:solidFill>
                  <a:srgbClr val="1E2024"/>
                </a:solidFill>
                <a:latin typeface="Lato" panose="020F0502020204030203" pitchFamily="34" charset="77"/>
              </a:rPr>
              <a:t>Budget vs actuals reporting</a:t>
            </a:r>
          </a:p>
        </p:txBody>
      </p:sp>
      <p:sp>
        <p:nvSpPr>
          <p:cNvPr id="54" name="Rounded Rectangle 53">
            <a:extLst>
              <a:ext uri="{FF2B5EF4-FFF2-40B4-BE49-F238E27FC236}">
                <a16:creationId xmlns:a16="http://schemas.microsoft.com/office/drawing/2014/main" id="{A1FA4963-E1AA-1946-9549-2438037FF92E}"/>
              </a:ext>
            </a:extLst>
          </p:cNvPr>
          <p:cNvSpPr/>
          <p:nvPr/>
        </p:nvSpPr>
        <p:spPr>
          <a:xfrm>
            <a:off x="6284464" y="2811288"/>
            <a:ext cx="1176473" cy="311693"/>
          </a:xfrm>
          <a:prstGeom prst="roundRect">
            <a:avLst/>
          </a:prstGeom>
          <a:solidFill>
            <a:srgbClr val="E6E8EE">
              <a:alpha val="42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defTabSz="685766">
              <a:defRPr/>
            </a:pPr>
            <a:r>
              <a:rPr lang="en-US" sz="700">
                <a:solidFill>
                  <a:srgbClr val="1E2024"/>
                </a:solidFill>
                <a:latin typeface="Lato"/>
              </a:rPr>
              <a:t>ROI &amp; margin analysis</a:t>
            </a:r>
            <a:endParaRPr lang="en-US">
              <a:solidFill>
                <a:prstClr val="white"/>
              </a:solidFill>
              <a:latin typeface="Calibri" panose="020F0502020204030204"/>
            </a:endParaRPr>
          </a:p>
        </p:txBody>
      </p:sp>
      <p:sp>
        <p:nvSpPr>
          <p:cNvPr id="61" name="Rounded Rectangle 60">
            <a:extLst>
              <a:ext uri="{FF2B5EF4-FFF2-40B4-BE49-F238E27FC236}">
                <a16:creationId xmlns:a16="http://schemas.microsoft.com/office/drawing/2014/main" id="{5BA98E46-AEB7-DF46-941C-7B2B6B04D426}"/>
              </a:ext>
            </a:extLst>
          </p:cNvPr>
          <p:cNvSpPr/>
          <p:nvPr/>
        </p:nvSpPr>
        <p:spPr>
          <a:xfrm>
            <a:off x="6284465" y="2437620"/>
            <a:ext cx="1176473" cy="311693"/>
          </a:xfrm>
          <a:prstGeom prst="roundRect">
            <a:avLst/>
          </a:prstGeom>
          <a:solidFill>
            <a:srgbClr val="E6E8EE">
              <a:alpha val="42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766">
              <a:defRPr/>
            </a:pPr>
            <a:r>
              <a:rPr lang="en-US" sz="700">
                <a:solidFill>
                  <a:srgbClr val="1E2024"/>
                </a:solidFill>
                <a:latin typeface="Lato" panose="020F0502020204030203" pitchFamily="34" charset="77"/>
              </a:rPr>
              <a:t>CIO &amp; Business value dashboards </a:t>
            </a:r>
          </a:p>
        </p:txBody>
      </p:sp>
      <p:sp>
        <p:nvSpPr>
          <p:cNvPr id="62" name="Rounded Rectangle 61">
            <a:extLst>
              <a:ext uri="{FF2B5EF4-FFF2-40B4-BE49-F238E27FC236}">
                <a16:creationId xmlns:a16="http://schemas.microsoft.com/office/drawing/2014/main" id="{68672C5E-AAFE-7543-B95A-98F8F8DBB7EC}"/>
              </a:ext>
            </a:extLst>
          </p:cNvPr>
          <p:cNvSpPr/>
          <p:nvPr/>
        </p:nvSpPr>
        <p:spPr>
          <a:xfrm>
            <a:off x="6284462" y="3558625"/>
            <a:ext cx="1176473" cy="311693"/>
          </a:xfrm>
          <a:prstGeom prst="roundRect">
            <a:avLst/>
          </a:prstGeom>
          <a:solidFill>
            <a:srgbClr val="E6E8EE">
              <a:alpha val="42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766">
              <a:defRPr/>
            </a:pPr>
            <a:r>
              <a:rPr lang="en-US" sz="700">
                <a:solidFill>
                  <a:srgbClr val="1E2024"/>
                </a:solidFill>
                <a:latin typeface="Lato" panose="020F0502020204030203" pitchFamily="34" charset="77"/>
              </a:rPr>
              <a:t>BU consumption analytics</a:t>
            </a:r>
          </a:p>
        </p:txBody>
      </p:sp>
      <p:sp>
        <p:nvSpPr>
          <p:cNvPr id="78" name="Rounded Rectangle 77">
            <a:extLst>
              <a:ext uri="{FF2B5EF4-FFF2-40B4-BE49-F238E27FC236}">
                <a16:creationId xmlns:a16="http://schemas.microsoft.com/office/drawing/2014/main" id="{113BF990-D224-B24A-B46E-F3033EFE8057}"/>
              </a:ext>
            </a:extLst>
          </p:cNvPr>
          <p:cNvSpPr/>
          <p:nvPr/>
        </p:nvSpPr>
        <p:spPr>
          <a:xfrm>
            <a:off x="4699117" y="2811289"/>
            <a:ext cx="1176473" cy="311693"/>
          </a:xfrm>
          <a:prstGeom prst="roundRect">
            <a:avLst/>
          </a:prstGeom>
          <a:solidFill>
            <a:srgbClr val="E6E8EE">
              <a:alpha val="42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766">
              <a:defRPr/>
            </a:pPr>
            <a:r>
              <a:rPr lang="en-US" sz="700">
                <a:solidFill>
                  <a:srgbClr val="1E2024"/>
                </a:solidFill>
                <a:latin typeface="Lato" panose="020F0502020204030203" pitchFamily="34" charset="77"/>
              </a:rPr>
              <a:t>Manage risks and dependencies</a:t>
            </a:r>
          </a:p>
        </p:txBody>
      </p:sp>
      <p:sp>
        <p:nvSpPr>
          <p:cNvPr id="79" name="Rounded Rectangle 78">
            <a:extLst>
              <a:ext uri="{FF2B5EF4-FFF2-40B4-BE49-F238E27FC236}">
                <a16:creationId xmlns:a16="http://schemas.microsoft.com/office/drawing/2014/main" id="{B2EADAF1-7576-534A-A832-FD8AABB9EDA2}"/>
              </a:ext>
            </a:extLst>
          </p:cNvPr>
          <p:cNvSpPr/>
          <p:nvPr/>
        </p:nvSpPr>
        <p:spPr>
          <a:xfrm>
            <a:off x="4698370" y="3184958"/>
            <a:ext cx="1176473" cy="311693"/>
          </a:xfrm>
          <a:prstGeom prst="roundRect">
            <a:avLst/>
          </a:prstGeom>
          <a:solidFill>
            <a:srgbClr val="E6E8EE">
              <a:alpha val="42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766">
              <a:defRPr/>
            </a:pPr>
            <a:r>
              <a:rPr lang="en-US" sz="700">
                <a:solidFill>
                  <a:srgbClr val="1E2024"/>
                </a:solidFill>
                <a:latin typeface="Lato" panose="020F0502020204030203" pitchFamily="34" charset="77"/>
              </a:rPr>
              <a:t>Measure progress against OKRs</a:t>
            </a:r>
          </a:p>
        </p:txBody>
      </p:sp>
      <p:sp>
        <p:nvSpPr>
          <p:cNvPr id="80" name="Rounded Rectangle 79">
            <a:extLst>
              <a:ext uri="{FF2B5EF4-FFF2-40B4-BE49-F238E27FC236}">
                <a16:creationId xmlns:a16="http://schemas.microsoft.com/office/drawing/2014/main" id="{502E6D60-816A-6C4A-BAC9-B35942206A33}"/>
              </a:ext>
            </a:extLst>
          </p:cNvPr>
          <p:cNvSpPr/>
          <p:nvPr/>
        </p:nvSpPr>
        <p:spPr>
          <a:xfrm>
            <a:off x="4699117" y="2437620"/>
            <a:ext cx="1176473" cy="311693"/>
          </a:xfrm>
          <a:prstGeom prst="roundRect">
            <a:avLst/>
          </a:prstGeom>
          <a:solidFill>
            <a:srgbClr val="E6E8EE">
              <a:alpha val="42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766">
              <a:defRPr/>
            </a:pPr>
            <a:r>
              <a:rPr lang="en-US" sz="700">
                <a:solidFill>
                  <a:srgbClr val="1E2024"/>
                </a:solidFill>
                <a:latin typeface="Lato" panose="020F0502020204030203" pitchFamily="34" charset="77"/>
              </a:rPr>
              <a:t>Manage feature roadmaps &amp; delivery</a:t>
            </a:r>
          </a:p>
        </p:txBody>
      </p:sp>
      <p:sp>
        <p:nvSpPr>
          <p:cNvPr id="81" name="Rounded Rectangle 80">
            <a:extLst>
              <a:ext uri="{FF2B5EF4-FFF2-40B4-BE49-F238E27FC236}">
                <a16:creationId xmlns:a16="http://schemas.microsoft.com/office/drawing/2014/main" id="{B023226A-0D5E-0B4D-87C0-5C6E06B12A46}"/>
              </a:ext>
            </a:extLst>
          </p:cNvPr>
          <p:cNvSpPr/>
          <p:nvPr/>
        </p:nvSpPr>
        <p:spPr>
          <a:xfrm>
            <a:off x="4699116" y="3558627"/>
            <a:ext cx="1176473" cy="311693"/>
          </a:xfrm>
          <a:prstGeom prst="roundRect">
            <a:avLst/>
          </a:prstGeom>
          <a:solidFill>
            <a:srgbClr val="E6E8EE">
              <a:alpha val="42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766">
              <a:defRPr/>
            </a:pPr>
            <a:r>
              <a:rPr lang="en-US" sz="700">
                <a:solidFill>
                  <a:srgbClr val="1E2024"/>
                </a:solidFill>
                <a:latin typeface="Lato" panose="020F0502020204030203" pitchFamily="34" charset="77"/>
              </a:rPr>
              <a:t>Capture value delivered</a:t>
            </a:r>
          </a:p>
        </p:txBody>
      </p:sp>
      <p:grpSp>
        <p:nvGrpSpPr>
          <p:cNvPr id="68" name="Group 67">
            <a:extLst>
              <a:ext uri="{FF2B5EF4-FFF2-40B4-BE49-F238E27FC236}">
                <a16:creationId xmlns:a16="http://schemas.microsoft.com/office/drawing/2014/main" id="{E495A8B0-B825-864C-9B86-6A41A1CCD70E}"/>
              </a:ext>
            </a:extLst>
          </p:cNvPr>
          <p:cNvGrpSpPr/>
          <p:nvPr/>
        </p:nvGrpSpPr>
        <p:grpSpPr>
          <a:xfrm>
            <a:off x="4943134" y="4769789"/>
            <a:ext cx="877725" cy="226801"/>
            <a:chOff x="3509732" y="5805010"/>
            <a:chExt cx="974255" cy="251744"/>
          </a:xfrm>
        </p:grpSpPr>
        <p:sp>
          <p:nvSpPr>
            <p:cNvPr id="69" name="Rounded Rectangle 68">
              <a:extLst>
                <a:ext uri="{FF2B5EF4-FFF2-40B4-BE49-F238E27FC236}">
                  <a16:creationId xmlns:a16="http://schemas.microsoft.com/office/drawing/2014/main" id="{383157A3-9054-7047-85EF-B87679BB2770}"/>
                </a:ext>
              </a:extLst>
            </p:cNvPr>
            <p:cNvSpPr/>
            <p:nvPr/>
          </p:nvSpPr>
          <p:spPr>
            <a:xfrm>
              <a:off x="3509732" y="5805010"/>
              <a:ext cx="974255" cy="251744"/>
            </a:xfrm>
            <a:prstGeom prst="roundRect">
              <a:avLst>
                <a:gd name="adj" fmla="val 50000"/>
              </a:avLst>
            </a:prstGeom>
            <a:solidFill>
              <a:srgbClr val="F7F8F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sz="1600">
                <a:solidFill>
                  <a:srgbClr val="1E2024"/>
                </a:solidFill>
                <a:latin typeface="Calibri" panose="020F0502020204030204"/>
              </a:endParaRPr>
            </a:p>
          </p:txBody>
        </p:sp>
        <p:sp>
          <p:nvSpPr>
            <p:cNvPr id="70" name="Graphic 41">
              <a:extLst>
                <a:ext uri="{FF2B5EF4-FFF2-40B4-BE49-F238E27FC236}">
                  <a16:creationId xmlns:a16="http://schemas.microsoft.com/office/drawing/2014/main" id="{0DDD17BB-AFFC-2F41-A313-C474025C32CA}"/>
                </a:ext>
              </a:extLst>
            </p:cNvPr>
            <p:cNvSpPr>
              <a:spLocks noChangeAspect="1"/>
            </p:cNvSpPr>
            <p:nvPr/>
          </p:nvSpPr>
          <p:spPr>
            <a:xfrm>
              <a:off x="3627665" y="5859855"/>
              <a:ext cx="113023" cy="140033"/>
            </a:xfrm>
            <a:custGeom>
              <a:avLst/>
              <a:gdLst>
                <a:gd name="connsiteX0" fmla="*/ 32010 w 153757"/>
                <a:gd name="connsiteY0" fmla="*/ 49054 h 190499"/>
                <a:gd name="connsiteX1" fmla="*/ 76833 w 153757"/>
                <a:gd name="connsiteY1" fmla="*/ 0 h 190499"/>
                <a:gd name="connsiteX2" fmla="*/ 121657 w 153757"/>
                <a:gd name="connsiteY2" fmla="*/ 49054 h 190499"/>
                <a:gd name="connsiteX3" fmla="*/ 76833 w 153757"/>
                <a:gd name="connsiteY3" fmla="*/ 98489 h 190499"/>
                <a:gd name="connsiteX4" fmla="*/ 32010 w 153757"/>
                <a:gd name="connsiteY4" fmla="*/ 49054 h 190499"/>
                <a:gd name="connsiteX5" fmla="*/ 19280 w 153757"/>
                <a:gd name="connsiteY5" fmla="*/ 190500 h 190499"/>
                <a:gd name="connsiteX6" fmla="*/ 134476 w 153757"/>
                <a:gd name="connsiteY6" fmla="*/ 190500 h 190499"/>
                <a:gd name="connsiteX7" fmla="*/ 153752 w 153757"/>
                <a:gd name="connsiteY7" fmla="*/ 169455 h 190499"/>
                <a:gd name="connsiteX8" fmla="*/ 153750 w 153757"/>
                <a:gd name="connsiteY8" fmla="*/ 169355 h 190499"/>
                <a:gd name="connsiteX9" fmla="*/ 153750 w 153757"/>
                <a:gd name="connsiteY9" fmla="*/ 156591 h 190499"/>
                <a:gd name="connsiteX10" fmla="*/ 107596 w 153757"/>
                <a:gd name="connsiteY10" fmla="*/ 105823 h 190499"/>
                <a:gd name="connsiteX11" fmla="*/ 107582 w 153757"/>
                <a:gd name="connsiteY11" fmla="*/ 105823 h 190499"/>
                <a:gd name="connsiteX12" fmla="*/ 104624 w 153757"/>
                <a:gd name="connsiteY12" fmla="*/ 105823 h 190499"/>
                <a:gd name="connsiteX13" fmla="*/ 49939 w 153757"/>
                <a:gd name="connsiteY13" fmla="*/ 105823 h 190499"/>
                <a:gd name="connsiteX14" fmla="*/ 46084 w 153757"/>
                <a:gd name="connsiteY14" fmla="*/ 105823 h 190499"/>
                <a:gd name="connsiteX15" fmla="*/ 6 w 153757"/>
                <a:gd name="connsiteY15" fmla="*/ 156591 h 190499"/>
                <a:gd name="connsiteX16" fmla="*/ 6 w 153757"/>
                <a:gd name="connsiteY16" fmla="*/ 169355 h 190499"/>
                <a:gd name="connsiteX17" fmla="*/ 19280 w 153757"/>
                <a:gd name="connsiteY17" fmla="*/ 190500 h 1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757" h="190499">
                  <a:moveTo>
                    <a:pt x="32010" y="49054"/>
                  </a:moveTo>
                  <a:cubicBezTo>
                    <a:pt x="31710" y="22387"/>
                    <a:pt x="51737" y="470"/>
                    <a:pt x="76833" y="0"/>
                  </a:cubicBezTo>
                  <a:cubicBezTo>
                    <a:pt x="101929" y="470"/>
                    <a:pt x="121956" y="22387"/>
                    <a:pt x="121657" y="49054"/>
                  </a:cubicBezTo>
                  <a:cubicBezTo>
                    <a:pt x="122107" y="75847"/>
                    <a:pt x="102050" y="97967"/>
                    <a:pt x="76833" y="98489"/>
                  </a:cubicBezTo>
                  <a:cubicBezTo>
                    <a:pt x="51616" y="97967"/>
                    <a:pt x="31560" y="75847"/>
                    <a:pt x="32010" y="49054"/>
                  </a:cubicBezTo>
                  <a:close/>
                  <a:moveTo>
                    <a:pt x="19280" y="190500"/>
                  </a:moveTo>
                  <a:lnTo>
                    <a:pt x="134476" y="190500"/>
                  </a:lnTo>
                  <a:cubicBezTo>
                    <a:pt x="145269" y="190344"/>
                    <a:pt x="153898" y="180922"/>
                    <a:pt x="153752" y="169455"/>
                  </a:cubicBezTo>
                  <a:cubicBezTo>
                    <a:pt x="153751" y="169421"/>
                    <a:pt x="153751" y="169388"/>
                    <a:pt x="153750" y="169355"/>
                  </a:cubicBezTo>
                  <a:lnTo>
                    <a:pt x="153750" y="156591"/>
                  </a:lnTo>
                  <a:cubicBezTo>
                    <a:pt x="154200" y="129030"/>
                    <a:pt x="133536" y="106301"/>
                    <a:pt x="107596" y="105823"/>
                  </a:cubicBezTo>
                  <a:cubicBezTo>
                    <a:pt x="107591" y="105823"/>
                    <a:pt x="107587" y="105823"/>
                    <a:pt x="107582" y="105823"/>
                  </a:cubicBezTo>
                  <a:lnTo>
                    <a:pt x="104624" y="105823"/>
                  </a:lnTo>
                  <a:cubicBezTo>
                    <a:pt x="87474" y="115246"/>
                    <a:pt x="67089" y="115246"/>
                    <a:pt x="49939" y="105823"/>
                  </a:cubicBezTo>
                  <a:lnTo>
                    <a:pt x="46084" y="105823"/>
                  </a:lnTo>
                  <a:cubicBezTo>
                    <a:pt x="20196" y="106396"/>
                    <a:pt x="-394" y="129082"/>
                    <a:pt x="6" y="156591"/>
                  </a:cubicBezTo>
                  <a:lnTo>
                    <a:pt x="6" y="169355"/>
                  </a:lnTo>
                  <a:cubicBezTo>
                    <a:pt x="-144" y="180839"/>
                    <a:pt x="8472" y="190291"/>
                    <a:pt x="19280" y="190500"/>
                  </a:cubicBezTo>
                  <a:close/>
                </a:path>
              </a:pathLst>
            </a:custGeom>
            <a:solidFill>
              <a:srgbClr val="3A3A3A"/>
            </a:solidFill>
            <a:ln w="8965" cap="flat">
              <a:noFill/>
              <a:prstDash val="solid"/>
              <a:miter/>
            </a:ln>
          </p:spPr>
          <p:txBody>
            <a:bodyPr rtlCol="0" anchor="ctr"/>
            <a:lstStyle/>
            <a:p>
              <a:pPr defTabSz="914378">
                <a:defRPr/>
              </a:pPr>
              <a:endParaRPr lang="en-US" sz="1400">
                <a:solidFill>
                  <a:srgbClr val="1E2024"/>
                </a:solidFill>
                <a:latin typeface="Calibri" panose="020F0502020204030204"/>
              </a:endParaRPr>
            </a:p>
          </p:txBody>
        </p:sp>
        <p:sp>
          <p:nvSpPr>
            <p:cNvPr id="71" name="TextBox 70">
              <a:extLst>
                <a:ext uri="{FF2B5EF4-FFF2-40B4-BE49-F238E27FC236}">
                  <a16:creationId xmlns:a16="http://schemas.microsoft.com/office/drawing/2014/main" id="{D8663310-0542-004E-A876-5FCA9331F895}"/>
                </a:ext>
              </a:extLst>
            </p:cNvPr>
            <p:cNvSpPr txBox="1"/>
            <p:nvPr/>
          </p:nvSpPr>
          <p:spPr>
            <a:xfrm>
              <a:off x="3726799" y="5850148"/>
              <a:ext cx="757188" cy="162272"/>
            </a:xfrm>
            <a:prstGeom prst="rect">
              <a:avLst/>
            </a:prstGeom>
            <a:noFill/>
            <a:ln>
              <a:noFill/>
            </a:ln>
          </p:spPr>
          <p:txBody>
            <a:bodyPr wrap="square" lIns="68580" tIns="34290" rIns="68580" bIns="34290" rtlCol="0" anchor="t">
              <a:spAutoFit/>
            </a:bodyPr>
            <a:lstStyle/>
            <a:p>
              <a:pPr defTabSz="685766">
                <a:defRPr/>
              </a:pPr>
              <a:r>
                <a:rPr lang="en-US" sz="500" b="1">
                  <a:solidFill>
                    <a:srgbClr val="1E2024"/>
                  </a:solidFill>
                  <a:latin typeface="Lato" panose="020F0502020204030203" pitchFamily="34" charset="77"/>
                </a:rPr>
                <a:t>IT Finance</a:t>
              </a:r>
              <a:endParaRPr lang="en-US" sz="1000" b="1">
                <a:solidFill>
                  <a:srgbClr val="1E2024"/>
                </a:solidFill>
                <a:latin typeface="Lato" panose="020F0502020204030203" pitchFamily="34" charset="77"/>
                <a:cs typeface="Calibri"/>
              </a:endParaRPr>
            </a:p>
          </p:txBody>
        </p:sp>
      </p:grpSp>
      <p:grpSp>
        <p:nvGrpSpPr>
          <p:cNvPr id="73" name="Group 72">
            <a:extLst>
              <a:ext uri="{FF2B5EF4-FFF2-40B4-BE49-F238E27FC236}">
                <a16:creationId xmlns:a16="http://schemas.microsoft.com/office/drawing/2014/main" id="{F9A41722-086D-6949-9EFD-22994071E8B5}"/>
              </a:ext>
            </a:extLst>
          </p:cNvPr>
          <p:cNvGrpSpPr/>
          <p:nvPr/>
        </p:nvGrpSpPr>
        <p:grpSpPr>
          <a:xfrm>
            <a:off x="4077487" y="3916584"/>
            <a:ext cx="1007768" cy="263804"/>
            <a:chOff x="2639938" y="5805010"/>
            <a:chExt cx="1118601" cy="292815"/>
          </a:xfrm>
        </p:grpSpPr>
        <p:sp>
          <p:nvSpPr>
            <p:cNvPr id="83" name="Rounded Rectangle 82">
              <a:extLst>
                <a:ext uri="{FF2B5EF4-FFF2-40B4-BE49-F238E27FC236}">
                  <a16:creationId xmlns:a16="http://schemas.microsoft.com/office/drawing/2014/main" id="{E80E0B85-1B3E-7345-8EAC-2C53CB716D42}"/>
                </a:ext>
              </a:extLst>
            </p:cNvPr>
            <p:cNvSpPr/>
            <p:nvPr/>
          </p:nvSpPr>
          <p:spPr>
            <a:xfrm>
              <a:off x="2639938" y="5805010"/>
              <a:ext cx="1118601" cy="251744"/>
            </a:xfrm>
            <a:prstGeom prst="roundRect">
              <a:avLst>
                <a:gd name="adj" fmla="val 50000"/>
              </a:avLst>
            </a:prstGeom>
            <a:solidFill>
              <a:srgbClr val="F7F8F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sz="1600">
                <a:solidFill>
                  <a:srgbClr val="1E2024"/>
                </a:solidFill>
                <a:latin typeface="Calibri" panose="020F0502020204030204"/>
              </a:endParaRPr>
            </a:p>
          </p:txBody>
        </p:sp>
        <p:sp>
          <p:nvSpPr>
            <p:cNvPr id="90" name="Graphic 41">
              <a:extLst>
                <a:ext uri="{FF2B5EF4-FFF2-40B4-BE49-F238E27FC236}">
                  <a16:creationId xmlns:a16="http://schemas.microsoft.com/office/drawing/2014/main" id="{33A2072F-FA8A-8641-AAD1-5F4D3740C30D}"/>
                </a:ext>
              </a:extLst>
            </p:cNvPr>
            <p:cNvSpPr>
              <a:spLocks noChangeAspect="1"/>
            </p:cNvSpPr>
            <p:nvPr/>
          </p:nvSpPr>
          <p:spPr>
            <a:xfrm>
              <a:off x="2741151" y="5844373"/>
              <a:ext cx="129742" cy="160746"/>
            </a:xfrm>
            <a:custGeom>
              <a:avLst/>
              <a:gdLst>
                <a:gd name="connsiteX0" fmla="*/ 32010 w 153757"/>
                <a:gd name="connsiteY0" fmla="*/ 49054 h 190499"/>
                <a:gd name="connsiteX1" fmla="*/ 76833 w 153757"/>
                <a:gd name="connsiteY1" fmla="*/ 0 h 190499"/>
                <a:gd name="connsiteX2" fmla="*/ 121657 w 153757"/>
                <a:gd name="connsiteY2" fmla="*/ 49054 h 190499"/>
                <a:gd name="connsiteX3" fmla="*/ 76833 w 153757"/>
                <a:gd name="connsiteY3" fmla="*/ 98489 h 190499"/>
                <a:gd name="connsiteX4" fmla="*/ 32010 w 153757"/>
                <a:gd name="connsiteY4" fmla="*/ 49054 h 190499"/>
                <a:gd name="connsiteX5" fmla="*/ 19280 w 153757"/>
                <a:gd name="connsiteY5" fmla="*/ 190500 h 190499"/>
                <a:gd name="connsiteX6" fmla="*/ 134476 w 153757"/>
                <a:gd name="connsiteY6" fmla="*/ 190500 h 190499"/>
                <a:gd name="connsiteX7" fmla="*/ 153752 w 153757"/>
                <a:gd name="connsiteY7" fmla="*/ 169455 h 190499"/>
                <a:gd name="connsiteX8" fmla="*/ 153750 w 153757"/>
                <a:gd name="connsiteY8" fmla="*/ 169355 h 190499"/>
                <a:gd name="connsiteX9" fmla="*/ 153750 w 153757"/>
                <a:gd name="connsiteY9" fmla="*/ 156591 h 190499"/>
                <a:gd name="connsiteX10" fmla="*/ 107596 w 153757"/>
                <a:gd name="connsiteY10" fmla="*/ 105823 h 190499"/>
                <a:gd name="connsiteX11" fmla="*/ 107582 w 153757"/>
                <a:gd name="connsiteY11" fmla="*/ 105823 h 190499"/>
                <a:gd name="connsiteX12" fmla="*/ 104624 w 153757"/>
                <a:gd name="connsiteY12" fmla="*/ 105823 h 190499"/>
                <a:gd name="connsiteX13" fmla="*/ 49939 w 153757"/>
                <a:gd name="connsiteY13" fmla="*/ 105823 h 190499"/>
                <a:gd name="connsiteX14" fmla="*/ 46084 w 153757"/>
                <a:gd name="connsiteY14" fmla="*/ 105823 h 190499"/>
                <a:gd name="connsiteX15" fmla="*/ 6 w 153757"/>
                <a:gd name="connsiteY15" fmla="*/ 156591 h 190499"/>
                <a:gd name="connsiteX16" fmla="*/ 6 w 153757"/>
                <a:gd name="connsiteY16" fmla="*/ 169355 h 190499"/>
                <a:gd name="connsiteX17" fmla="*/ 19280 w 153757"/>
                <a:gd name="connsiteY17" fmla="*/ 190500 h 1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757" h="190499">
                  <a:moveTo>
                    <a:pt x="32010" y="49054"/>
                  </a:moveTo>
                  <a:cubicBezTo>
                    <a:pt x="31710" y="22387"/>
                    <a:pt x="51737" y="470"/>
                    <a:pt x="76833" y="0"/>
                  </a:cubicBezTo>
                  <a:cubicBezTo>
                    <a:pt x="101929" y="470"/>
                    <a:pt x="121956" y="22387"/>
                    <a:pt x="121657" y="49054"/>
                  </a:cubicBezTo>
                  <a:cubicBezTo>
                    <a:pt x="122107" y="75847"/>
                    <a:pt x="102050" y="97967"/>
                    <a:pt x="76833" y="98489"/>
                  </a:cubicBezTo>
                  <a:cubicBezTo>
                    <a:pt x="51616" y="97967"/>
                    <a:pt x="31560" y="75847"/>
                    <a:pt x="32010" y="49054"/>
                  </a:cubicBezTo>
                  <a:close/>
                  <a:moveTo>
                    <a:pt x="19280" y="190500"/>
                  </a:moveTo>
                  <a:lnTo>
                    <a:pt x="134476" y="190500"/>
                  </a:lnTo>
                  <a:cubicBezTo>
                    <a:pt x="145269" y="190344"/>
                    <a:pt x="153898" y="180922"/>
                    <a:pt x="153752" y="169455"/>
                  </a:cubicBezTo>
                  <a:cubicBezTo>
                    <a:pt x="153751" y="169421"/>
                    <a:pt x="153751" y="169388"/>
                    <a:pt x="153750" y="169355"/>
                  </a:cubicBezTo>
                  <a:lnTo>
                    <a:pt x="153750" y="156591"/>
                  </a:lnTo>
                  <a:cubicBezTo>
                    <a:pt x="154200" y="129030"/>
                    <a:pt x="133536" y="106301"/>
                    <a:pt x="107596" y="105823"/>
                  </a:cubicBezTo>
                  <a:cubicBezTo>
                    <a:pt x="107591" y="105823"/>
                    <a:pt x="107587" y="105823"/>
                    <a:pt x="107582" y="105823"/>
                  </a:cubicBezTo>
                  <a:lnTo>
                    <a:pt x="104624" y="105823"/>
                  </a:lnTo>
                  <a:cubicBezTo>
                    <a:pt x="87474" y="115246"/>
                    <a:pt x="67089" y="115246"/>
                    <a:pt x="49939" y="105823"/>
                  </a:cubicBezTo>
                  <a:lnTo>
                    <a:pt x="46084" y="105823"/>
                  </a:lnTo>
                  <a:cubicBezTo>
                    <a:pt x="20196" y="106396"/>
                    <a:pt x="-394" y="129082"/>
                    <a:pt x="6" y="156591"/>
                  </a:cubicBezTo>
                  <a:lnTo>
                    <a:pt x="6" y="169355"/>
                  </a:lnTo>
                  <a:cubicBezTo>
                    <a:pt x="-144" y="180839"/>
                    <a:pt x="8472" y="190291"/>
                    <a:pt x="19280" y="190500"/>
                  </a:cubicBezTo>
                  <a:close/>
                </a:path>
              </a:pathLst>
            </a:custGeom>
            <a:solidFill>
              <a:srgbClr val="3A3A3A"/>
            </a:solidFill>
            <a:ln w="8965" cap="flat">
              <a:noFill/>
              <a:prstDash val="solid"/>
              <a:miter/>
            </a:ln>
          </p:spPr>
          <p:txBody>
            <a:bodyPr rtlCol="0" anchor="ctr"/>
            <a:lstStyle/>
            <a:p>
              <a:pPr defTabSz="914378">
                <a:defRPr/>
              </a:pPr>
              <a:endParaRPr lang="en-US" sz="1400">
                <a:solidFill>
                  <a:srgbClr val="1E2024"/>
                </a:solidFill>
                <a:latin typeface="Calibri" panose="020F0502020204030204"/>
              </a:endParaRPr>
            </a:p>
          </p:txBody>
        </p:sp>
        <p:sp>
          <p:nvSpPr>
            <p:cNvPr id="91" name="TextBox 90">
              <a:extLst>
                <a:ext uri="{FF2B5EF4-FFF2-40B4-BE49-F238E27FC236}">
                  <a16:creationId xmlns:a16="http://schemas.microsoft.com/office/drawing/2014/main" id="{9B91706C-0025-8B44-B43E-0BD36DA4A4A7}"/>
                </a:ext>
              </a:extLst>
            </p:cNvPr>
            <p:cNvSpPr txBox="1"/>
            <p:nvPr/>
          </p:nvSpPr>
          <p:spPr>
            <a:xfrm>
              <a:off x="2827501" y="5850148"/>
              <a:ext cx="931038" cy="247677"/>
            </a:xfrm>
            <a:prstGeom prst="rect">
              <a:avLst/>
            </a:prstGeom>
            <a:noFill/>
            <a:ln>
              <a:noFill/>
            </a:ln>
          </p:spPr>
          <p:txBody>
            <a:bodyPr wrap="square" lIns="68580" tIns="34290" rIns="68580" bIns="34290" rtlCol="0" anchor="t">
              <a:spAutoFit/>
            </a:bodyPr>
            <a:lstStyle/>
            <a:p>
              <a:pPr algn="ctr" defTabSz="685766">
                <a:defRPr/>
              </a:pPr>
              <a:r>
                <a:rPr lang="en-US" sz="500" b="1">
                  <a:solidFill>
                    <a:srgbClr val="1E2024"/>
                  </a:solidFill>
                  <a:latin typeface="Lato" panose="020F0502020204030203" pitchFamily="34" charset="77"/>
                </a:rPr>
                <a:t>IT Finance/PMO/PM/RTE</a:t>
              </a:r>
              <a:endParaRPr lang="en-US" sz="1000" b="1">
                <a:solidFill>
                  <a:srgbClr val="1E2024"/>
                </a:solidFill>
                <a:latin typeface="Lato" panose="020F0502020204030203" pitchFamily="34" charset="77"/>
                <a:cs typeface="Calibri"/>
              </a:endParaRPr>
            </a:p>
          </p:txBody>
        </p:sp>
      </p:grpSp>
      <p:pic>
        <p:nvPicPr>
          <p:cNvPr id="122" name="Graphic 121">
            <a:extLst>
              <a:ext uri="{FF2B5EF4-FFF2-40B4-BE49-F238E27FC236}">
                <a16:creationId xmlns:a16="http://schemas.microsoft.com/office/drawing/2014/main" id="{5467282A-6277-F44C-9D12-15626DE089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98848" y="2435118"/>
            <a:ext cx="45719" cy="316223"/>
          </a:xfrm>
          <a:prstGeom prst="rect">
            <a:avLst/>
          </a:prstGeom>
        </p:spPr>
      </p:pic>
      <p:pic>
        <p:nvPicPr>
          <p:cNvPr id="123" name="Graphic 122">
            <a:extLst>
              <a:ext uri="{FF2B5EF4-FFF2-40B4-BE49-F238E27FC236}">
                <a16:creationId xmlns:a16="http://schemas.microsoft.com/office/drawing/2014/main" id="{FC3D6341-53AD-B445-B2CD-F0C4F50977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98848" y="2808866"/>
            <a:ext cx="45719" cy="316223"/>
          </a:xfrm>
          <a:prstGeom prst="rect">
            <a:avLst/>
          </a:prstGeom>
        </p:spPr>
      </p:pic>
      <p:pic>
        <p:nvPicPr>
          <p:cNvPr id="124" name="Graphic 123">
            <a:extLst>
              <a:ext uri="{FF2B5EF4-FFF2-40B4-BE49-F238E27FC236}">
                <a16:creationId xmlns:a16="http://schemas.microsoft.com/office/drawing/2014/main" id="{9E303DCF-85A2-4346-A7ED-88C3DD0CE1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98848" y="3182614"/>
            <a:ext cx="45719" cy="316223"/>
          </a:xfrm>
          <a:prstGeom prst="rect">
            <a:avLst/>
          </a:prstGeom>
        </p:spPr>
      </p:pic>
      <p:pic>
        <p:nvPicPr>
          <p:cNvPr id="125" name="Graphic 124">
            <a:extLst>
              <a:ext uri="{FF2B5EF4-FFF2-40B4-BE49-F238E27FC236}">
                <a16:creationId xmlns:a16="http://schemas.microsoft.com/office/drawing/2014/main" id="{08F3A9C4-5F05-0248-88AA-312259AB84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98848" y="3556361"/>
            <a:ext cx="45719" cy="316223"/>
          </a:xfrm>
          <a:prstGeom prst="rect">
            <a:avLst/>
          </a:prstGeom>
        </p:spPr>
      </p:pic>
      <p:pic>
        <p:nvPicPr>
          <p:cNvPr id="134" name="Graphic 133">
            <a:extLst>
              <a:ext uri="{FF2B5EF4-FFF2-40B4-BE49-F238E27FC236}">
                <a16:creationId xmlns:a16="http://schemas.microsoft.com/office/drawing/2014/main" id="{04241FC8-9766-AB49-ABED-6142B613F0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86038" y="2435118"/>
            <a:ext cx="45719" cy="316223"/>
          </a:xfrm>
          <a:prstGeom prst="rect">
            <a:avLst/>
          </a:prstGeom>
        </p:spPr>
      </p:pic>
      <p:pic>
        <p:nvPicPr>
          <p:cNvPr id="135" name="Graphic 134">
            <a:extLst>
              <a:ext uri="{FF2B5EF4-FFF2-40B4-BE49-F238E27FC236}">
                <a16:creationId xmlns:a16="http://schemas.microsoft.com/office/drawing/2014/main" id="{1DB23D0A-E640-CF46-946D-AF5550B7806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86038" y="2808866"/>
            <a:ext cx="45719" cy="316223"/>
          </a:xfrm>
          <a:prstGeom prst="rect">
            <a:avLst/>
          </a:prstGeom>
        </p:spPr>
      </p:pic>
      <p:pic>
        <p:nvPicPr>
          <p:cNvPr id="136" name="Graphic 135">
            <a:extLst>
              <a:ext uri="{FF2B5EF4-FFF2-40B4-BE49-F238E27FC236}">
                <a16:creationId xmlns:a16="http://schemas.microsoft.com/office/drawing/2014/main" id="{0B85A0C6-B88F-3247-8712-8279D2D7FE2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86038" y="3182614"/>
            <a:ext cx="45719" cy="316223"/>
          </a:xfrm>
          <a:prstGeom prst="rect">
            <a:avLst/>
          </a:prstGeom>
        </p:spPr>
      </p:pic>
      <p:pic>
        <p:nvPicPr>
          <p:cNvPr id="137" name="Graphic 136">
            <a:extLst>
              <a:ext uri="{FF2B5EF4-FFF2-40B4-BE49-F238E27FC236}">
                <a16:creationId xmlns:a16="http://schemas.microsoft.com/office/drawing/2014/main" id="{1B6431A8-4956-E949-9E5F-BAC3EBCEEF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86038" y="3556361"/>
            <a:ext cx="45719" cy="316223"/>
          </a:xfrm>
          <a:prstGeom prst="rect">
            <a:avLst/>
          </a:prstGeom>
        </p:spPr>
      </p:pic>
      <p:pic>
        <p:nvPicPr>
          <p:cNvPr id="138" name="Graphic 137">
            <a:extLst>
              <a:ext uri="{FF2B5EF4-FFF2-40B4-BE49-F238E27FC236}">
                <a16:creationId xmlns:a16="http://schemas.microsoft.com/office/drawing/2014/main" id="{BD6CD7A7-DFAE-C24A-9E45-F3A20562F41D}"/>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3110903" y="2431943"/>
            <a:ext cx="45719" cy="316223"/>
          </a:xfrm>
          <a:prstGeom prst="rect">
            <a:avLst/>
          </a:prstGeom>
        </p:spPr>
      </p:pic>
      <p:pic>
        <p:nvPicPr>
          <p:cNvPr id="139" name="Graphic 138">
            <a:extLst>
              <a:ext uri="{FF2B5EF4-FFF2-40B4-BE49-F238E27FC236}">
                <a16:creationId xmlns:a16="http://schemas.microsoft.com/office/drawing/2014/main" id="{2092F93C-D713-0442-ADDA-0F3B85E7C1DD}"/>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3110903" y="2805691"/>
            <a:ext cx="45719" cy="316223"/>
          </a:xfrm>
          <a:prstGeom prst="rect">
            <a:avLst/>
          </a:prstGeom>
        </p:spPr>
      </p:pic>
      <p:pic>
        <p:nvPicPr>
          <p:cNvPr id="140" name="Graphic 139">
            <a:extLst>
              <a:ext uri="{FF2B5EF4-FFF2-40B4-BE49-F238E27FC236}">
                <a16:creationId xmlns:a16="http://schemas.microsoft.com/office/drawing/2014/main" id="{DC007EE7-9C0E-C947-B259-68072D4ECA6E}"/>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3110903" y="3179439"/>
            <a:ext cx="45719" cy="316223"/>
          </a:xfrm>
          <a:prstGeom prst="rect">
            <a:avLst/>
          </a:prstGeom>
        </p:spPr>
      </p:pic>
      <p:pic>
        <p:nvPicPr>
          <p:cNvPr id="141" name="Graphic 140">
            <a:extLst>
              <a:ext uri="{FF2B5EF4-FFF2-40B4-BE49-F238E27FC236}">
                <a16:creationId xmlns:a16="http://schemas.microsoft.com/office/drawing/2014/main" id="{F421E55F-D8D5-234D-BFF0-67078B76184E}"/>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3110903" y="3553186"/>
            <a:ext cx="45719" cy="316223"/>
          </a:xfrm>
          <a:prstGeom prst="rect">
            <a:avLst/>
          </a:prstGeom>
        </p:spPr>
      </p:pic>
      <p:pic>
        <p:nvPicPr>
          <p:cNvPr id="142" name="Graphic 141">
            <a:extLst>
              <a:ext uri="{FF2B5EF4-FFF2-40B4-BE49-F238E27FC236}">
                <a16:creationId xmlns:a16="http://schemas.microsoft.com/office/drawing/2014/main" id="{0E7D0309-7D43-464F-8CAE-A006326B08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3563" y="2431943"/>
            <a:ext cx="45719" cy="316223"/>
          </a:xfrm>
          <a:prstGeom prst="rect">
            <a:avLst/>
          </a:prstGeom>
        </p:spPr>
      </p:pic>
      <p:pic>
        <p:nvPicPr>
          <p:cNvPr id="143" name="Graphic 142">
            <a:extLst>
              <a:ext uri="{FF2B5EF4-FFF2-40B4-BE49-F238E27FC236}">
                <a16:creationId xmlns:a16="http://schemas.microsoft.com/office/drawing/2014/main" id="{441DE752-7576-A340-8C63-1B4E5DC2F9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3563" y="2805691"/>
            <a:ext cx="45719" cy="316223"/>
          </a:xfrm>
          <a:prstGeom prst="rect">
            <a:avLst/>
          </a:prstGeom>
        </p:spPr>
      </p:pic>
      <p:pic>
        <p:nvPicPr>
          <p:cNvPr id="144" name="Graphic 143">
            <a:extLst>
              <a:ext uri="{FF2B5EF4-FFF2-40B4-BE49-F238E27FC236}">
                <a16:creationId xmlns:a16="http://schemas.microsoft.com/office/drawing/2014/main" id="{0E58DD38-AAE4-A942-9CEC-6D1FDED541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3563" y="3176264"/>
            <a:ext cx="45719" cy="316223"/>
          </a:xfrm>
          <a:prstGeom prst="rect">
            <a:avLst/>
          </a:prstGeom>
        </p:spPr>
      </p:pic>
      <p:pic>
        <p:nvPicPr>
          <p:cNvPr id="145" name="Graphic 144">
            <a:extLst>
              <a:ext uri="{FF2B5EF4-FFF2-40B4-BE49-F238E27FC236}">
                <a16:creationId xmlns:a16="http://schemas.microsoft.com/office/drawing/2014/main" id="{712C5306-5937-B145-A67A-7F60E6345B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3563" y="3553186"/>
            <a:ext cx="45719" cy="316223"/>
          </a:xfrm>
          <a:prstGeom prst="rect">
            <a:avLst/>
          </a:prstGeom>
        </p:spPr>
      </p:pic>
      <p:pic>
        <p:nvPicPr>
          <p:cNvPr id="146" name="Graphic 145">
            <a:extLst>
              <a:ext uri="{FF2B5EF4-FFF2-40B4-BE49-F238E27FC236}">
                <a16:creationId xmlns:a16="http://schemas.microsoft.com/office/drawing/2014/main" id="{70F2BFBB-0C19-A241-B4A3-BCB31FE7DB11}"/>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3112575" y="4340699"/>
            <a:ext cx="74761" cy="517101"/>
          </a:xfrm>
          <a:prstGeom prst="rect">
            <a:avLst/>
          </a:prstGeom>
        </p:spPr>
      </p:pic>
      <p:sp>
        <p:nvSpPr>
          <p:cNvPr id="17" name="Rectangle 16">
            <a:extLst>
              <a:ext uri="{FF2B5EF4-FFF2-40B4-BE49-F238E27FC236}">
                <a16:creationId xmlns:a16="http://schemas.microsoft.com/office/drawing/2014/main" id="{B3E8C4EA-10EF-8940-BA0C-8504ADEDC5C8}"/>
              </a:ext>
            </a:extLst>
          </p:cNvPr>
          <p:cNvSpPr/>
          <p:nvPr/>
        </p:nvSpPr>
        <p:spPr>
          <a:xfrm>
            <a:off x="1135127" y="1479579"/>
            <a:ext cx="1811989" cy="87301"/>
          </a:xfrm>
          <a:prstGeom prst="rect">
            <a:avLst/>
          </a:prstGeom>
          <a:solidFill>
            <a:srgbClr val="C9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157" name="Triangle 156">
            <a:extLst>
              <a:ext uri="{FF2B5EF4-FFF2-40B4-BE49-F238E27FC236}">
                <a16:creationId xmlns:a16="http://schemas.microsoft.com/office/drawing/2014/main" id="{832404D5-A278-6F4E-A419-65733A67BBCF}"/>
              </a:ext>
            </a:extLst>
          </p:cNvPr>
          <p:cNvSpPr/>
          <p:nvPr/>
        </p:nvSpPr>
        <p:spPr>
          <a:xfrm rot="5400000">
            <a:off x="6044111" y="3076048"/>
            <a:ext cx="188430" cy="169423"/>
          </a:xfrm>
          <a:prstGeom prst="triangle">
            <a:avLst/>
          </a:prstGeom>
          <a:solidFill>
            <a:srgbClr val="C9E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166" name="Rectangle 165">
            <a:extLst>
              <a:ext uri="{FF2B5EF4-FFF2-40B4-BE49-F238E27FC236}">
                <a16:creationId xmlns:a16="http://schemas.microsoft.com/office/drawing/2014/main" id="{A4D2D1E9-B1FE-0D43-BE14-5975DD16F005}"/>
              </a:ext>
            </a:extLst>
          </p:cNvPr>
          <p:cNvSpPr/>
          <p:nvPr/>
        </p:nvSpPr>
        <p:spPr>
          <a:xfrm>
            <a:off x="7849932" y="1935610"/>
            <a:ext cx="505354" cy="614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grpSp>
        <p:nvGrpSpPr>
          <p:cNvPr id="172" name="Group 171">
            <a:extLst>
              <a:ext uri="{FF2B5EF4-FFF2-40B4-BE49-F238E27FC236}">
                <a16:creationId xmlns:a16="http://schemas.microsoft.com/office/drawing/2014/main" id="{A106CF35-3C30-7440-9496-D104FBBCD92E}"/>
              </a:ext>
            </a:extLst>
          </p:cNvPr>
          <p:cNvGrpSpPr/>
          <p:nvPr/>
        </p:nvGrpSpPr>
        <p:grpSpPr>
          <a:xfrm rot="10800000">
            <a:off x="7768644" y="1670196"/>
            <a:ext cx="505354" cy="1490776"/>
            <a:chOff x="1755630" y="428679"/>
            <a:chExt cx="505354" cy="1490776"/>
          </a:xfrm>
        </p:grpSpPr>
        <p:grpSp>
          <p:nvGrpSpPr>
            <p:cNvPr id="173" name="Group 172">
              <a:extLst>
                <a:ext uri="{FF2B5EF4-FFF2-40B4-BE49-F238E27FC236}">
                  <a16:creationId xmlns:a16="http://schemas.microsoft.com/office/drawing/2014/main" id="{6E82FBB7-243A-6F40-B9F3-6BAC5E299BF0}"/>
                </a:ext>
              </a:extLst>
            </p:cNvPr>
            <p:cNvGrpSpPr/>
            <p:nvPr/>
          </p:nvGrpSpPr>
          <p:grpSpPr>
            <a:xfrm>
              <a:off x="1927018" y="428679"/>
              <a:ext cx="333451" cy="1490776"/>
              <a:chOff x="168066" y="1394265"/>
              <a:chExt cx="333451" cy="1490776"/>
            </a:xfrm>
          </p:grpSpPr>
          <p:pic>
            <p:nvPicPr>
              <p:cNvPr id="175" name="Graphic 174">
                <a:extLst>
                  <a:ext uri="{FF2B5EF4-FFF2-40B4-BE49-F238E27FC236}">
                    <a16:creationId xmlns:a16="http://schemas.microsoft.com/office/drawing/2014/main" id="{7DB1C387-559F-E544-8CDC-0A73E809C5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68066" y="1394265"/>
                <a:ext cx="265726" cy="876454"/>
              </a:xfrm>
              <a:prstGeom prst="rect">
                <a:avLst/>
              </a:prstGeom>
            </p:spPr>
          </p:pic>
          <p:sp>
            <p:nvSpPr>
              <p:cNvPr id="176" name="Rectangle 175">
                <a:extLst>
                  <a:ext uri="{FF2B5EF4-FFF2-40B4-BE49-F238E27FC236}">
                    <a16:creationId xmlns:a16="http://schemas.microsoft.com/office/drawing/2014/main" id="{F6FEFDFA-AD74-744B-8784-B9463A68EF0F}"/>
                  </a:ext>
                </a:extLst>
              </p:cNvPr>
              <p:cNvSpPr/>
              <p:nvPr/>
            </p:nvSpPr>
            <p:spPr>
              <a:xfrm>
                <a:off x="337998" y="2655643"/>
                <a:ext cx="163519" cy="2293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grpSp>
        <p:sp>
          <p:nvSpPr>
            <p:cNvPr id="174" name="Rectangle 173">
              <a:extLst>
                <a:ext uri="{FF2B5EF4-FFF2-40B4-BE49-F238E27FC236}">
                  <a16:creationId xmlns:a16="http://schemas.microsoft.com/office/drawing/2014/main" id="{63AB130C-1C2A-214F-B033-B2C6E94CA4B4}"/>
                </a:ext>
              </a:extLst>
            </p:cNvPr>
            <p:cNvSpPr/>
            <p:nvPr/>
          </p:nvSpPr>
          <p:spPr>
            <a:xfrm>
              <a:off x="1755630" y="1023688"/>
              <a:ext cx="505354" cy="620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grpSp>
      <p:sp>
        <p:nvSpPr>
          <p:cNvPr id="183" name="Rectangle 182">
            <a:extLst>
              <a:ext uri="{FF2B5EF4-FFF2-40B4-BE49-F238E27FC236}">
                <a16:creationId xmlns:a16="http://schemas.microsoft.com/office/drawing/2014/main" id="{3CA3C61E-38E6-7449-B196-9E1A31205541}"/>
              </a:ext>
            </a:extLst>
          </p:cNvPr>
          <p:cNvSpPr/>
          <p:nvPr/>
        </p:nvSpPr>
        <p:spPr>
          <a:xfrm>
            <a:off x="5964111" y="3117383"/>
            <a:ext cx="129316" cy="87301"/>
          </a:xfrm>
          <a:prstGeom prst="rect">
            <a:avLst/>
          </a:prstGeom>
          <a:solidFill>
            <a:srgbClr val="C9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184" name="Triangle 183">
            <a:extLst>
              <a:ext uri="{FF2B5EF4-FFF2-40B4-BE49-F238E27FC236}">
                <a16:creationId xmlns:a16="http://schemas.microsoft.com/office/drawing/2014/main" id="{A5089013-A800-834B-934A-C582540253B5}"/>
              </a:ext>
            </a:extLst>
          </p:cNvPr>
          <p:cNvSpPr/>
          <p:nvPr/>
        </p:nvSpPr>
        <p:spPr>
          <a:xfrm rot="5400000">
            <a:off x="4442192" y="3076048"/>
            <a:ext cx="188430" cy="169423"/>
          </a:xfrm>
          <a:prstGeom prst="triangle">
            <a:avLst/>
          </a:prstGeom>
          <a:solidFill>
            <a:srgbClr val="C9E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185" name="Rectangle 184">
            <a:extLst>
              <a:ext uri="{FF2B5EF4-FFF2-40B4-BE49-F238E27FC236}">
                <a16:creationId xmlns:a16="http://schemas.microsoft.com/office/drawing/2014/main" id="{A0B4A37E-E645-0248-BDFA-592DDC1219A7}"/>
              </a:ext>
            </a:extLst>
          </p:cNvPr>
          <p:cNvSpPr/>
          <p:nvPr/>
        </p:nvSpPr>
        <p:spPr>
          <a:xfrm>
            <a:off x="4362192" y="3117383"/>
            <a:ext cx="129316" cy="87301"/>
          </a:xfrm>
          <a:prstGeom prst="rect">
            <a:avLst/>
          </a:prstGeom>
          <a:solidFill>
            <a:srgbClr val="C9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186" name="Triangle 185">
            <a:extLst>
              <a:ext uri="{FF2B5EF4-FFF2-40B4-BE49-F238E27FC236}">
                <a16:creationId xmlns:a16="http://schemas.microsoft.com/office/drawing/2014/main" id="{020C554E-5D67-AC41-BE08-B9DE879A0466}"/>
              </a:ext>
            </a:extLst>
          </p:cNvPr>
          <p:cNvSpPr/>
          <p:nvPr/>
        </p:nvSpPr>
        <p:spPr>
          <a:xfrm rot="5400000">
            <a:off x="2864336" y="3076049"/>
            <a:ext cx="188430" cy="169423"/>
          </a:xfrm>
          <a:prstGeom prst="triangle">
            <a:avLst/>
          </a:prstGeom>
          <a:solidFill>
            <a:srgbClr val="C9E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187" name="Rectangle 186">
            <a:extLst>
              <a:ext uri="{FF2B5EF4-FFF2-40B4-BE49-F238E27FC236}">
                <a16:creationId xmlns:a16="http://schemas.microsoft.com/office/drawing/2014/main" id="{745D1732-BE23-4E4E-919A-AB2F3FC9680D}"/>
              </a:ext>
            </a:extLst>
          </p:cNvPr>
          <p:cNvSpPr/>
          <p:nvPr/>
        </p:nvSpPr>
        <p:spPr>
          <a:xfrm>
            <a:off x="2784336" y="3117384"/>
            <a:ext cx="129316" cy="87301"/>
          </a:xfrm>
          <a:prstGeom prst="rect">
            <a:avLst/>
          </a:prstGeom>
          <a:solidFill>
            <a:srgbClr val="C9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188" name="Triangle 187">
            <a:extLst>
              <a:ext uri="{FF2B5EF4-FFF2-40B4-BE49-F238E27FC236}">
                <a16:creationId xmlns:a16="http://schemas.microsoft.com/office/drawing/2014/main" id="{8D5D6740-5A56-E749-B928-A3BC12BD7A95}"/>
              </a:ext>
            </a:extLst>
          </p:cNvPr>
          <p:cNvSpPr/>
          <p:nvPr/>
        </p:nvSpPr>
        <p:spPr>
          <a:xfrm rot="16200000">
            <a:off x="6032772" y="1442419"/>
            <a:ext cx="188430" cy="169423"/>
          </a:xfrm>
          <a:prstGeom prst="triangle">
            <a:avLst/>
          </a:prstGeom>
          <a:solidFill>
            <a:srgbClr val="C9E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194" name="Rectangle 193">
            <a:extLst>
              <a:ext uri="{FF2B5EF4-FFF2-40B4-BE49-F238E27FC236}">
                <a16:creationId xmlns:a16="http://schemas.microsoft.com/office/drawing/2014/main" id="{E20009F2-8231-F145-8F4E-FFF4D9F0A750}"/>
              </a:ext>
            </a:extLst>
          </p:cNvPr>
          <p:cNvSpPr/>
          <p:nvPr/>
        </p:nvSpPr>
        <p:spPr>
          <a:xfrm>
            <a:off x="6169039" y="1479579"/>
            <a:ext cx="1662588" cy="87301"/>
          </a:xfrm>
          <a:prstGeom prst="rect">
            <a:avLst/>
          </a:prstGeom>
          <a:solidFill>
            <a:srgbClr val="C9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grpSp>
        <p:nvGrpSpPr>
          <p:cNvPr id="22" name="Group 21">
            <a:extLst>
              <a:ext uri="{FF2B5EF4-FFF2-40B4-BE49-F238E27FC236}">
                <a16:creationId xmlns:a16="http://schemas.microsoft.com/office/drawing/2014/main" id="{E1B7E971-32FD-574C-8CB7-F160463CCADC}"/>
              </a:ext>
            </a:extLst>
          </p:cNvPr>
          <p:cNvGrpSpPr/>
          <p:nvPr/>
        </p:nvGrpSpPr>
        <p:grpSpPr>
          <a:xfrm>
            <a:off x="1977650" y="2131849"/>
            <a:ext cx="266541" cy="274320"/>
            <a:chOff x="2016891" y="2075004"/>
            <a:chExt cx="266541" cy="274320"/>
          </a:xfrm>
        </p:grpSpPr>
        <p:sp>
          <p:nvSpPr>
            <p:cNvPr id="21" name="Oval 20">
              <a:extLst>
                <a:ext uri="{FF2B5EF4-FFF2-40B4-BE49-F238E27FC236}">
                  <a16:creationId xmlns:a16="http://schemas.microsoft.com/office/drawing/2014/main" id="{0AF98176-AB3E-5249-87AA-8CFD382E7C00}"/>
                </a:ext>
              </a:extLst>
            </p:cNvPr>
            <p:cNvSpPr/>
            <p:nvPr/>
          </p:nvSpPr>
          <p:spPr>
            <a:xfrm>
              <a:off x="2048118" y="2103589"/>
              <a:ext cx="217151" cy="2171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pic>
          <p:nvPicPr>
            <p:cNvPr id="82" name="Picture 4" descr="Sign Up | Targetprocess | Visual Management Software">
              <a:extLst>
                <a:ext uri="{FF2B5EF4-FFF2-40B4-BE49-F238E27FC236}">
                  <a16:creationId xmlns:a16="http://schemas.microsoft.com/office/drawing/2014/main" id="{825231EE-D3E9-F844-9316-CF8121A1B0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5634"/>
            <a:stretch/>
          </p:blipFill>
          <p:spPr bwMode="auto">
            <a:xfrm>
              <a:off x="2016891" y="2075004"/>
              <a:ext cx="266541" cy="27432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96" name="Group 195">
            <a:extLst>
              <a:ext uri="{FF2B5EF4-FFF2-40B4-BE49-F238E27FC236}">
                <a16:creationId xmlns:a16="http://schemas.microsoft.com/office/drawing/2014/main" id="{798948BC-6F6E-5144-9CD0-92EBB4567A24}"/>
              </a:ext>
            </a:extLst>
          </p:cNvPr>
          <p:cNvGrpSpPr/>
          <p:nvPr/>
        </p:nvGrpSpPr>
        <p:grpSpPr>
          <a:xfrm>
            <a:off x="5096408" y="2131849"/>
            <a:ext cx="266541" cy="274320"/>
            <a:chOff x="2016891" y="2075004"/>
            <a:chExt cx="266541" cy="274320"/>
          </a:xfrm>
        </p:grpSpPr>
        <p:sp>
          <p:nvSpPr>
            <p:cNvPr id="197" name="Oval 196">
              <a:extLst>
                <a:ext uri="{FF2B5EF4-FFF2-40B4-BE49-F238E27FC236}">
                  <a16:creationId xmlns:a16="http://schemas.microsoft.com/office/drawing/2014/main" id="{E19B50D8-70D6-784C-A9F9-451DC019B54A}"/>
                </a:ext>
              </a:extLst>
            </p:cNvPr>
            <p:cNvSpPr/>
            <p:nvPr/>
          </p:nvSpPr>
          <p:spPr>
            <a:xfrm>
              <a:off x="2048118" y="2103589"/>
              <a:ext cx="217151" cy="2171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pic>
          <p:nvPicPr>
            <p:cNvPr id="198" name="Picture 4" descr="Sign Up | Targetprocess | Visual Management Software">
              <a:extLst>
                <a:ext uri="{FF2B5EF4-FFF2-40B4-BE49-F238E27FC236}">
                  <a16:creationId xmlns:a16="http://schemas.microsoft.com/office/drawing/2014/main" id="{07DD2D40-EBDD-9241-B924-7ED5BBE1D1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5634"/>
            <a:stretch/>
          </p:blipFill>
          <p:spPr bwMode="auto">
            <a:xfrm>
              <a:off x="2016891" y="2075004"/>
              <a:ext cx="266541" cy="27432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92F62D5E-FEE5-6849-9E13-1E65EE01CFA7}"/>
              </a:ext>
            </a:extLst>
          </p:cNvPr>
          <p:cNvGrpSpPr/>
          <p:nvPr/>
        </p:nvGrpSpPr>
        <p:grpSpPr>
          <a:xfrm>
            <a:off x="3582953" y="2160436"/>
            <a:ext cx="217151" cy="217151"/>
            <a:chOff x="3622192" y="2103589"/>
            <a:chExt cx="217151" cy="217151"/>
          </a:xfrm>
        </p:grpSpPr>
        <p:sp>
          <p:nvSpPr>
            <p:cNvPr id="204" name="Oval 203">
              <a:extLst>
                <a:ext uri="{FF2B5EF4-FFF2-40B4-BE49-F238E27FC236}">
                  <a16:creationId xmlns:a16="http://schemas.microsoft.com/office/drawing/2014/main" id="{E2414CCC-69B9-6A48-8A39-D327DAD590BE}"/>
                </a:ext>
              </a:extLst>
            </p:cNvPr>
            <p:cNvSpPr/>
            <p:nvPr/>
          </p:nvSpPr>
          <p:spPr>
            <a:xfrm>
              <a:off x="3622192" y="2103589"/>
              <a:ext cx="217151" cy="2171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grpSp>
          <p:nvGrpSpPr>
            <p:cNvPr id="199" name="Group 198">
              <a:extLst>
                <a:ext uri="{FF2B5EF4-FFF2-40B4-BE49-F238E27FC236}">
                  <a16:creationId xmlns:a16="http://schemas.microsoft.com/office/drawing/2014/main" id="{C029EC29-90B1-A349-B556-9FB649EFB4CB}"/>
                </a:ext>
              </a:extLst>
            </p:cNvPr>
            <p:cNvGrpSpPr/>
            <p:nvPr/>
          </p:nvGrpSpPr>
          <p:grpSpPr>
            <a:xfrm>
              <a:off x="3659178" y="2130502"/>
              <a:ext cx="155252" cy="154938"/>
              <a:chOff x="2767411" y="1862139"/>
              <a:chExt cx="248065" cy="247563"/>
            </a:xfrm>
          </p:grpSpPr>
          <p:sp>
            <p:nvSpPr>
              <p:cNvPr id="200" name="Oval 199">
                <a:extLst>
                  <a:ext uri="{FF2B5EF4-FFF2-40B4-BE49-F238E27FC236}">
                    <a16:creationId xmlns:a16="http://schemas.microsoft.com/office/drawing/2014/main" id="{3F0504D4-D734-EA49-BBE8-199495CADD9C}"/>
                  </a:ext>
                </a:extLst>
              </p:cNvPr>
              <p:cNvSpPr/>
              <p:nvPr/>
            </p:nvSpPr>
            <p:spPr>
              <a:xfrm>
                <a:off x="2767411" y="1862139"/>
                <a:ext cx="247563" cy="247563"/>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201" name="Freeform 23">
                <a:extLst>
                  <a:ext uri="{FF2B5EF4-FFF2-40B4-BE49-F238E27FC236}">
                    <a16:creationId xmlns:a16="http://schemas.microsoft.com/office/drawing/2014/main" id="{BCC9B752-8310-194D-BF67-FD9C6BDA1ECB}"/>
                  </a:ext>
                </a:extLst>
              </p:cNvPr>
              <p:cNvSpPr>
                <a:spLocks noChangeAspect="1" noEditPoints="1"/>
              </p:cNvSpPr>
              <p:nvPr/>
            </p:nvSpPr>
            <p:spPr bwMode="auto">
              <a:xfrm>
                <a:off x="2767411" y="1867463"/>
                <a:ext cx="248065" cy="238491"/>
              </a:xfrm>
              <a:custGeom>
                <a:avLst/>
                <a:gdLst>
                  <a:gd name="T0" fmla="*/ 529 w 620"/>
                  <a:gd name="T1" fmla="*/ 341 h 621"/>
                  <a:gd name="T2" fmla="*/ 571 w 620"/>
                  <a:gd name="T3" fmla="*/ 358 h 621"/>
                  <a:gd name="T4" fmla="*/ 608 w 620"/>
                  <a:gd name="T5" fmla="*/ 398 h 621"/>
                  <a:gd name="T6" fmla="*/ 560 w 620"/>
                  <a:gd name="T7" fmla="*/ 399 h 621"/>
                  <a:gd name="T8" fmla="*/ 512 w 620"/>
                  <a:gd name="T9" fmla="*/ 398 h 621"/>
                  <a:gd name="T10" fmla="*/ 533 w 620"/>
                  <a:gd name="T11" fmla="*/ 454 h 621"/>
                  <a:gd name="T12" fmla="*/ 537 w 620"/>
                  <a:gd name="T13" fmla="*/ 522 h 621"/>
                  <a:gd name="T14" fmla="*/ 513 w 620"/>
                  <a:gd name="T15" fmla="*/ 481 h 621"/>
                  <a:gd name="T16" fmla="*/ 496 w 620"/>
                  <a:gd name="T17" fmla="*/ 427 h 621"/>
                  <a:gd name="T18" fmla="*/ 484 w 620"/>
                  <a:gd name="T19" fmla="*/ 311 h 621"/>
                  <a:gd name="T20" fmla="*/ 518 w 620"/>
                  <a:gd name="T21" fmla="*/ 241 h 621"/>
                  <a:gd name="T22" fmla="*/ 470 w 620"/>
                  <a:gd name="T23" fmla="*/ 240 h 621"/>
                  <a:gd name="T24" fmla="*/ 424 w 620"/>
                  <a:gd name="T25" fmla="*/ 123 h 621"/>
                  <a:gd name="T26" fmla="*/ 388 w 620"/>
                  <a:gd name="T27" fmla="*/ 155 h 621"/>
                  <a:gd name="T28" fmla="*/ 136 w 620"/>
                  <a:gd name="T29" fmla="*/ 311 h 621"/>
                  <a:gd name="T30" fmla="*/ 310 w 620"/>
                  <a:gd name="T31" fmla="*/ 530 h 621"/>
                  <a:gd name="T32" fmla="*/ 335 w 620"/>
                  <a:gd name="T33" fmla="*/ 574 h 621"/>
                  <a:gd name="T34" fmla="*/ 362 w 620"/>
                  <a:gd name="T35" fmla="*/ 617 h 621"/>
                  <a:gd name="T36" fmla="*/ 332 w 620"/>
                  <a:gd name="T37" fmla="*/ 575 h 621"/>
                  <a:gd name="T38" fmla="*/ 318 w 620"/>
                  <a:gd name="T39" fmla="*/ 621 h 621"/>
                  <a:gd name="T40" fmla="*/ 0 w 620"/>
                  <a:gd name="T41" fmla="*/ 311 h 621"/>
                  <a:gd name="T42" fmla="*/ 320 w 620"/>
                  <a:gd name="T43" fmla="*/ 0 h 621"/>
                  <a:gd name="T44" fmla="*/ 329 w 620"/>
                  <a:gd name="T45" fmla="*/ 47 h 621"/>
                  <a:gd name="T46" fmla="*/ 338 w 620"/>
                  <a:gd name="T47" fmla="*/ 92 h 621"/>
                  <a:gd name="T48" fmla="*/ 356 w 620"/>
                  <a:gd name="T49" fmla="*/ 49 h 621"/>
                  <a:gd name="T50" fmla="*/ 397 w 620"/>
                  <a:gd name="T51" fmla="*/ 12 h 621"/>
                  <a:gd name="T52" fmla="*/ 402 w 620"/>
                  <a:gd name="T53" fmla="*/ 62 h 621"/>
                  <a:gd name="T54" fmla="*/ 398 w 620"/>
                  <a:gd name="T55" fmla="*/ 109 h 621"/>
                  <a:gd name="T56" fmla="*/ 453 w 620"/>
                  <a:gd name="T57" fmla="*/ 87 h 621"/>
                  <a:gd name="T58" fmla="*/ 521 w 620"/>
                  <a:gd name="T59" fmla="*/ 83 h 621"/>
                  <a:gd name="T60" fmla="*/ 483 w 620"/>
                  <a:gd name="T61" fmla="*/ 110 h 621"/>
                  <a:gd name="T62" fmla="*/ 475 w 620"/>
                  <a:gd name="T63" fmla="*/ 166 h 621"/>
                  <a:gd name="T64" fmla="*/ 503 w 620"/>
                  <a:gd name="T65" fmla="*/ 130 h 621"/>
                  <a:gd name="T66" fmla="*/ 565 w 620"/>
                  <a:gd name="T67" fmla="*/ 133 h 621"/>
                  <a:gd name="T68" fmla="*/ 521 w 620"/>
                  <a:gd name="T69" fmla="*/ 150 h 621"/>
                  <a:gd name="T70" fmla="*/ 509 w 620"/>
                  <a:gd name="T71" fmla="*/ 217 h 621"/>
                  <a:gd name="T72" fmla="*/ 542 w 620"/>
                  <a:gd name="T73" fmla="*/ 183 h 621"/>
                  <a:gd name="T74" fmla="*/ 597 w 620"/>
                  <a:gd name="T75" fmla="*/ 191 h 621"/>
                  <a:gd name="T76" fmla="*/ 568 w 620"/>
                  <a:gd name="T77" fmla="*/ 247 h 621"/>
                  <a:gd name="T78" fmla="*/ 529 w 620"/>
                  <a:gd name="T79" fmla="*/ 293 h 621"/>
                  <a:gd name="T80" fmla="*/ 575 w 620"/>
                  <a:gd name="T81" fmla="*/ 301 h 621"/>
                  <a:gd name="T82" fmla="*/ 620 w 620"/>
                  <a:gd name="T83" fmla="*/ 311 h 621"/>
                  <a:gd name="T84" fmla="*/ 575 w 620"/>
                  <a:gd name="T85" fmla="*/ 320 h 621"/>
                  <a:gd name="T86" fmla="*/ 529 w 620"/>
                  <a:gd name="T87" fmla="*/ 328 h 621"/>
                  <a:gd name="T88" fmla="*/ 453 w 620"/>
                  <a:gd name="T89" fmla="*/ 477 h 621"/>
                  <a:gd name="T90" fmla="*/ 405 w 620"/>
                  <a:gd name="T91" fmla="*/ 456 h 621"/>
                  <a:gd name="T92" fmla="*/ 408 w 620"/>
                  <a:gd name="T93" fmla="*/ 507 h 621"/>
                  <a:gd name="T94" fmla="*/ 448 w 620"/>
                  <a:gd name="T95" fmla="*/ 537 h 621"/>
                  <a:gd name="T96" fmla="*/ 504 w 620"/>
                  <a:gd name="T97" fmla="*/ 553 h 621"/>
                  <a:gd name="T98" fmla="*/ 490 w 620"/>
                  <a:gd name="T99" fmla="*/ 505 h 621"/>
                  <a:gd name="T100" fmla="*/ 386 w 620"/>
                  <a:gd name="T101" fmla="*/ 565 h 621"/>
                  <a:gd name="T102" fmla="*/ 438 w 620"/>
                  <a:gd name="T103" fmla="*/ 593 h 621"/>
                  <a:gd name="T104" fmla="*/ 445 w 620"/>
                  <a:gd name="T105" fmla="*/ 539 h 621"/>
                  <a:gd name="T106" fmla="*/ 408 w 620"/>
                  <a:gd name="T107" fmla="*/ 507 h 621"/>
                  <a:gd name="T108" fmla="*/ 386 w 620"/>
                  <a:gd name="T109" fmla="*/ 565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0" h="621">
                    <a:moveTo>
                      <a:pt x="529" y="328"/>
                    </a:moveTo>
                    <a:cubicBezTo>
                      <a:pt x="529" y="331"/>
                      <a:pt x="529" y="339"/>
                      <a:pt x="529" y="341"/>
                    </a:cubicBezTo>
                    <a:cubicBezTo>
                      <a:pt x="574" y="346"/>
                      <a:pt x="574" y="346"/>
                      <a:pt x="574" y="346"/>
                    </a:cubicBezTo>
                    <a:cubicBezTo>
                      <a:pt x="573" y="352"/>
                      <a:pt x="572" y="352"/>
                      <a:pt x="571" y="358"/>
                    </a:cubicBezTo>
                    <a:cubicBezTo>
                      <a:pt x="616" y="366"/>
                      <a:pt x="616" y="366"/>
                      <a:pt x="616" y="366"/>
                    </a:cubicBezTo>
                    <a:cubicBezTo>
                      <a:pt x="614" y="377"/>
                      <a:pt x="611" y="388"/>
                      <a:pt x="608" y="398"/>
                    </a:cubicBezTo>
                    <a:cubicBezTo>
                      <a:pt x="565" y="386"/>
                      <a:pt x="565" y="386"/>
                      <a:pt x="565" y="386"/>
                    </a:cubicBezTo>
                    <a:cubicBezTo>
                      <a:pt x="563" y="390"/>
                      <a:pt x="562" y="395"/>
                      <a:pt x="560" y="399"/>
                    </a:cubicBezTo>
                    <a:cubicBezTo>
                      <a:pt x="517" y="384"/>
                      <a:pt x="517" y="384"/>
                      <a:pt x="517" y="384"/>
                    </a:cubicBezTo>
                    <a:cubicBezTo>
                      <a:pt x="517" y="386"/>
                      <a:pt x="512" y="396"/>
                      <a:pt x="512" y="398"/>
                    </a:cubicBezTo>
                    <a:cubicBezTo>
                      <a:pt x="553" y="418"/>
                      <a:pt x="553" y="418"/>
                      <a:pt x="553" y="418"/>
                    </a:cubicBezTo>
                    <a:cubicBezTo>
                      <a:pt x="547" y="430"/>
                      <a:pt x="540" y="442"/>
                      <a:pt x="533" y="454"/>
                    </a:cubicBezTo>
                    <a:cubicBezTo>
                      <a:pt x="571" y="479"/>
                      <a:pt x="571" y="479"/>
                      <a:pt x="571" y="479"/>
                    </a:cubicBezTo>
                    <a:cubicBezTo>
                      <a:pt x="561" y="494"/>
                      <a:pt x="549" y="509"/>
                      <a:pt x="537" y="522"/>
                    </a:cubicBezTo>
                    <a:cubicBezTo>
                      <a:pt x="504" y="491"/>
                      <a:pt x="504" y="491"/>
                      <a:pt x="504" y="491"/>
                    </a:cubicBezTo>
                    <a:cubicBezTo>
                      <a:pt x="507" y="488"/>
                      <a:pt x="510" y="484"/>
                      <a:pt x="513" y="481"/>
                    </a:cubicBezTo>
                    <a:cubicBezTo>
                      <a:pt x="478" y="452"/>
                      <a:pt x="478" y="452"/>
                      <a:pt x="478" y="452"/>
                    </a:cubicBezTo>
                    <a:cubicBezTo>
                      <a:pt x="485" y="444"/>
                      <a:pt x="491" y="435"/>
                      <a:pt x="496" y="427"/>
                    </a:cubicBezTo>
                    <a:cubicBezTo>
                      <a:pt x="458" y="403"/>
                      <a:pt x="458" y="403"/>
                      <a:pt x="458" y="403"/>
                    </a:cubicBezTo>
                    <a:cubicBezTo>
                      <a:pt x="475" y="375"/>
                      <a:pt x="484" y="343"/>
                      <a:pt x="484" y="311"/>
                    </a:cubicBezTo>
                    <a:cubicBezTo>
                      <a:pt x="484" y="293"/>
                      <a:pt x="482" y="275"/>
                      <a:pt x="476" y="258"/>
                    </a:cubicBezTo>
                    <a:cubicBezTo>
                      <a:pt x="518" y="241"/>
                      <a:pt x="518" y="241"/>
                      <a:pt x="518" y="241"/>
                    </a:cubicBezTo>
                    <a:cubicBezTo>
                      <a:pt x="517" y="238"/>
                      <a:pt x="512" y="225"/>
                      <a:pt x="511" y="222"/>
                    </a:cubicBezTo>
                    <a:cubicBezTo>
                      <a:pt x="470" y="240"/>
                      <a:pt x="470" y="240"/>
                      <a:pt x="470" y="240"/>
                    </a:cubicBezTo>
                    <a:cubicBezTo>
                      <a:pt x="456" y="209"/>
                      <a:pt x="432" y="181"/>
                      <a:pt x="402" y="163"/>
                    </a:cubicBezTo>
                    <a:cubicBezTo>
                      <a:pt x="424" y="123"/>
                      <a:pt x="424" y="123"/>
                      <a:pt x="424" y="123"/>
                    </a:cubicBezTo>
                    <a:cubicBezTo>
                      <a:pt x="421" y="121"/>
                      <a:pt x="411" y="116"/>
                      <a:pt x="408" y="114"/>
                    </a:cubicBezTo>
                    <a:cubicBezTo>
                      <a:pt x="388" y="155"/>
                      <a:pt x="388" y="155"/>
                      <a:pt x="388" y="155"/>
                    </a:cubicBezTo>
                    <a:cubicBezTo>
                      <a:pt x="364" y="142"/>
                      <a:pt x="337" y="136"/>
                      <a:pt x="310" y="136"/>
                    </a:cubicBezTo>
                    <a:cubicBezTo>
                      <a:pt x="214" y="136"/>
                      <a:pt x="136" y="214"/>
                      <a:pt x="136" y="311"/>
                    </a:cubicBezTo>
                    <a:cubicBezTo>
                      <a:pt x="136" y="407"/>
                      <a:pt x="214" y="485"/>
                      <a:pt x="310" y="485"/>
                    </a:cubicBezTo>
                    <a:cubicBezTo>
                      <a:pt x="310" y="530"/>
                      <a:pt x="310" y="530"/>
                      <a:pt x="310" y="530"/>
                    </a:cubicBezTo>
                    <a:cubicBezTo>
                      <a:pt x="317" y="530"/>
                      <a:pt x="324" y="530"/>
                      <a:pt x="331" y="529"/>
                    </a:cubicBezTo>
                    <a:cubicBezTo>
                      <a:pt x="335" y="574"/>
                      <a:pt x="335" y="574"/>
                      <a:pt x="335" y="574"/>
                    </a:cubicBezTo>
                    <a:cubicBezTo>
                      <a:pt x="340" y="574"/>
                      <a:pt x="351" y="572"/>
                      <a:pt x="353" y="572"/>
                    </a:cubicBezTo>
                    <a:cubicBezTo>
                      <a:pt x="362" y="617"/>
                      <a:pt x="362" y="617"/>
                      <a:pt x="362" y="617"/>
                    </a:cubicBezTo>
                    <a:cubicBezTo>
                      <a:pt x="360" y="617"/>
                      <a:pt x="340" y="620"/>
                      <a:pt x="338" y="620"/>
                    </a:cubicBezTo>
                    <a:cubicBezTo>
                      <a:pt x="332" y="575"/>
                      <a:pt x="332" y="575"/>
                      <a:pt x="332" y="575"/>
                    </a:cubicBezTo>
                    <a:cubicBezTo>
                      <a:pt x="327" y="575"/>
                      <a:pt x="321" y="576"/>
                      <a:pt x="316" y="576"/>
                    </a:cubicBezTo>
                    <a:cubicBezTo>
                      <a:pt x="318" y="621"/>
                      <a:pt x="318" y="621"/>
                      <a:pt x="318" y="621"/>
                    </a:cubicBezTo>
                    <a:cubicBezTo>
                      <a:pt x="315" y="621"/>
                      <a:pt x="313" y="621"/>
                      <a:pt x="310" y="621"/>
                    </a:cubicBezTo>
                    <a:cubicBezTo>
                      <a:pt x="139" y="621"/>
                      <a:pt x="0" y="482"/>
                      <a:pt x="0" y="311"/>
                    </a:cubicBezTo>
                    <a:cubicBezTo>
                      <a:pt x="0" y="139"/>
                      <a:pt x="139" y="0"/>
                      <a:pt x="310" y="0"/>
                    </a:cubicBezTo>
                    <a:cubicBezTo>
                      <a:pt x="313" y="0"/>
                      <a:pt x="317" y="0"/>
                      <a:pt x="320" y="0"/>
                    </a:cubicBezTo>
                    <a:cubicBezTo>
                      <a:pt x="318" y="46"/>
                      <a:pt x="318" y="46"/>
                      <a:pt x="318" y="46"/>
                    </a:cubicBezTo>
                    <a:cubicBezTo>
                      <a:pt x="324" y="46"/>
                      <a:pt x="323" y="46"/>
                      <a:pt x="329" y="47"/>
                    </a:cubicBezTo>
                    <a:cubicBezTo>
                      <a:pt x="324" y="92"/>
                      <a:pt x="324" y="92"/>
                      <a:pt x="324" y="92"/>
                    </a:cubicBezTo>
                    <a:cubicBezTo>
                      <a:pt x="327" y="92"/>
                      <a:pt x="335" y="92"/>
                      <a:pt x="338" y="92"/>
                    </a:cubicBezTo>
                    <a:cubicBezTo>
                      <a:pt x="344" y="47"/>
                      <a:pt x="344" y="47"/>
                      <a:pt x="344" y="47"/>
                    </a:cubicBezTo>
                    <a:cubicBezTo>
                      <a:pt x="348" y="48"/>
                      <a:pt x="352" y="49"/>
                      <a:pt x="356" y="49"/>
                    </a:cubicBezTo>
                    <a:cubicBezTo>
                      <a:pt x="364" y="5"/>
                      <a:pt x="364" y="5"/>
                      <a:pt x="364" y="5"/>
                    </a:cubicBezTo>
                    <a:cubicBezTo>
                      <a:pt x="375" y="7"/>
                      <a:pt x="386" y="9"/>
                      <a:pt x="397" y="12"/>
                    </a:cubicBezTo>
                    <a:cubicBezTo>
                      <a:pt x="384" y="56"/>
                      <a:pt x="384" y="56"/>
                      <a:pt x="384" y="56"/>
                    </a:cubicBezTo>
                    <a:cubicBezTo>
                      <a:pt x="390" y="58"/>
                      <a:pt x="396" y="60"/>
                      <a:pt x="402" y="62"/>
                    </a:cubicBezTo>
                    <a:cubicBezTo>
                      <a:pt x="386" y="104"/>
                      <a:pt x="386" y="104"/>
                      <a:pt x="386" y="104"/>
                    </a:cubicBezTo>
                    <a:cubicBezTo>
                      <a:pt x="388" y="105"/>
                      <a:pt x="396" y="108"/>
                      <a:pt x="398" y="109"/>
                    </a:cubicBezTo>
                    <a:cubicBezTo>
                      <a:pt x="416" y="67"/>
                      <a:pt x="416" y="67"/>
                      <a:pt x="416" y="67"/>
                    </a:cubicBezTo>
                    <a:cubicBezTo>
                      <a:pt x="431" y="73"/>
                      <a:pt x="439" y="78"/>
                      <a:pt x="453" y="87"/>
                    </a:cubicBezTo>
                    <a:cubicBezTo>
                      <a:pt x="477" y="49"/>
                      <a:pt x="477" y="49"/>
                      <a:pt x="477" y="49"/>
                    </a:cubicBezTo>
                    <a:cubicBezTo>
                      <a:pt x="493" y="59"/>
                      <a:pt x="507" y="70"/>
                      <a:pt x="521" y="83"/>
                    </a:cubicBezTo>
                    <a:cubicBezTo>
                      <a:pt x="490" y="116"/>
                      <a:pt x="490" y="116"/>
                      <a:pt x="490" y="116"/>
                    </a:cubicBezTo>
                    <a:cubicBezTo>
                      <a:pt x="488" y="114"/>
                      <a:pt x="485" y="112"/>
                      <a:pt x="483" y="110"/>
                    </a:cubicBezTo>
                    <a:cubicBezTo>
                      <a:pt x="453" y="144"/>
                      <a:pt x="453" y="144"/>
                      <a:pt x="453" y="144"/>
                    </a:cubicBezTo>
                    <a:cubicBezTo>
                      <a:pt x="462" y="152"/>
                      <a:pt x="468" y="157"/>
                      <a:pt x="475" y="166"/>
                    </a:cubicBezTo>
                    <a:cubicBezTo>
                      <a:pt x="510" y="137"/>
                      <a:pt x="510" y="137"/>
                      <a:pt x="510" y="137"/>
                    </a:cubicBezTo>
                    <a:cubicBezTo>
                      <a:pt x="506" y="134"/>
                      <a:pt x="507" y="133"/>
                      <a:pt x="503" y="130"/>
                    </a:cubicBezTo>
                    <a:cubicBezTo>
                      <a:pt x="537" y="99"/>
                      <a:pt x="537" y="99"/>
                      <a:pt x="537" y="99"/>
                    </a:cubicBezTo>
                    <a:cubicBezTo>
                      <a:pt x="547" y="109"/>
                      <a:pt x="556" y="121"/>
                      <a:pt x="565" y="133"/>
                    </a:cubicBezTo>
                    <a:cubicBezTo>
                      <a:pt x="527" y="159"/>
                      <a:pt x="527" y="159"/>
                      <a:pt x="527" y="159"/>
                    </a:cubicBezTo>
                    <a:cubicBezTo>
                      <a:pt x="524" y="155"/>
                      <a:pt x="524" y="154"/>
                      <a:pt x="521" y="150"/>
                    </a:cubicBezTo>
                    <a:cubicBezTo>
                      <a:pt x="486" y="178"/>
                      <a:pt x="486" y="178"/>
                      <a:pt x="486" y="178"/>
                    </a:cubicBezTo>
                    <a:cubicBezTo>
                      <a:pt x="496" y="191"/>
                      <a:pt x="502" y="202"/>
                      <a:pt x="509" y="217"/>
                    </a:cubicBezTo>
                    <a:cubicBezTo>
                      <a:pt x="550" y="198"/>
                      <a:pt x="550" y="198"/>
                      <a:pt x="550" y="198"/>
                    </a:cubicBezTo>
                    <a:cubicBezTo>
                      <a:pt x="547" y="193"/>
                      <a:pt x="545" y="188"/>
                      <a:pt x="542" y="183"/>
                    </a:cubicBezTo>
                    <a:cubicBezTo>
                      <a:pt x="582" y="161"/>
                      <a:pt x="582" y="161"/>
                      <a:pt x="582" y="161"/>
                    </a:cubicBezTo>
                    <a:cubicBezTo>
                      <a:pt x="588" y="171"/>
                      <a:pt x="592" y="181"/>
                      <a:pt x="597" y="191"/>
                    </a:cubicBezTo>
                    <a:cubicBezTo>
                      <a:pt x="555" y="209"/>
                      <a:pt x="555" y="209"/>
                      <a:pt x="555" y="209"/>
                    </a:cubicBezTo>
                    <a:cubicBezTo>
                      <a:pt x="560" y="221"/>
                      <a:pt x="564" y="234"/>
                      <a:pt x="568" y="247"/>
                    </a:cubicBezTo>
                    <a:cubicBezTo>
                      <a:pt x="524" y="258"/>
                      <a:pt x="524" y="258"/>
                      <a:pt x="524" y="258"/>
                    </a:cubicBezTo>
                    <a:cubicBezTo>
                      <a:pt x="526" y="269"/>
                      <a:pt x="528" y="281"/>
                      <a:pt x="529" y="293"/>
                    </a:cubicBezTo>
                    <a:cubicBezTo>
                      <a:pt x="574" y="289"/>
                      <a:pt x="574" y="289"/>
                      <a:pt x="574" y="289"/>
                    </a:cubicBezTo>
                    <a:cubicBezTo>
                      <a:pt x="575" y="293"/>
                      <a:pt x="575" y="297"/>
                      <a:pt x="575" y="301"/>
                    </a:cubicBezTo>
                    <a:cubicBezTo>
                      <a:pt x="620" y="300"/>
                      <a:pt x="620" y="300"/>
                      <a:pt x="620" y="300"/>
                    </a:cubicBezTo>
                    <a:cubicBezTo>
                      <a:pt x="620" y="303"/>
                      <a:pt x="620" y="307"/>
                      <a:pt x="620" y="311"/>
                    </a:cubicBezTo>
                    <a:cubicBezTo>
                      <a:pt x="620" y="314"/>
                      <a:pt x="620" y="318"/>
                      <a:pt x="620" y="322"/>
                    </a:cubicBezTo>
                    <a:cubicBezTo>
                      <a:pt x="575" y="320"/>
                      <a:pt x="575" y="320"/>
                      <a:pt x="575" y="320"/>
                    </a:cubicBezTo>
                    <a:cubicBezTo>
                      <a:pt x="575" y="324"/>
                      <a:pt x="575" y="328"/>
                      <a:pt x="574" y="332"/>
                    </a:cubicBezTo>
                    <a:lnTo>
                      <a:pt x="529" y="328"/>
                    </a:lnTo>
                    <a:close/>
                    <a:moveTo>
                      <a:pt x="483" y="511"/>
                    </a:moveTo>
                    <a:cubicBezTo>
                      <a:pt x="453" y="477"/>
                      <a:pt x="453" y="477"/>
                      <a:pt x="453" y="477"/>
                    </a:cubicBezTo>
                    <a:cubicBezTo>
                      <a:pt x="444" y="485"/>
                      <a:pt x="439" y="489"/>
                      <a:pt x="429" y="495"/>
                    </a:cubicBezTo>
                    <a:cubicBezTo>
                      <a:pt x="405" y="456"/>
                      <a:pt x="405" y="456"/>
                      <a:pt x="405" y="456"/>
                    </a:cubicBezTo>
                    <a:cubicBezTo>
                      <a:pt x="403" y="458"/>
                      <a:pt x="386" y="468"/>
                      <a:pt x="386" y="468"/>
                    </a:cubicBezTo>
                    <a:cubicBezTo>
                      <a:pt x="408" y="507"/>
                      <a:pt x="408" y="507"/>
                      <a:pt x="408" y="507"/>
                    </a:cubicBezTo>
                    <a:cubicBezTo>
                      <a:pt x="408" y="507"/>
                      <a:pt x="424" y="499"/>
                      <a:pt x="425" y="498"/>
                    </a:cubicBezTo>
                    <a:cubicBezTo>
                      <a:pt x="448" y="537"/>
                      <a:pt x="448" y="537"/>
                      <a:pt x="448" y="537"/>
                    </a:cubicBezTo>
                    <a:cubicBezTo>
                      <a:pt x="458" y="531"/>
                      <a:pt x="467" y="524"/>
                      <a:pt x="476" y="517"/>
                    </a:cubicBezTo>
                    <a:cubicBezTo>
                      <a:pt x="504" y="553"/>
                      <a:pt x="504" y="553"/>
                      <a:pt x="504" y="553"/>
                    </a:cubicBezTo>
                    <a:cubicBezTo>
                      <a:pt x="510" y="548"/>
                      <a:pt x="516" y="543"/>
                      <a:pt x="521" y="538"/>
                    </a:cubicBezTo>
                    <a:cubicBezTo>
                      <a:pt x="490" y="505"/>
                      <a:pt x="490" y="505"/>
                      <a:pt x="490" y="505"/>
                    </a:cubicBezTo>
                    <a:cubicBezTo>
                      <a:pt x="488" y="507"/>
                      <a:pt x="485" y="509"/>
                      <a:pt x="483" y="511"/>
                    </a:cubicBezTo>
                    <a:close/>
                    <a:moveTo>
                      <a:pt x="386" y="565"/>
                    </a:moveTo>
                    <a:cubicBezTo>
                      <a:pt x="397" y="561"/>
                      <a:pt x="409" y="557"/>
                      <a:pt x="420" y="552"/>
                    </a:cubicBezTo>
                    <a:cubicBezTo>
                      <a:pt x="438" y="593"/>
                      <a:pt x="438" y="593"/>
                      <a:pt x="438" y="593"/>
                    </a:cubicBezTo>
                    <a:cubicBezTo>
                      <a:pt x="448" y="589"/>
                      <a:pt x="458" y="584"/>
                      <a:pt x="468" y="578"/>
                    </a:cubicBezTo>
                    <a:cubicBezTo>
                      <a:pt x="445" y="539"/>
                      <a:pt x="445" y="539"/>
                      <a:pt x="445" y="539"/>
                    </a:cubicBezTo>
                    <a:cubicBezTo>
                      <a:pt x="443" y="539"/>
                      <a:pt x="431" y="546"/>
                      <a:pt x="430" y="547"/>
                    </a:cubicBezTo>
                    <a:cubicBezTo>
                      <a:pt x="408" y="507"/>
                      <a:pt x="408" y="507"/>
                      <a:pt x="408" y="507"/>
                    </a:cubicBezTo>
                    <a:cubicBezTo>
                      <a:pt x="397" y="513"/>
                      <a:pt x="385" y="518"/>
                      <a:pt x="373" y="521"/>
                    </a:cubicBezTo>
                    <a:lnTo>
                      <a:pt x="386" y="565"/>
                    </a:lnTo>
                    <a:close/>
                  </a:path>
                </a:pathLst>
              </a:custGeom>
              <a:solidFill>
                <a:srgbClr val="FF6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prstClr val="black"/>
                  </a:solidFill>
                  <a:latin typeface="Calibri" panose="020F0502020204030204"/>
                </a:endParaRPr>
              </a:p>
            </p:txBody>
          </p:sp>
        </p:grpSp>
      </p:grpSp>
      <p:grpSp>
        <p:nvGrpSpPr>
          <p:cNvPr id="206" name="Group 205">
            <a:extLst>
              <a:ext uri="{FF2B5EF4-FFF2-40B4-BE49-F238E27FC236}">
                <a16:creationId xmlns:a16="http://schemas.microsoft.com/office/drawing/2014/main" id="{DAB62292-B6BD-B14D-A0D4-3D91B2A162C9}"/>
              </a:ext>
            </a:extLst>
          </p:cNvPr>
          <p:cNvGrpSpPr/>
          <p:nvPr/>
        </p:nvGrpSpPr>
        <p:grpSpPr>
          <a:xfrm>
            <a:off x="6783353" y="2160436"/>
            <a:ext cx="217151" cy="217151"/>
            <a:chOff x="3622192" y="2103589"/>
            <a:chExt cx="217151" cy="217151"/>
          </a:xfrm>
        </p:grpSpPr>
        <p:sp>
          <p:nvSpPr>
            <p:cNvPr id="207" name="Oval 206">
              <a:extLst>
                <a:ext uri="{FF2B5EF4-FFF2-40B4-BE49-F238E27FC236}">
                  <a16:creationId xmlns:a16="http://schemas.microsoft.com/office/drawing/2014/main" id="{EF20282A-5D12-8F42-AB28-D3AFE7174F64}"/>
                </a:ext>
              </a:extLst>
            </p:cNvPr>
            <p:cNvSpPr/>
            <p:nvPr/>
          </p:nvSpPr>
          <p:spPr>
            <a:xfrm>
              <a:off x="3622192" y="2103589"/>
              <a:ext cx="217151" cy="2171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grpSp>
          <p:nvGrpSpPr>
            <p:cNvPr id="208" name="Group 207">
              <a:extLst>
                <a:ext uri="{FF2B5EF4-FFF2-40B4-BE49-F238E27FC236}">
                  <a16:creationId xmlns:a16="http://schemas.microsoft.com/office/drawing/2014/main" id="{41427B5E-201C-C647-86C3-90417126C902}"/>
                </a:ext>
              </a:extLst>
            </p:cNvPr>
            <p:cNvGrpSpPr/>
            <p:nvPr/>
          </p:nvGrpSpPr>
          <p:grpSpPr>
            <a:xfrm>
              <a:off x="3659178" y="2130502"/>
              <a:ext cx="155252" cy="154938"/>
              <a:chOff x="2767411" y="1862139"/>
              <a:chExt cx="248065" cy="247563"/>
            </a:xfrm>
          </p:grpSpPr>
          <p:sp>
            <p:nvSpPr>
              <p:cNvPr id="209" name="Oval 208">
                <a:extLst>
                  <a:ext uri="{FF2B5EF4-FFF2-40B4-BE49-F238E27FC236}">
                    <a16:creationId xmlns:a16="http://schemas.microsoft.com/office/drawing/2014/main" id="{D1D7A13A-83A7-A24F-B306-3C30D98CEEDA}"/>
                  </a:ext>
                </a:extLst>
              </p:cNvPr>
              <p:cNvSpPr/>
              <p:nvPr/>
            </p:nvSpPr>
            <p:spPr>
              <a:xfrm>
                <a:off x="2767411" y="1862139"/>
                <a:ext cx="247563" cy="247563"/>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210" name="Freeform 23">
                <a:extLst>
                  <a:ext uri="{FF2B5EF4-FFF2-40B4-BE49-F238E27FC236}">
                    <a16:creationId xmlns:a16="http://schemas.microsoft.com/office/drawing/2014/main" id="{56FE4DF8-EF8C-EA40-B33E-DE87158C2D36}"/>
                  </a:ext>
                </a:extLst>
              </p:cNvPr>
              <p:cNvSpPr>
                <a:spLocks noChangeAspect="1" noEditPoints="1"/>
              </p:cNvSpPr>
              <p:nvPr/>
            </p:nvSpPr>
            <p:spPr bwMode="auto">
              <a:xfrm>
                <a:off x="2767411" y="1867463"/>
                <a:ext cx="248065" cy="238491"/>
              </a:xfrm>
              <a:custGeom>
                <a:avLst/>
                <a:gdLst>
                  <a:gd name="T0" fmla="*/ 529 w 620"/>
                  <a:gd name="T1" fmla="*/ 341 h 621"/>
                  <a:gd name="T2" fmla="*/ 571 w 620"/>
                  <a:gd name="T3" fmla="*/ 358 h 621"/>
                  <a:gd name="T4" fmla="*/ 608 w 620"/>
                  <a:gd name="T5" fmla="*/ 398 h 621"/>
                  <a:gd name="T6" fmla="*/ 560 w 620"/>
                  <a:gd name="T7" fmla="*/ 399 h 621"/>
                  <a:gd name="T8" fmla="*/ 512 w 620"/>
                  <a:gd name="T9" fmla="*/ 398 h 621"/>
                  <a:gd name="T10" fmla="*/ 533 w 620"/>
                  <a:gd name="T11" fmla="*/ 454 h 621"/>
                  <a:gd name="T12" fmla="*/ 537 w 620"/>
                  <a:gd name="T13" fmla="*/ 522 h 621"/>
                  <a:gd name="T14" fmla="*/ 513 w 620"/>
                  <a:gd name="T15" fmla="*/ 481 h 621"/>
                  <a:gd name="T16" fmla="*/ 496 w 620"/>
                  <a:gd name="T17" fmla="*/ 427 h 621"/>
                  <a:gd name="T18" fmla="*/ 484 w 620"/>
                  <a:gd name="T19" fmla="*/ 311 h 621"/>
                  <a:gd name="T20" fmla="*/ 518 w 620"/>
                  <a:gd name="T21" fmla="*/ 241 h 621"/>
                  <a:gd name="T22" fmla="*/ 470 w 620"/>
                  <a:gd name="T23" fmla="*/ 240 h 621"/>
                  <a:gd name="T24" fmla="*/ 424 w 620"/>
                  <a:gd name="T25" fmla="*/ 123 h 621"/>
                  <a:gd name="T26" fmla="*/ 388 w 620"/>
                  <a:gd name="T27" fmla="*/ 155 h 621"/>
                  <a:gd name="T28" fmla="*/ 136 w 620"/>
                  <a:gd name="T29" fmla="*/ 311 h 621"/>
                  <a:gd name="T30" fmla="*/ 310 w 620"/>
                  <a:gd name="T31" fmla="*/ 530 h 621"/>
                  <a:gd name="T32" fmla="*/ 335 w 620"/>
                  <a:gd name="T33" fmla="*/ 574 h 621"/>
                  <a:gd name="T34" fmla="*/ 362 w 620"/>
                  <a:gd name="T35" fmla="*/ 617 h 621"/>
                  <a:gd name="T36" fmla="*/ 332 w 620"/>
                  <a:gd name="T37" fmla="*/ 575 h 621"/>
                  <a:gd name="T38" fmla="*/ 318 w 620"/>
                  <a:gd name="T39" fmla="*/ 621 h 621"/>
                  <a:gd name="T40" fmla="*/ 0 w 620"/>
                  <a:gd name="T41" fmla="*/ 311 h 621"/>
                  <a:gd name="T42" fmla="*/ 320 w 620"/>
                  <a:gd name="T43" fmla="*/ 0 h 621"/>
                  <a:gd name="T44" fmla="*/ 329 w 620"/>
                  <a:gd name="T45" fmla="*/ 47 h 621"/>
                  <a:gd name="T46" fmla="*/ 338 w 620"/>
                  <a:gd name="T47" fmla="*/ 92 h 621"/>
                  <a:gd name="T48" fmla="*/ 356 w 620"/>
                  <a:gd name="T49" fmla="*/ 49 h 621"/>
                  <a:gd name="T50" fmla="*/ 397 w 620"/>
                  <a:gd name="T51" fmla="*/ 12 h 621"/>
                  <a:gd name="T52" fmla="*/ 402 w 620"/>
                  <a:gd name="T53" fmla="*/ 62 h 621"/>
                  <a:gd name="T54" fmla="*/ 398 w 620"/>
                  <a:gd name="T55" fmla="*/ 109 h 621"/>
                  <a:gd name="T56" fmla="*/ 453 w 620"/>
                  <a:gd name="T57" fmla="*/ 87 h 621"/>
                  <a:gd name="T58" fmla="*/ 521 w 620"/>
                  <a:gd name="T59" fmla="*/ 83 h 621"/>
                  <a:gd name="T60" fmla="*/ 483 w 620"/>
                  <a:gd name="T61" fmla="*/ 110 h 621"/>
                  <a:gd name="T62" fmla="*/ 475 w 620"/>
                  <a:gd name="T63" fmla="*/ 166 h 621"/>
                  <a:gd name="T64" fmla="*/ 503 w 620"/>
                  <a:gd name="T65" fmla="*/ 130 h 621"/>
                  <a:gd name="T66" fmla="*/ 565 w 620"/>
                  <a:gd name="T67" fmla="*/ 133 h 621"/>
                  <a:gd name="T68" fmla="*/ 521 w 620"/>
                  <a:gd name="T69" fmla="*/ 150 h 621"/>
                  <a:gd name="T70" fmla="*/ 509 w 620"/>
                  <a:gd name="T71" fmla="*/ 217 h 621"/>
                  <a:gd name="T72" fmla="*/ 542 w 620"/>
                  <a:gd name="T73" fmla="*/ 183 h 621"/>
                  <a:gd name="T74" fmla="*/ 597 w 620"/>
                  <a:gd name="T75" fmla="*/ 191 h 621"/>
                  <a:gd name="T76" fmla="*/ 568 w 620"/>
                  <a:gd name="T77" fmla="*/ 247 h 621"/>
                  <a:gd name="T78" fmla="*/ 529 w 620"/>
                  <a:gd name="T79" fmla="*/ 293 h 621"/>
                  <a:gd name="T80" fmla="*/ 575 w 620"/>
                  <a:gd name="T81" fmla="*/ 301 h 621"/>
                  <a:gd name="T82" fmla="*/ 620 w 620"/>
                  <a:gd name="T83" fmla="*/ 311 h 621"/>
                  <a:gd name="T84" fmla="*/ 575 w 620"/>
                  <a:gd name="T85" fmla="*/ 320 h 621"/>
                  <a:gd name="T86" fmla="*/ 529 w 620"/>
                  <a:gd name="T87" fmla="*/ 328 h 621"/>
                  <a:gd name="T88" fmla="*/ 453 w 620"/>
                  <a:gd name="T89" fmla="*/ 477 h 621"/>
                  <a:gd name="T90" fmla="*/ 405 w 620"/>
                  <a:gd name="T91" fmla="*/ 456 h 621"/>
                  <a:gd name="T92" fmla="*/ 408 w 620"/>
                  <a:gd name="T93" fmla="*/ 507 h 621"/>
                  <a:gd name="T94" fmla="*/ 448 w 620"/>
                  <a:gd name="T95" fmla="*/ 537 h 621"/>
                  <a:gd name="T96" fmla="*/ 504 w 620"/>
                  <a:gd name="T97" fmla="*/ 553 h 621"/>
                  <a:gd name="T98" fmla="*/ 490 w 620"/>
                  <a:gd name="T99" fmla="*/ 505 h 621"/>
                  <a:gd name="T100" fmla="*/ 386 w 620"/>
                  <a:gd name="T101" fmla="*/ 565 h 621"/>
                  <a:gd name="T102" fmla="*/ 438 w 620"/>
                  <a:gd name="T103" fmla="*/ 593 h 621"/>
                  <a:gd name="T104" fmla="*/ 445 w 620"/>
                  <a:gd name="T105" fmla="*/ 539 h 621"/>
                  <a:gd name="T106" fmla="*/ 408 w 620"/>
                  <a:gd name="T107" fmla="*/ 507 h 621"/>
                  <a:gd name="T108" fmla="*/ 386 w 620"/>
                  <a:gd name="T109" fmla="*/ 565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0" h="621">
                    <a:moveTo>
                      <a:pt x="529" y="328"/>
                    </a:moveTo>
                    <a:cubicBezTo>
                      <a:pt x="529" y="331"/>
                      <a:pt x="529" y="339"/>
                      <a:pt x="529" y="341"/>
                    </a:cubicBezTo>
                    <a:cubicBezTo>
                      <a:pt x="574" y="346"/>
                      <a:pt x="574" y="346"/>
                      <a:pt x="574" y="346"/>
                    </a:cubicBezTo>
                    <a:cubicBezTo>
                      <a:pt x="573" y="352"/>
                      <a:pt x="572" y="352"/>
                      <a:pt x="571" y="358"/>
                    </a:cubicBezTo>
                    <a:cubicBezTo>
                      <a:pt x="616" y="366"/>
                      <a:pt x="616" y="366"/>
                      <a:pt x="616" y="366"/>
                    </a:cubicBezTo>
                    <a:cubicBezTo>
                      <a:pt x="614" y="377"/>
                      <a:pt x="611" y="388"/>
                      <a:pt x="608" y="398"/>
                    </a:cubicBezTo>
                    <a:cubicBezTo>
                      <a:pt x="565" y="386"/>
                      <a:pt x="565" y="386"/>
                      <a:pt x="565" y="386"/>
                    </a:cubicBezTo>
                    <a:cubicBezTo>
                      <a:pt x="563" y="390"/>
                      <a:pt x="562" y="395"/>
                      <a:pt x="560" y="399"/>
                    </a:cubicBezTo>
                    <a:cubicBezTo>
                      <a:pt x="517" y="384"/>
                      <a:pt x="517" y="384"/>
                      <a:pt x="517" y="384"/>
                    </a:cubicBezTo>
                    <a:cubicBezTo>
                      <a:pt x="517" y="386"/>
                      <a:pt x="512" y="396"/>
                      <a:pt x="512" y="398"/>
                    </a:cubicBezTo>
                    <a:cubicBezTo>
                      <a:pt x="553" y="418"/>
                      <a:pt x="553" y="418"/>
                      <a:pt x="553" y="418"/>
                    </a:cubicBezTo>
                    <a:cubicBezTo>
                      <a:pt x="547" y="430"/>
                      <a:pt x="540" y="442"/>
                      <a:pt x="533" y="454"/>
                    </a:cubicBezTo>
                    <a:cubicBezTo>
                      <a:pt x="571" y="479"/>
                      <a:pt x="571" y="479"/>
                      <a:pt x="571" y="479"/>
                    </a:cubicBezTo>
                    <a:cubicBezTo>
                      <a:pt x="561" y="494"/>
                      <a:pt x="549" y="509"/>
                      <a:pt x="537" y="522"/>
                    </a:cubicBezTo>
                    <a:cubicBezTo>
                      <a:pt x="504" y="491"/>
                      <a:pt x="504" y="491"/>
                      <a:pt x="504" y="491"/>
                    </a:cubicBezTo>
                    <a:cubicBezTo>
                      <a:pt x="507" y="488"/>
                      <a:pt x="510" y="484"/>
                      <a:pt x="513" y="481"/>
                    </a:cubicBezTo>
                    <a:cubicBezTo>
                      <a:pt x="478" y="452"/>
                      <a:pt x="478" y="452"/>
                      <a:pt x="478" y="452"/>
                    </a:cubicBezTo>
                    <a:cubicBezTo>
                      <a:pt x="485" y="444"/>
                      <a:pt x="491" y="435"/>
                      <a:pt x="496" y="427"/>
                    </a:cubicBezTo>
                    <a:cubicBezTo>
                      <a:pt x="458" y="403"/>
                      <a:pt x="458" y="403"/>
                      <a:pt x="458" y="403"/>
                    </a:cubicBezTo>
                    <a:cubicBezTo>
                      <a:pt x="475" y="375"/>
                      <a:pt x="484" y="343"/>
                      <a:pt x="484" y="311"/>
                    </a:cubicBezTo>
                    <a:cubicBezTo>
                      <a:pt x="484" y="293"/>
                      <a:pt x="482" y="275"/>
                      <a:pt x="476" y="258"/>
                    </a:cubicBezTo>
                    <a:cubicBezTo>
                      <a:pt x="518" y="241"/>
                      <a:pt x="518" y="241"/>
                      <a:pt x="518" y="241"/>
                    </a:cubicBezTo>
                    <a:cubicBezTo>
                      <a:pt x="517" y="238"/>
                      <a:pt x="512" y="225"/>
                      <a:pt x="511" y="222"/>
                    </a:cubicBezTo>
                    <a:cubicBezTo>
                      <a:pt x="470" y="240"/>
                      <a:pt x="470" y="240"/>
                      <a:pt x="470" y="240"/>
                    </a:cubicBezTo>
                    <a:cubicBezTo>
                      <a:pt x="456" y="209"/>
                      <a:pt x="432" y="181"/>
                      <a:pt x="402" y="163"/>
                    </a:cubicBezTo>
                    <a:cubicBezTo>
                      <a:pt x="424" y="123"/>
                      <a:pt x="424" y="123"/>
                      <a:pt x="424" y="123"/>
                    </a:cubicBezTo>
                    <a:cubicBezTo>
                      <a:pt x="421" y="121"/>
                      <a:pt x="411" y="116"/>
                      <a:pt x="408" y="114"/>
                    </a:cubicBezTo>
                    <a:cubicBezTo>
                      <a:pt x="388" y="155"/>
                      <a:pt x="388" y="155"/>
                      <a:pt x="388" y="155"/>
                    </a:cubicBezTo>
                    <a:cubicBezTo>
                      <a:pt x="364" y="142"/>
                      <a:pt x="337" y="136"/>
                      <a:pt x="310" y="136"/>
                    </a:cubicBezTo>
                    <a:cubicBezTo>
                      <a:pt x="214" y="136"/>
                      <a:pt x="136" y="214"/>
                      <a:pt x="136" y="311"/>
                    </a:cubicBezTo>
                    <a:cubicBezTo>
                      <a:pt x="136" y="407"/>
                      <a:pt x="214" y="485"/>
                      <a:pt x="310" y="485"/>
                    </a:cubicBezTo>
                    <a:cubicBezTo>
                      <a:pt x="310" y="530"/>
                      <a:pt x="310" y="530"/>
                      <a:pt x="310" y="530"/>
                    </a:cubicBezTo>
                    <a:cubicBezTo>
                      <a:pt x="317" y="530"/>
                      <a:pt x="324" y="530"/>
                      <a:pt x="331" y="529"/>
                    </a:cubicBezTo>
                    <a:cubicBezTo>
                      <a:pt x="335" y="574"/>
                      <a:pt x="335" y="574"/>
                      <a:pt x="335" y="574"/>
                    </a:cubicBezTo>
                    <a:cubicBezTo>
                      <a:pt x="340" y="574"/>
                      <a:pt x="351" y="572"/>
                      <a:pt x="353" y="572"/>
                    </a:cubicBezTo>
                    <a:cubicBezTo>
                      <a:pt x="362" y="617"/>
                      <a:pt x="362" y="617"/>
                      <a:pt x="362" y="617"/>
                    </a:cubicBezTo>
                    <a:cubicBezTo>
                      <a:pt x="360" y="617"/>
                      <a:pt x="340" y="620"/>
                      <a:pt x="338" y="620"/>
                    </a:cubicBezTo>
                    <a:cubicBezTo>
                      <a:pt x="332" y="575"/>
                      <a:pt x="332" y="575"/>
                      <a:pt x="332" y="575"/>
                    </a:cubicBezTo>
                    <a:cubicBezTo>
                      <a:pt x="327" y="575"/>
                      <a:pt x="321" y="576"/>
                      <a:pt x="316" y="576"/>
                    </a:cubicBezTo>
                    <a:cubicBezTo>
                      <a:pt x="318" y="621"/>
                      <a:pt x="318" y="621"/>
                      <a:pt x="318" y="621"/>
                    </a:cubicBezTo>
                    <a:cubicBezTo>
                      <a:pt x="315" y="621"/>
                      <a:pt x="313" y="621"/>
                      <a:pt x="310" y="621"/>
                    </a:cubicBezTo>
                    <a:cubicBezTo>
                      <a:pt x="139" y="621"/>
                      <a:pt x="0" y="482"/>
                      <a:pt x="0" y="311"/>
                    </a:cubicBezTo>
                    <a:cubicBezTo>
                      <a:pt x="0" y="139"/>
                      <a:pt x="139" y="0"/>
                      <a:pt x="310" y="0"/>
                    </a:cubicBezTo>
                    <a:cubicBezTo>
                      <a:pt x="313" y="0"/>
                      <a:pt x="317" y="0"/>
                      <a:pt x="320" y="0"/>
                    </a:cubicBezTo>
                    <a:cubicBezTo>
                      <a:pt x="318" y="46"/>
                      <a:pt x="318" y="46"/>
                      <a:pt x="318" y="46"/>
                    </a:cubicBezTo>
                    <a:cubicBezTo>
                      <a:pt x="324" y="46"/>
                      <a:pt x="323" y="46"/>
                      <a:pt x="329" y="47"/>
                    </a:cubicBezTo>
                    <a:cubicBezTo>
                      <a:pt x="324" y="92"/>
                      <a:pt x="324" y="92"/>
                      <a:pt x="324" y="92"/>
                    </a:cubicBezTo>
                    <a:cubicBezTo>
                      <a:pt x="327" y="92"/>
                      <a:pt x="335" y="92"/>
                      <a:pt x="338" y="92"/>
                    </a:cubicBezTo>
                    <a:cubicBezTo>
                      <a:pt x="344" y="47"/>
                      <a:pt x="344" y="47"/>
                      <a:pt x="344" y="47"/>
                    </a:cubicBezTo>
                    <a:cubicBezTo>
                      <a:pt x="348" y="48"/>
                      <a:pt x="352" y="49"/>
                      <a:pt x="356" y="49"/>
                    </a:cubicBezTo>
                    <a:cubicBezTo>
                      <a:pt x="364" y="5"/>
                      <a:pt x="364" y="5"/>
                      <a:pt x="364" y="5"/>
                    </a:cubicBezTo>
                    <a:cubicBezTo>
                      <a:pt x="375" y="7"/>
                      <a:pt x="386" y="9"/>
                      <a:pt x="397" y="12"/>
                    </a:cubicBezTo>
                    <a:cubicBezTo>
                      <a:pt x="384" y="56"/>
                      <a:pt x="384" y="56"/>
                      <a:pt x="384" y="56"/>
                    </a:cubicBezTo>
                    <a:cubicBezTo>
                      <a:pt x="390" y="58"/>
                      <a:pt x="396" y="60"/>
                      <a:pt x="402" y="62"/>
                    </a:cubicBezTo>
                    <a:cubicBezTo>
                      <a:pt x="386" y="104"/>
                      <a:pt x="386" y="104"/>
                      <a:pt x="386" y="104"/>
                    </a:cubicBezTo>
                    <a:cubicBezTo>
                      <a:pt x="388" y="105"/>
                      <a:pt x="396" y="108"/>
                      <a:pt x="398" y="109"/>
                    </a:cubicBezTo>
                    <a:cubicBezTo>
                      <a:pt x="416" y="67"/>
                      <a:pt x="416" y="67"/>
                      <a:pt x="416" y="67"/>
                    </a:cubicBezTo>
                    <a:cubicBezTo>
                      <a:pt x="431" y="73"/>
                      <a:pt x="439" y="78"/>
                      <a:pt x="453" y="87"/>
                    </a:cubicBezTo>
                    <a:cubicBezTo>
                      <a:pt x="477" y="49"/>
                      <a:pt x="477" y="49"/>
                      <a:pt x="477" y="49"/>
                    </a:cubicBezTo>
                    <a:cubicBezTo>
                      <a:pt x="493" y="59"/>
                      <a:pt x="507" y="70"/>
                      <a:pt x="521" y="83"/>
                    </a:cubicBezTo>
                    <a:cubicBezTo>
                      <a:pt x="490" y="116"/>
                      <a:pt x="490" y="116"/>
                      <a:pt x="490" y="116"/>
                    </a:cubicBezTo>
                    <a:cubicBezTo>
                      <a:pt x="488" y="114"/>
                      <a:pt x="485" y="112"/>
                      <a:pt x="483" y="110"/>
                    </a:cubicBezTo>
                    <a:cubicBezTo>
                      <a:pt x="453" y="144"/>
                      <a:pt x="453" y="144"/>
                      <a:pt x="453" y="144"/>
                    </a:cubicBezTo>
                    <a:cubicBezTo>
                      <a:pt x="462" y="152"/>
                      <a:pt x="468" y="157"/>
                      <a:pt x="475" y="166"/>
                    </a:cubicBezTo>
                    <a:cubicBezTo>
                      <a:pt x="510" y="137"/>
                      <a:pt x="510" y="137"/>
                      <a:pt x="510" y="137"/>
                    </a:cubicBezTo>
                    <a:cubicBezTo>
                      <a:pt x="506" y="134"/>
                      <a:pt x="507" y="133"/>
                      <a:pt x="503" y="130"/>
                    </a:cubicBezTo>
                    <a:cubicBezTo>
                      <a:pt x="537" y="99"/>
                      <a:pt x="537" y="99"/>
                      <a:pt x="537" y="99"/>
                    </a:cubicBezTo>
                    <a:cubicBezTo>
                      <a:pt x="547" y="109"/>
                      <a:pt x="556" y="121"/>
                      <a:pt x="565" y="133"/>
                    </a:cubicBezTo>
                    <a:cubicBezTo>
                      <a:pt x="527" y="159"/>
                      <a:pt x="527" y="159"/>
                      <a:pt x="527" y="159"/>
                    </a:cubicBezTo>
                    <a:cubicBezTo>
                      <a:pt x="524" y="155"/>
                      <a:pt x="524" y="154"/>
                      <a:pt x="521" y="150"/>
                    </a:cubicBezTo>
                    <a:cubicBezTo>
                      <a:pt x="486" y="178"/>
                      <a:pt x="486" y="178"/>
                      <a:pt x="486" y="178"/>
                    </a:cubicBezTo>
                    <a:cubicBezTo>
                      <a:pt x="496" y="191"/>
                      <a:pt x="502" y="202"/>
                      <a:pt x="509" y="217"/>
                    </a:cubicBezTo>
                    <a:cubicBezTo>
                      <a:pt x="550" y="198"/>
                      <a:pt x="550" y="198"/>
                      <a:pt x="550" y="198"/>
                    </a:cubicBezTo>
                    <a:cubicBezTo>
                      <a:pt x="547" y="193"/>
                      <a:pt x="545" y="188"/>
                      <a:pt x="542" y="183"/>
                    </a:cubicBezTo>
                    <a:cubicBezTo>
                      <a:pt x="582" y="161"/>
                      <a:pt x="582" y="161"/>
                      <a:pt x="582" y="161"/>
                    </a:cubicBezTo>
                    <a:cubicBezTo>
                      <a:pt x="588" y="171"/>
                      <a:pt x="592" y="181"/>
                      <a:pt x="597" y="191"/>
                    </a:cubicBezTo>
                    <a:cubicBezTo>
                      <a:pt x="555" y="209"/>
                      <a:pt x="555" y="209"/>
                      <a:pt x="555" y="209"/>
                    </a:cubicBezTo>
                    <a:cubicBezTo>
                      <a:pt x="560" y="221"/>
                      <a:pt x="564" y="234"/>
                      <a:pt x="568" y="247"/>
                    </a:cubicBezTo>
                    <a:cubicBezTo>
                      <a:pt x="524" y="258"/>
                      <a:pt x="524" y="258"/>
                      <a:pt x="524" y="258"/>
                    </a:cubicBezTo>
                    <a:cubicBezTo>
                      <a:pt x="526" y="269"/>
                      <a:pt x="528" y="281"/>
                      <a:pt x="529" y="293"/>
                    </a:cubicBezTo>
                    <a:cubicBezTo>
                      <a:pt x="574" y="289"/>
                      <a:pt x="574" y="289"/>
                      <a:pt x="574" y="289"/>
                    </a:cubicBezTo>
                    <a:cubicBezTo>
                      <a:pt x="575" y="293"/>
                      <a:pt x="575" y="297"/>
                      <a:pt x="575" y="301"/>
                    </a:cubicBezTo>
                    <a:cubicBezTo>
                      <a:pt x="620" y="300"/>
                      <a:pt x="620" y="300"/>
                      <a:pt x="620" y="300"/>
                    </a:cubicBezTo>
                    <a:cubicBezTo>
                      <a:pt x="620" y="303"/>
                      <a:pt x="620" y="307"/>
                      <a:pt x="620" y="311"/>
                    </a:cubicBezTo>
                    <a:cubicBezTo>
                      <a:pt x="620" y="314"/>
                      <a:pt x="620" y="318"/>
                      <a:pt x="620" y="322"/>
                    </a:cubicBezTo>
                    <a:cubicBezTo>
                      <a:pt x="575" y="320"/>
                      <a:pt x="575" y="320"/>
                      <a:pt x="575" y="320"/>
                    </a:cubicBezTo>
                    <a:cubicBezTo>
                      <a:pt x="575" y="324"/>
                      <a:pt x="575" y="328"/>
                      <a:pt x="574" y="332"/>
                    </a:cubicBezTo>
                    <a:lnTo>
                      <a:pt x="529" y="328"/>
                    </a:lnTo>
                    <a:close/>
                    <a:moveTo>
                      <a:pt x="483" y="511"/>
                    </a:moveTo>
                    <a:cubicBezTo>
                      <a:pt x="453" y="477"/>
                      <a:pt x="453" y="477"/>
                      <a:pt x="453" y="477"/>
                    </a:cubicBezTo>
                    <a:cubicBezTo>
                      <a:pt x="444" y="485"/>
                      <a:pt x="439" y="489"/>
                      <a:pt x="429" y="495"/>
                    </a:cubicBezTo>
                    <a:cubicBezTo>
                      <a:pt x="405" y="456"/>
                      <a:pt x="405" y="456"/>
                      <a:pt x="405" y="456"/>
                    </a:cubicBezTo>
                    <a:cubicBezTo>
                      <a:pt x="403" y="458"/>
                      <a:pt x="386" y="468"/>
                      <a:pt x="386" y="468"/>
                    </a:cubicBezTo>
                    <a:cubicBezTo>
                      <a:pt x="408" y="507"/>
                      <a:pt x="408" y="507"/>
                      <a:pt x="408" y="507"/>
                    </a:cubicBezTo>
                    <a:cubicBezTo>
                      <a:pt x="408" y="507"/>
                      <a:pt x="424" y="499"/>
                      <a:pt x="425" y="498"/>
                    </a:cubicBezTo>
                    <a:cubicBezTo>
                      <a:pt x="448" y="537"/>
                      <a:pt x="448" y="537"/>
                      <a:pt x="448" y="537"/>
                    </a:cubicBezTo>
                    <a:cubicBezTo>
                      <a:pt x="458" y="531"/>
                      <a:pt x="467" y="524"/>
                      <a:pt x="476" y="517"/>
                    </a:cubicBezTo>
                    <a:cubicBezTo>
                      <a:pt x="504" y="553"/>
                      <a:pt x="504" y="553"/>
                      <a:pt x="504" y="553"/>
                    </a:cubicBezTo>
                    <a:cubicBezTo>
                      <a:pt x="510" y="548"/>
                      <a:pt x="516" y="543"/>
                      <a:pt x="521" y="538"/>
                    </a:cubicBezTo>
                    <a:cubicBezTo>
                      <a:pt x="490" y="505"/>
                      <a:pt x="490" y="505"/>
                      <a:pt x="490" y="505"/>
                    </a:cubicBezTo>
                    <a:cubicBezTo>
                      <a:pt x="488" y="507"/>
                      <a:pt x="485" y="509"/>
                      <a:pt x="483" y="511"/>
                    </a:cubicBezTo>
                    <a:close/>
                    <a:moveTo>
                      <a:pt x="386" y="565"/>
                    </a:moveTo>
                    <a:cubicBezTo>
                      <a:pt x="397" y="561"/>
                      <a:pt x="409" y="557"/>
                      <a:pt x="420" y="552"/>
                    </a:cubicBezTo>
                    <a:cubicBezTo>
                      <a:pt x="438" y="593"/>
                      <a:pt x="438" y="593"/>
                      <a:pt x="438" y="593"/>
                    </a:cubicBezTo>
                    <a:cubicBezTo>
                      <a:pt x="448" y="589"/>
                      <a:pt x="458" y="584"/>
                      <a:pt x="468" y="578"/>
                    </a:cubicBezTo>
                    <a:cubicBezTo>
                      <a:pt x="445" y="539"/>
                      <a:pt x="445" y="539"/>
                      <a:pt x="445" y="539"/>
                    </a:cubicBezTo>
                    <a:cubicBezTo>
                      <a:pt x="443" y="539"/>
                      <a:pt x="431" y="546"/>
                      <a:pt x="430" y="547"/>
                    </a:cubicBezTo>
                    <a:cubicBezTo>
                      <a:pt x="408" y="507"/>
                      <a:pt x="408" y="507"/>
                      <a:pt x="408" y="507"/>
                    </a:cubicBezTo>
                    <a:cubicBezTo>
                      <a:pt x="397" y="513"/>
                      <a:pt x="385" y="518"/>
                      <a:pt x="373" y="521"/>
                    </a:cubicBezTo>
                    <a:lnTo>
                      <a:pt x="386" y="565"/>
                    </a:lnTo>
                    <a:close/>
                  </a:path>
                </a:pathLst>
              </a:custGeom>
              <a:solidFill>
                <a:srgbClr val="FF6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prstClr val="black"/>
                  </a:solidFill>
                  <a:latin typeface="Calibri" panose="020F0502020204030204"/>
                </a:endParaRPr>
              </a:p>
            </p:txBody>
          </p:sp>
        </p:grpSp>
      </p:grpSp>
      <p:grpSp>
        <p:nvGrpSpPr>
          <p:cNvPr id="211" name="Group 210">
            <a:extLst>
              <a:ext uri="{FF2B5EF4-FFF2-40B4-BE49-F238E27FC236}">
                <a16:creationId xmlns:a16="http://schemas.microsoft.com/office/drawing/2014/main" id="{3786D34C-3AB9-CE42-B747-DA0D7D93D4A0}"/>
              </a:ext>
            </a:extLst>
          </p:cNvPr>
          <p:cNvGrpSpPr/>
          <p:nvPr/>
        </p:nvGrpSpPr>
        <p:grpSpPr>
          <a:xfrm>
            <a:off x="3312753" y="4227517"/>
            <a:ext cx="217151" cy="217151"/>
            <a:chOff x="3622192" y="2103589"/>
            <a:chExt cx="217151" cy="217151"/>
          </a:xfrm>
        </p:grpSpPr>
        <p:sp>
          <p:nvSpPr>
            <p:cNvPr id="212" name="Oval 211">
              <a:extLst>
                <a:ext uri="{FF2B5EF4-FFF2-40B4-BE49-F238E27FC236}">
                  <a16:creationId xmlns:a16="http://schemas.microsoft.com/office/drawing/2014/main" id="{CDDFAEE4-5F87-6243-B0B6-B135E12A7526}"/>
                </a:ext>
              </a:extLst>
            </p:cNvPr>
            <p:cNvSpPr/>
            <p:nvPr/>
          </p:nvSpPr>
          <p:spPr>
            <a:xfrm>
              <a:off x="3622192" y="2103589"/>
              <a:ext cx="217151" cy="2171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grpSp>
          <p:nvGrpSpPr>
            <p:cNvPr id="213" name="Group 212">
              <a:extLst>
                <a:ext uri="{FF2B5EF4-FFF2-40B4-BE49-F238E27FC236}">
                  <a16:creationId xmlns:a16="http://schemas.microsoft.com/office/drawing/2014/main" id="{B55CC034-BF68-4F46-A8B0-65E59E08540E}"/>
                </a:ext>
              </a:extLst>
            </p:cNvPr>
            <p:cNvGrpSpPr/>
            <p:nvPr/>
          </p:nvGrpSpPr>
          <p:grpSpPr>
            <a:xfrm>
              <a:off x="3656006" y="2130502"/>
              <a:ext cx="158113" cy="154938"/>
              <a:chOff x="2762338" y="1862139"/>
              <a:chExt cx="252636" cy="247563"/>
            </a:xfrm>
          </p:grpSpPr>
          <p:sp>
            <p:nvSpPr>
              <p:cNvPr id="214" name="Oval 213">
                <a:extLst>
                  <a:ext uri="{FF2B5EF4-FFF2-40B4-BE49-F238E27FC236}">
                    <a16:creationId xmlns:a16="http://schemas.microsoft.com/office/drawing/2014/main" id="{E810EF4A-AE4B-0C40-BC25-AF0221441EF0}"/>
                  </a:ext>
                </a:extLst>
              </p:cNvPr>
              <p:cNvSpPr/>
              <p:nvPr/>
            </p:nvSpPr>
            <p:spPr>
              <a:xfrm>
                <a:off x="2767411" y="1862139"/>
                <a:ext cx="247563" cy="247563"/>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215" name="Freeform 23">
                <a:extLst>
                  <a:ext uri="{FF2B5EF4-FFF2-40B4-BE49-F238E27FC236}">
                    <a16:creationId xmlns:a16="http://schemas.microsoft.com/office/drawing/2014/main" id="{04307365-2394-7E40-BF35-B0FDAF2F6D1A}"/>
                  </a:ext>
                </a:extLst>
              </p:cNvPr>
              <p:cNvSpPr>
                <a:spLocks noChangeAspect="1" noEditPoints="1"/>
              </p:cNvSpPr>
              <p:nvPr/>
            </p:nvSpPr>
            <p:spPr bwMode="auto">
              <a:xfrm>
                <a:off x="2762338" y="1867463"/>
                <a:ext cx="248065" cy="238491"/>
              </a:xfrm>
              <a:custGeom>
                <a:avLst/>
                <a:gdLst>
                  <a:gd name="T0" fmla="*/ 529 w 620"/>
                  <a:gd name="T1" fmla="*/ 341 h 621"/>
                  <a:gd name="T2" fmla="*/ 571 w 620"/>
                  <a:gd name="T3" fmla="*/ 358 h 621"/>
                  <a:gd name="T4" fmla="*/ 608 w 620"/>
                  <a:gd name="T5" fmla="*/ 398 h 621"/>
                  <a:gd name="T6" fmla="*/ 560 w 620"/>
                  <a:gd name="T7" fmla="*/ 399 h 621"/>
                  <a:gd name="T8" fmla="*/ 512 w 620"/>
                  <a:gd name="T9" fmla="*/ 398 h 621"/>
                  <a:gd name="T10" fmla="*/ 533 w 620"/>
                  <a:gd name="T11" fmla="*/ 454 h 621"/>
                  <a:gd name="T12" fmla="*/ 537 w 620"/>
                  <a:gd name="T13" fmla="*/ 522 h 621"/>
                  <a:gd name="T14" fmla="*/ 513 w 620"/>
                  <a:gd name="T15" fmla="*/ 481 h 621"/>
                  <a:gd name="T16" fmla="*/ 496 w 620"/>
                  <a:gd name="T17" fmla="*/ 427 h 621"/>
                  <a:gd name="T18" fmla="*/ 484 w 620"/>
                  <a:gd name="T19" fmla="*/ 311 h 621"/>
                  <a:gd name="T20" fmla="*/ 518 w 620"/>
                  <a:gd name="T21" fmla="*/ 241 h 621"/>
                  <a:gd name="T22" fmla="*/ 470 w 620"/>
                  <a:gd name="T23" fmla="*/ 240 h 621"/>
                  <a:gd name="T24" fmla="*/ 424 w 620"/>
                  <a:gd name="T25" fmla="*/ 123 h 621"/>
                  <a:gd name="T26" fmla="*/ 388 w 620"/>
                  <a:gd name="T27" fmla="*/ 155 h 621"/>
                  <a:gd name="T28" fmla="*/ 136 w 620"/>
                  <a:gd name="T29" fmla="*/ 311 h 621"/>
                  <a:gd name="T30" fmla="*/ 310 w 620"/>
                  <a:gd name="T31" fmla="*/ 530 h 621"/>
                  <a:gd name="T32" fmla="*/ 335 w 620"/>
                  <a:gd name="T33" fmla="*/ 574 h 621"/>
                  <a:gd name="T34" fmla="*/ 362 w 620"/>
                  <a:gd name="T35" fmla="*/ 617 h 621"/>
                  <a:gd name="T36" fmla="*/ 332 w 620"/>
                  <a:gd name="T37" fmla="*/ 575 h 621"/>
                  <a:gd name="T38" fmla="*/ 318 w 620"/>
                  <a:gd name="T39" fmla="*/ 621 h 621"/>
                  <a:gd name="T40" fmla="*/ 0 w 620"/>
                  <a:gd name="T41" fmla="*/ 311 h 621"/>
                  <a:gd name="T42" fmla="*/ 320 w 620"/>
                  <a:gd name="T43" fmla="*/ 0 h 621"/>
                  <a:gd name="T44" fmla="*/ 329 w 620"/>
                  <a:gd name="T45" fmla="*/ 47 h 621"/>
                  <a:gd name="T46" fmla="*/ 338 w 620"/>
                  <a:gd name="T47" fmla="*/ 92 h 621"/>
                  <a:gd name="T48" fmla="*/ 356 w 620"/>
                  <a:gd name="T49" fmla="*/ 49 h 621"/>
                  <a:gd name="T50" fmla="*/ 397 w 620"/>
                  <a:gd name="T51" fmla="*/ 12 h 621"/>
                  <a:gd name="T52" fmla="*/ 402 w 620"/>
                  <a:gd name="T53" fmla="*/ 62 h 621"/>
                  <a:gd name="T54" fmla="*/ 398 w 620"/>
                  <a:gd name="T55" fmla="*/ 109 h 621"/>
                  <a:gd name="T56" fmla="*/ 453 w 620"/>
                  <a:gd name="T57" fmla="*/ 87 h 621"/>
                  <a:gd name="T58" fmla="*/ 521 w 620"/>
                  <a:gd name="T59" fmla="*/ 83 h 621"/>
                  <a:gd name="T60" fmla="*/ 483 w 620"/>
                  <a:gd name="T61" fmla="*/ 110 h 621"/>
                  <a:gd name="T62" fmla="*/ 475 w 620"/>
                  <a:gd name="T63" fmla="*/ 166 h 621"/>
                  <a:gd name="T64" fmla="*/ 503 w 620"/>
                  <a:gd name="T65" fmla="*/ 130 h 621"/>
                  <a:gd name="T66" fmla="*/ 565 w 620"/>
                  <a:gd name="T67" fmla="*/ 133 h 621"/>
                  <a:gd name="T68" fmla="*/ 521 w 620"/>
                  <a:gd name="T69" fmla="*/ 150 h 621"/>
                  <a:gd name="T70" fmla="*/ 509 w 620"/>
                  <a:gd name="T71" fmla="*/ 217 h 621"/>
                  <a:gd name="T72" fmla="*/ 542 w 620"/>
                  <a:gd name="T73" fmla="*/ 183 h 621"/>
                  <a:gd name="T74" fmla="*/ 597 w 620"/>
                  <a:gd name="T75" fmla="*/ 191 h 621"/>
                  <a:gd name="T76" fmla="*/ 568 w 620"/>
                  <a:gd name="T77" fmla="*/ 247 h 621"/>
                  <a:gd name="T78" fmla="*/ 529 w 620"/>
                  <a:gd name="T79" fmla="*/ 293 h 621"/>
                  <a:gd name="T80" fmla="*/ 575 w 620"/>
                  <a:gd name="T81" fmla="*/ 301 h 621"/>
                  <a:gd name="T82" fmla="*/ 620 w 620"/>
                  <a:gd name="T83" fmla="*/ 311 h 621"/>
                  <a:gd name="T84" fmla="*/ 575 w 620"/>
                  <a:gd name="T85" fmla="*/ 320 h 621"/>
                  <a:gd name="T86" fmla="*/ 529 w 620"/>
                  <a:gd name="T87" fmla="*/ 328 h 621"/>
                  <a:gd name="T88" fmla="*/ 453 w 620"/>
                  <a:gd name="T89" fmla="*/ 477 h 621"/>
                  <a:gd name="T90" fmla="*/ 405 w 620"/>
                  <a:gd name="T91" fmla="*/ 456 h 621"/>
                  <a:gd name="T92" fmla="*/ 408 w 620"/>
                  <a:gd name="T93" fmla="*/ 507 h 621"/>
                  <a:gd name="T94" fmla="*/ 448 w 620"/>
                  <a:gd name="T95" fmla="*/ 537 h 621"/>
                  <a:gd name="T96" fmla="*/ 504 w 620"/>
                  <a:gd name="T97" fmla="*/ 553 h 621"/>
                  <a:gd name="T98" fmla="*/ 490 w 620"/>
                  <a:gd name="T99" fmla="*/ 505 h 621"/>
                  <a:gd name="T100" fmla="*/ 386 w 620"/>
                  <a:gd name="T101" fmla="*/ 565 h 621"/>
                  <a:gd name="T102" fmla="*/ 438 w 620"/>
                  <a:gd name="T103" fmla="*/ 593 h 621"/>
                  <a:gd name="T104" fmla="*/ 445 w 620"/>
                  <a:gd name="T105" fmla="*/ 539 h 621"/>
                  <a:gd name="T106" fmla="*/ 408 w 620"/>
                  <a:gd name="T107" fmla="*/ 507 h 621"/>
                  <a:gd name="T108" fmla="*/ 386 w 620"/>
                  <a:gd name="T109" fmla="*/ 565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0" h="621">
                    <a:moveTo>
                      <a:pt x="529" y="328"/>
                    </a:moveTo>
                    <a:cubicBezTo>
                      <a:pt x="529" y="331"/>
                      <a:pt x="529" y="339"/>
                      <a:pt x="529" y="341"/>
                    </a:cubicBezTo>
                    <a:cubicBezTo>
                      <a:pt x="574" y="346"/>
                      <a:pt x="574" y="346"/>
                      <a:pt x="574" y="346"/>
                    </a:cubicBezTo>
                    <a:cubicBezTo>
                      <a:pt x="573" y="352"/>
                      <a:pt x="572" y="352"/>
                      <a:pt x="571" y="358"/>
                    </a:cubicBezTo>
                    <a:cubicBezTo>
                      <a:pt x="616" y="366"/>
                      <a:pt x="616" y="366"/>
                      <a:pt x="616" y="366"/>
                    </a:cubicBezTo>
                    <a:cubicBezTo>
                      <a:pt x="614" y="377"/>
                      <a:pt x="611" y="388"/>
                      <a:pt x="608" y="398"/>
                    </a:cubicBezTo>
                    <a:cubicBezTo>
                      <a:pt x="565" y="386"/>
                      <a:pt x="565" y="386"/>
                      <a:pt x="565" y="386"/>
                    </a:cubicBezTo>
                    <a:cubicBezTo>
                      <a:pt x="563" y="390"/>
                      <a:pt x="562" y="395"/>
                      <a:pt x="560" y="399"/>
                    </a:cubicBezTo>
                    <a:cubicBezTo>
                      <a:pt x="517" y="384"/>
                      <a:pt x="517" y="384"/>
                      <a:pt x="517" y="384"/>
                    </a:cubicBezTo>
                    <a:cubicBezTo>
                      <a:pt x="517" y="386"/>
                      <a:pt x="512" y="396"/>
                      <a:pt x="512" y="398"/>
                    </a:cubicBezTo>
                    <a:cubicBezTo>
                      <a:pt x="553" y="418"/>
                      <a:pt x="553" y="418"/>
                      <a:pt x="553" y="418"/>
                    </a:cubicBezTo>
                    <a:cubicBezTo>
                      <a:pt x="547" y="430"/>
                      <a:pt x="540" y="442"/>
                      <a:pt x="533" y="454"/>
                    </a:cubicBezTo>
                    <a:cubicBezTo>
                      <a:pt x="571" y="479"/>
                      <a:pt x="571" y="479"/>
                      <a:pt x="571" y="479"/>
                    </a:cubicBezTo>
                    <a:cubicBezTo>
                      <a:pt x="561" y="494"/>
                      <a:pt x="549" y="509"/>
                      <a:pt x="537" y="522"/>
                    </a:cubicBezTo>
                    <a:cubicBezTo>
                      <a:pt x="504" y="491"/>
                      <a:pt x="504" y="491"/>
                      <a:pt x="504" y="491"/>
                    </a:cubicBezTo>
                    <a:cubicBezTo>
                      <a:pt x="507" y="488"/>
                      <a:pt x="510" y="484"/>
                      <a:pt x="513" y="481"/>
                    </a:cubicBezTo>
                    <a:cubicBezTo>
                      <a:pt x="478" y="452"/>
                      <a:pt x="478" y="452"/>
                      <a:pt x="478" y="452"/>
                    </a:cubicBezTo>
                    <a:cubicBezTo>
                      <a:pt x="485" y="444"/>
                      <a:pt x="491" y="435"/>
                      <a:pt x="496" y="427"/>
                    </a:cubicBezTo>
                    <a:cubicBezTo>
                      <a:pt x="458" y="403"/>
                      <a:pt x="458" y="403"/>
                      <a:pt x="458" y="403"/>
                    </a:cubicBezTo>
                    <a:cubicBezTo>
                      <a:pt x="475" y="375"/>
                      <a:pt x="484" y="343"/>
                      <a:pt x="484" y="311"/>
                    </a:cubicBezTo>
                    <a:cubicBezTo>
                      <a:pt x="484" y="293"/>
                      <a:pt x="482" y="275"/>
                      <a:pt x="476" y="258"/>
                    </a:cubicBezTo>
                    <a:cubicBezTo>
                      <a:pt x="518" y="241"/>
                      <a:pt x="518" y="241"/>
                      <a:pt x="518" y="241"/>
                    </a:cubicBezTo>
                    <a:cubicBezTo>
                      <a:pt x="517" y="238"/>
                      <a:pt x="512" y="225"/>
                      <a:pt x="511" y="222"/>
                    </a:cubicBezTo>
                    <a:cubicBezTo>
                      <a:pt x="470" y="240"/>
                      <a:pt x="470" y="240"/>
                      <a:pt x="470" y="240"/>
                    </a:cubicBezTo>
                    <a:cubicBezTo>
                      <a:pt x="456" y="209"/>
                      <a:pt x="432" y="181"/>
                      <a:pt x="402" y="163"/>
                    </a:cubicBezTo>
                    <a:cubicBezTo>
                      <a:pt x="424" y="123"/>
                      <a:pt x="424" y="123"/>
                      <a:pt x="424" y="123"/>
                    </a:cubicBezTo>
                    <a:cubicBezTo>
                      <a:pt x="421" y="121"/>
                      <a:pt x="411" y="116"/>
                      <a:pt x="408" y="114"/>
                    </a:cubicBezTo>
                    <a:cubicBezTo>
                      <a:pt x="388" y="155"/>
                      <a:pt x="388" y="155"/>
                      <a:pt x="388" y="155"/>
                    </a:cubicBezTo>
                    <a:cubicBezTo>
                      <a:pt x="364" y="142"/>
                      <a:pt x="337" y="136"/>
                      <a:pt x="310" y="136"/>
                    </a:cubicBezTo>
                    <a:cubicBezTo>
                      <a:pt x="214" y="136"/>
                      <a:pt x="136" y="214"/>
                      <a:pt x="136" y="311"/>
                    </a:cubicBezTo>
                    <a:cubicBezTo>
                      <a:pt x="136" y="407"/>
                      <a:pt x="214" y="485"/>
                      <a:pt x="310" y="485"/>
                    </a:cubicBezTo>
                    <a:cubicBezTo>
                      <a:pt x="310" y="530"/>
                      <a:pt x="310" y="530"/>
                      <a:pt x="310" y="530"/>
                    </a:cubicBezTo>
                    <a:cubicBezTo>
                      <a:pt x="317" y="530"/>
                      <a:pt x="324" y="530"/>
                      <a:pt x="331" y="529"/>
                    </a:cubicBezTo>
                    <a:cubicBezTo>
                      <a:pt x="335" y="574"/>
                      <a:pt x="335" y="574"/>
                      <a:pt x="335" y="574"/>
                    </a:cubicBezTo>
                    <a:cubicBezTo>
                      <a:pt x="340" y="574"/>
                      <a:pt x="351" y="572"/>
                      <a:pt x="353" y="572"/>
                    </a:cubicBezTo>
                    <a:cubicBezTo>
                      <a:pt x="362" y="617"/>
                      <a:pt x="362" y="617"/>
                      <a:pt x="362" y="617"/>
                    </a:cubicBezTo>
                    <a:cubicBezTo>
                      <a:pt x="360" y="617"/>
                      <a:pt x="340" y="620"/>
                      <a:pt x="338" y="620"/>
                    </a:cubicBezTo>
                    <a:cubicBezTo>
                      <a:pt x="332" y="575"/>
                      <a:pt x="332" y="575"/>
                      <a:pt x="332" y="575"/>
                    </a:cubicBezTo>
                    <a:cubicBezTo>
                      <a:pt x="327" y="575"/>
                      <a:pt x="321" y="576"/>
                      <a:pt x="316" y="576"/>
                    </a:cubicBezTo>
                    <a:cubicBezTo>
                      <a:pt x="318" y="621"/>
                      <a:pt x="318" y="621"/>
                      <a:pt x="318" y="621"/>
                    </a:cubicBezTo>
                    <a:cubicBezTo>
                      <a:pt x="315" y="621"/>
                      <a:pt x="313" y="621"/>
                      <a:pt x="310" y="621"/>
                    </a:cubicBezTo>
                    <a:cubicBezTo>
                      <a:pt x="139" y="621"/>
                      <a:pt x="0" y="482"/>
                      <a:pt x="0" y="311"/>
                    </a:cubicBezTo>
                    <a:cubicBezTo>
                      <a:pt x="0" y="139"/>
                      <a:pt x="139" y="0"/>
                      <a:pt x="310" y="0"/>
                    </a:cubicBezTo>
                    <a:cubicBezTo>
                      <a:pt x="313" y="0"/>
                      <a:pt x="317" y="0"/>
                      <a:pt x="320" y="0"/>
                    </a:cubicBezTo>
                    <a:cubicBezTo>
                      <a:pt x="318" y="46"/>
                      <a:pt x="318" y="46"/>
                      <a:pt x="318" y="46"/>
                    </a:cubicBezTo>
                    <a:cubicBezTo>
                      <a:pt x="324" y="46"/>
                      <a:pt x="323" y="46"/>
                      <a:pt x="329" y="47"/>
                    </a:cubicBezTo>
                    <a:cubicBezTo>
                      <a:pt x="324" y="92"/>
                      <a:pt x="324" y="92"/>
                      <a:pt x="324" y="92"/>
                    </a:cubicBezTo>
                    <a:cubicBezTo>
                      <a:pt x="327" y="92"/>
                      <a:pt x="335" y="92"/>
                      <a:pt x="338" y="92"/>
                    </a:cubicBezTo>
                    <a:cubicBezTo>
                      <a:pt x="344" y="47"/>
                      <a:pt x="344" y="47"/>
                      <a:pt x="344" y="47"/>
                    </a:cubicBezTo>
                    <a:cubicBezTo>
                      <a:pt x="348" y="48"/>
                      <a:pt x="352" y="49"/>
                      <a:pt x="356" y="49"/>
                    </a:cubicBezTo>
                    <a:cubicBezTo>
                      <a:pt x="364" y="5"/>
                      <a:pt x="364" y="5"/>
                      <a:pt x="364" y="5"/>
                    </a:cubicBezTo>
                    <a:cubicBezTo>
                      <a:pt x="375" y="7"/>
                      <a:pt x="386" y="9"/>
                      <a:pt x="397" y="12"/>
                    </a:cubicBezTo>
                    <a:cubicBezTo>
                      <a:pt x="384" y="56"/>
                      <a:pt x="384" y="56"/>
                      <a:pt x="384" y="56"/>
                    </a:cubicBezTo>
                    <a:cubicBezTo>
                      <a:pt x="390" y="58"/>
                      <a:pt x="396" y="60"/>
                      <a:pt x="402" y="62"/>
                    </a:cubicBezTo>
                    <a:cubicBezTo>
                      <a:pt x="386" y="104"/>
                      <a:pt x="386" y="104"/>
                      <a:pt x="386" y="104"/>
                    </a:cubicBezTo>
                    <a:cubicBezTo>
                      <a:pt x="388" y="105"/>
                      <a:pt x="396" y="108"/>
                      <a:pt x="398" y="109"/>
                    </a:cubicBezTo>
                    <a:cubicBezTo>
                      <a:pt x="416" y="67"/>
                      <a:pt x="416" y="67"/>
                      <a:pt x="416" y="67"/>
                    </a:cubicBezTo>
                    <a:cubicBezTo>
                      <a:pt x="431" y="73"/>
                      <a:pt x="439" y="78"/>
                      <a:pt x="453" y="87"/>
                    </a:cubicBezTo>
                    <a:cubicBezTo>
                      <a:pt x="477" y="49"/>
                      <a:pt x="477" y="49"/>
                      <a:pt x="477" y="49"/>
                    </a:cubicBezTo>
                    <a:cubicBezTo>
                      <a:pt x="493" y="59"/>
                      <a:pt x="507" y="70"/>
                      <a:pt x="521" y="83"/>
                    </a:cubicBezTo>
                    <a:cubicBezTo>
                      <a:pt x="490" y="116"/>
                      <a:pt x="490" y="116"/>
                      <a:pt x="490" y="116"/>
                    </a:cubicBezTo>
                    <a:cubicBezTo>
                      <a:pt x="488" y="114"/>
                      <a:pt x="485" y="112"/>
                      <a:pt x="483" y="110"/>
                    </a:cubicBezTo>
                    <a:cubicBezTo>
                      <a:pt x="453" y="144"/>
                      <a:pt x="453" y="144"/>
                      <a:pt x="453" y="144"/>
                    </a:cubicBezTo>
                    <a:cubicBezTo>
                      <a:pt x="462" y="152"/>
                      <a:pt x="468" y="157"/>
                      <a:pt x="475" y="166"/>
                    </a:cubicBezTo>
                    <a:cubicBezTo>
                      <a:pt x="510" y="137"/>
                      <a:pt x="510" y="137"/>
                      <a:pt x="510" y="137"/>
                    </a:cubicBezTo>
                    <a:cubicBezTo>
                      <a:pt x="506" y="134"/>
                      <a:pt x="507" y="133"/>
                      <a:pt x="503" y="130"/>
                    </a:cubicBezTo>
                    <a:cubicBezTo>
                      <a:pt x="537" y="99"/>
                      <a:pt x="537" y="99"/>
                      <a:pt x="537" y="99"/>
                    </a:cubicBezTo>
                    <a:cubicBezTo>
                      <a:pt x="547" y="109"/>
                      <a:pt x="556" y="121"/>
                      <a:pt x="565" y="133"/>
                    </a:cubicBezTo>
                    <a:cubicBezTo>
                      <a:pt x="527" y="159"/>
                      <a:pt x="527" y="159"/>
                      <a:pt x="527" y="159"/>
                    </a:cubicBezTo>
                    <a:cubicBezTo>
                      <a:pt x="524" y="155"/>
                      <a:pt x="524" y="154"/>
                      <a:pt x="521" y="150"/>
                    </a:cubicBezTo>
                    <a:cubicBezTo>
                      <a:pt x="486" y="178"/>
                      <a:pt x="486" y="178"/>
                      <a:pt x="486" y="178"/>
                    </a:cubicBezTo>
                    <a:cubicBezTo>
                      <a:pt x="496" y="191"/>
                      <a:pt x="502" y="202"/>
                      <a:pt x="509" y="217"/>
                    </a:cubicBezTo>
                    <a:cubicBezTo>
                      <a:pt x="550" y="198"/>
                      <a:pt x="550" y="198"/>
                      <a:pt x="550" y="198"/>
                    </a:cubicBezTo>
                    <a:cubicBezTo>
                      <a:pt x="547" y="193"/>
                      <a:pt x="545" y="188"/>
                      <a:pt x="542" y="183"/>
                    </a:cubicBezTo>
                    <a:cubicBezTo>
                      <a:pt x="582" y="161"/>
                      <a:pt x="582" y="161"/>
                      <a:pt x="582" y="161"/>
                    </a:cubicBezTo>
                    <a:cubicBezTo>
                      <a:pt x="588" y="171"/>
                      <a:pt x="592" y="181"/>
                      <a:pt x="597" y="191"/>
                    </a:cubicBezTo>
                    <a:cubicBezTo>
                      <a:pt x="555" y="209"/>
                      <a:pt x="555" y="209"/>
                      <a:pt x="555" y="209"/>
                    </a:cubicBezTo>
                    <a:cubicBezTo>
                      <a:pt x="560" y="221"/>
                      <a:pt x="564" y="234"/>
                      <a:pt x="568" y="247"/>
                    </a:cubicBezTo>
                    <a:cubicBezTo>
                      <a:pt x="524" y="258"/>
                      <a:pt x="524" y="258"/>
                      <a:pt x="524" y="258"/>
                    </a:cubicBezTo>
                    <a:cubicBezTo>
                      <a:pt x="526" y="269"/>
                      <a:pt x="528" y="281"/>
                      <a:pt x="529" y="293"/>
                    </a:cubicBezTo>
                    <a:cubicBezTo>
                      <a:pt x="574" y="289"/>
                      <a:pt x="574" y="289"/>
                      <a:pt x="574" y="289"/>
                    </a:cubicBezTo>
                    <a:cubicBezTo>
                      <a:pt x="575" y="293"/>
                      <a:pt x="575" y="297"/>
                      <a:pt x="575" y="301"/>
                    </a:cubicBezTo>
                    <a:cubicBezTo>
                      <a:pt x="620" y="300"/>
                      <a:pt x="620" y="300"/>
                      <a:pt x="620" y="300"/>
                    </a:cubicBezTo>
                    <a:cubicBezTo>
                      <a:pt x="620" y="303"/>
                      <a:pt x="620" y="307"/>
                      <a:pt x="620" y="311"/>
                    </a:cubicBezTo>
                    <a:cubicBezTo>
                      <a:pt x="620" y="314"/>
                      <a:pt x="620" y="318"/>
                      <a:pt x="620" y="322"/>
                    </a:cubicBezTo>
                    <a:cubicBezTo>
                      <a:pt x="575" y="320"/>
                      <a:pt x="575" y="320"/>
                      <a:pt x="575" y="320"/>
                    </a:cubicBezTo>
                    <a:cubicBezTo>
                      <a:pt x="575" y="324"/>
                      <a:pt x="575" y="328"/>
                      <a:pt x="574" y="332"/>
                    </a:cubicBezTo>
                    <a:lnTo>
                      <a:pt x="529" y="328"/>
                    </a:lnTo>
                    <a:close/>
                    <a:moveTo>
                      <a:pt x="483" y="511"/>
                    </a:moveTo>
                    <a:cubicBezTo>
                      <a:pt x="453" y="477"/>
                      <a:pt x="453" y="477"/>
                      <a:pt x="453" y="477"/>
                    </a:cubicBezTo>
                    <a:cubicBezTo>
                      <a:pt x="444" y="485"/>
                      <a:pt x="439" y="489"/>
                      <a:pt x="429" y="495"/>
                    </a:cubicBezTo>
                    <a:cubicBezTo>
                      <a:pt x="405" y="456"/>
                      <a:pt x="405" y="456"/>
                      <a:pt x="405" y="456"/>
                    </a:cubicBezTo>
                    <a:cubicBezTo>
                      <a:pt x="403" y="458"/>
                      <a:pt x="386" y="468"/>
                      <a:pt x="386" y="468"/>
                    </a:cubicBezTo>
                    <a:cubicBezTo>
                      <a:pt x="408" y="507"/>
                      <a:pt x="408" y="507"/>
                      <a:pt x="408" y="507"/>
                    </a:cubicBezTo>
                    <a:cubicBezTo>
                      <a:pt x="408" y="507"/>
                      <a:pt x="424" y="499"/>
                      <a:pt x="425" y="498"/>
                    </a:cubicBezTo>
                    <a:cubicBezTo>
                      <a:pt x="448" y="537"/>
                      <a:pt x="448" y="537"/>
                      <a:pt x="448" y="537"/>
                    </a:cubicBezTo>
                    <a:cubicBezTo>
                      <a:pt x="458" y="531"/>
                      <a:pt x="467" y="524"/>
                      <a:pt x="476" y="517"/>
                    </a:cubicBezTo>
                    <a:cubicBezTo>
                      <a:pt x="504" y="553"/>
                      <a:pt x="504" y="553"/>
                      <a:pt x="504" y="553"/>
                    </a:cubicBezTo>
                    <a:cubicBezTo>
                      <a:pt x="510" y="548"/>
                      <a:pt x="516" y="543"/>
                      <a:pt x="521" y="538"/>
                    </a:cubicBezTo>
                    <a:cubicBezTo>
                      <a:pt x="490" y="505"/>
                      <a:pt x="490" y="505"/>
                      <a:pt x="490" y="505"/>
                    </a:cubicBezTo>
                    <a:cubicBezTo>
                      <a:pt x="488" y="507"/>
                      <a:pt x="485" y="509"/>
                      <a:pt x="483" y="511"/>
                    </a:cubicBezTo>
                    <a:close/>
                    <a:moveTo>
                      <a:pt x="386" y="565"/>
                    </a:moveTo>
                    <a:cubicBezTo>
                      <a:pt x="397" y="561"/>
                      <a:pt x="409" y="557"/>
                      <a:pt x="420" y="552"/>
                    </a:cubicBezTo>
                    <a:cubicBezTo>
                      <a:pt x="438" y="593"/>
                      <a:pt x="438" y="593"/>
                      <a:pt x="438" y="593"/>
                    </a:cubicBezTo>
                    <a:cubicBezTo>
                      <a:pt x="448" y="589"/>
                      <a:pt x="458" y="584"/>
                      <a:pt x="468" y="578"/>
                    </a:cubicBezTo>
                    <a:cubicBezTo>
                      <a:pt x="445" y="539"/>
                      <a:pt x="445" y="539"/>
                      <a:pt x="445" y="539"/>
                    </a:cubicBezTo>
                    <a:cubicBezTo>
                      <a:pt x="443" y="539"/>
                      <a:pt x="431" y="546"/>
                      <a:pt x="430" y="547"/>
                    </a:cubicBezTo>
                    <a:cubicBezTo>
                      <a:pt x="408" y="507"/>
                      <a:pt x="408" y="507"/>
                      <a:pt x="408" y="507"/>
                    </a:cubicBezTo>
                    <a:cubicBezTo>
                      <a:pt x="397" y="513"/>
                      <a:pt x="385" y="518"/>
                      <a:pt x="373" y="521"/>
                    </a:cubicBezTo>
                    <a:lnTo>
                      <a:pt x="386" y="565"/>
                    </a:lnTo>
                    <a:close/>
                  </a:path>
                </a:pathLst>
              </a:custGeom>
              <a:solidFill>
                <a:srgbClr val="FF6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prstClr val="black"/>
                  </a:solidFill>
                  <a:latin typeface="Calibri" panose="020F0502020204030204"/>
                </a:endParaRPr>
              </a:p>
            </p:txBody>
          </p:sp>
        </p:grpSp>
      </p:grpSp>
      <p:pic>
        <p:nvPicPr>
          <p:cNvPr id="218" name="Graphic 217">
            <a:extLst>
              <a:ext uri="{FF2B5EF4-FFF2-40B4-BE49-F238E27FC236}">
                <a16:creationId xmlns:a16="http://schemas.microsoft.com/office/drawing/2014/main" id="{5B085BE0-A942-B34B-A5AF-972D14FC7443}"/>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8192383" y="603777"/>
            <a:ext cx="45719" cy="242884"/>
          </a:xfrm>
          <a:prstGeom prst="rect">
            <a:avLst/>
          </a:prstGeom>
        </p:spPr>
      </p:pic>
      <p:sp>
        <p:nvSpPr>
          <p:cNvPr id="219" name="Rounded Rectangle 218">
            <a:extLst>
              <a:ext uri="{FF2B5EF4-FFF2-40B4-BE49-F238E27FC236}">
                <a16:creationId xmlns:a16="http://schemas.microsoft.com/office/drawing/2014/main" id="{ECC4739A-BBD3-674A-855B-3BE6D339FFEF}"/>
              </a:ext>
            </a:extLst>
          </p:cNvPr>
          <p:cNvSpPr/>
          <p:nvPr/>
        </p:nvSpPr>
        <p:spPr>
          <a:xfrm>
            <a:off x="8202607" y="897234"/>
            <a:ext cx="604256" cy="238696"/>
          </a:xfrm>
          <a:prstGeom prst="roundRect">
            <a:avLst/>
          </a:prstGeom>
          <a:solidFill>
            <a:srgbClr val="EBEEF1">
              <a:alpha val="44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defTabSz="685766">
              <a:defRPr/>
            </a:pPr>
            <a:r>
              <a:rPr lang="en-US" sz="500">
                <a:solidFill>
                  <a:srgbClr val="1E2024"/>
                </a:solidFill>
                <a:latin typeface="Lato" panose="020F0502020204030203" pitchFamily="34" charset="77"/>
              </a:rPr>
              <a:t>Targetprocess</a:t>
            </a:r>
            <a:endParaRPr lang="en-US" sz="700">
              <a:solidFill>
                <a:srgbClr val="1E2024"/>
              </a:solidFill>
              <a:latin typeface="Lato" panose="020F0502020204030203" pitchFamily="34" charset="77"/>
            </a:endParaRPr>
          </a:p>
        </p:txBody>
      </p:sp>
      <p:pic>
        <p:nvPicPr>
          <p:cNvPr id="220" name="Graphic 219">
            <a:extLst>
              <a:ext uri="{FF2B5EF4-FFF2-40B4-BE49-F238E27FC236}">
                <a16:creationId xmlns:a16="http://schemas.microsoft.com/office/drawing/2014/main" id="{A89AF250-6BD0-324D-9321-9D7F2E1EDA19}"/>
              </a:ext>
            </a:extLst>
          </p:cNvPr>
          <p:cNvPicPr>
            <a:picLocks noChangeAspect="1"/>
          </p:cNvPicPr>
          <p:nvPr/>
        </p:nvPicPr>
        <p:blipFill>
          <a:blip r:embed="rId6">
            <a:extLst>
              <a:ext uri="{96DAC541-7B7A-43D3-8B79-37D633B846F1}">
                <asvg:svgBlip xmlns:asvg="http://schemas.microsoft.com/office/drawing/2016/SVG/main" r:embed="rId11"/>
              </a:ext>
            </a:extLst>
          </a:blip>
          <a:stretch>
            <a:fillRect/>
          </a:stretch>
        </p:blipFill>
        <p:spPr>
          <a:xfrm>
            <a:off x="8197495" y="894198"/>
            <a:ext cx="45719" cy="242884"/>
          </a:xfrm>
          <a:prstGeom prst="rect">
            <a:avLst/>
          </a:prstGeom>
        </p:spPr>
      </p:pic>
      <p:grpSp>
        <p:nvGrpSpPr>
          <p:cNvPr id="225" name="Group 224">
            <a:extLst>
              <a:ext uri="{FF2B5EF4-FFF2-40B4-BE49-F238E27FC236}">
                <a16:creationId xmlns:a16="http://schemas.microsoft.com/office/drawing/2014/main" id="{646DA6AD-EA97-3E47-9D82-DABF5F15A2AC}"/>
              </a:ext>
            </a:extLst>
          </p:cNvPr>
          <p:cNvGrpSpPr/>
          <p:nvPr/>
        </p:nvGrpSpPr>
        <p:grpSpPr>
          <a:xfrm>
            <a:off x="7975467" y="659458"/>
            <a:ext cx="142025" cy="141738"/>
            <a:chOff x="2767411" y="1862139"/>
            <a:chExt cx="248065" cy="247563"/>
          </a:xfrm>
        </p:grpSpPr>
        <p:sp>
          <p:nvSpPr>
            <p:cNvPr id="226" name="Oval 225">
              <a:extLst>
                <a:ext uri="{FF2B5EF4-FFF2-40B4-BE49-F238E27FC236}">
                  <a16:creationId xmlns:a16="http://schemas.microsoft.com/office/drawing/2014/main" id="{66E95DF6-EEF9-6741-8525-6C848F51E4E3}"/>
                </a:ext>
              </a:extLst>
            </p:cNvPr>
            <p:cNvSpPr/>
            <p:nvPr/>
          </p:nvSpPr>
          <p:spPr>
            <a:xfrm>
              <a:off x="2767411" y="1862139"/>
              <a:ext cx="247563" cy="247563"/>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227" name="Freeform 23">
              <a:extLst>
                <a:ext uri="{FF2B5EF4-FFF2-40B4-BE49-F238E27FC236}">
                  <a16:creationId xmlns:a16="http://schemas.microsoft.com/office/drawing/2014/main" id="{5EC7E9D7-331C-2944-B029-10809F406F4F}"/>
                </a:ext>
              </a:extLst>
            </p:cNvPr>
            <p:cNvSpPr>
              <a:spLocks noChangeAspect="1" noEditPoints="1"/>
            </p:cNvSpPr>
            <p:nvPr/>
          </p:nvSpPr>
          <p:spPr bwMode="auto">
            <a:xfrm>
              <a:off x="2767411" y="1867463"/>
              <a:ext cx="248065" cy="238491"/>
            </a:xfrm>
            <a:custGeom>
              <a:avLst/>
              <a:gdLst>
                <a:gd name="T0" fmla="*/ 529 w 620"/>
                <a:gd name="T1" fmla="*/ 341 h 621"/>
                <a:gd name="T2" fmla="*/ 571 w 620"/>
                <a:gd name="T3" fmla="*/ 358 h 621"/>
                <a:gd name="T4" fmla="*/ 608 w 620"/>
                <a:gd name="T5" fmla="*/ 398 h 621"/>
                <a:gd name="T6" fmla="*/ 560 w 620"/>
                <a:gd name="T7" fmla="*/ 399 h 621"/>
                <a:gd name="T8" fmla="*/ 512 w 620"/>
                <a:gd name="T9" fmla="*/ 398 h 621"/>
                <a:gd name="T10" fmla="*/ 533 w 620"/>
                <a:gd name="T11" fmla="*/ 454 h 621"/>
                <a:gd name="T12" fmla="*/ 537 w 620"/>
                <a:gd name="T13" fmla="*/ 522 h 621"/>
                <a:gd name="T14" fmla="*/ 513 w 620"/>
                <a:gd name="T15" fmla="*/ 481 h 621"/>
                <a:gd name="T16" fmla="*/ 496 w 620"/>
                <a:gd name="T17" fmla="*/ 427 h 621"/>
                <a:gd name="T18" fmla="*/ 484 w 620"/>
                <a:gd name="T19" fmla="*/ 311 h 621"/>
                <a:gd name="T20" fmla="*/ 518 w 620"/>
                <a:gd name="T21" fmla="*/ 241 h 621"/>
                <a:gd name="T22" fmla="*/ 470 w 620"/>
                <a:gd name="T23" fmla="*/ 240 h 621"/>
                <a:gd name="T24" fmla="*/ 424 w 620"/>
                <a:gd name="T25" fmla="*/ 123 h 621"/>
                <a:gd name="T26" fmla="*/ 388 w 620"/>
                <a:gd name="T27" fmla="*/ 155 h 621"/>
                <a:gd name="T28" fmla="*/ 136 w 620"/>
                <a:gd name="T29" fmla="*/ 311 h 621"/>
                <a:gd name="T30" fmla="*/ 310 w 620"/>
                <a:gd name="T31" fmla="*/ 530 h 621"/>
                <a:gd name="T32" fmla="*/ 335 w 620"/>
                <a:gd name="T33" fmla="*/ 574 h 621"/>
                <a:gd name="T34" fmla="*/ 362 w 620"/>
                <a:gd name="T35" fmla="*/ 617 h 621"/>
                <a:gd name="T36" fmla="*/ 332 w 620"/>
                <a:gd name="T37" fmla="*/ 575 h 621"/>
                <a:gd name="T38" fmla="*/ 318 w 620"/>
                <a:gd name="T39" fmla="*/ 621 h 621"/>
                <a:gd name="T40" fmla="*/ 0 w 620"/>
                <a:gd name="T41" fmla="*/ 311 h 621"/>
                <a:gd name="T42" fmla="*/ 320 w 620"/>
                <a:gd name="T43" fmla="*/ 0 h 621"/>
                <a:gd name="T44" fmla="*/ 329 w 620"/>
                <a:gd name="T45" fmla="*/ 47 h 621"/>
                <a:gd name="T46" fmla="*/ 338 w 620"/>
                <a:gd name="T47" fmla="*/ 92 h 621"/>
                <a:gd name="T48" fmla="*/ 356 w 620"/>
                <a:gd name="T49" fmla="*/ 49 h 621"/>
                <a:gd name="T50" fmla="*/ 397 w 620"/>
                <a:gd name="T51" fmla="*/ 12 h 621"/>
                <a:gd name="T52" fmla="*/ 402 w 620"/>
                <a:gd name="T53" fmla="*/ 62 h 621"/>
                <a:gd name="T54" fmla="*/ 398 w 620"/>
                <a:gd name="T55" fmla="*/ 109 h 621"/>
                <a:gd name="T56" fmla="*/ 453 w 620"/>
                <a:gd name="T57" fmla="*/ 87 h 621"/>
                <a:gd name="T58" fmla="*/ 521 w 620"/>
                <a:gd name="T59" fmla="*/ 83 h 621"/>
                <a:gd name="T60" fmla="*/ 483 w 620"/>
                <a:gd name="T61" fmla="*/ 110 h 621"/>
                <a:gd name="T62" fmla="*/ 475 w 620"/>
                <a:gd name="T63" fmla="*/ 166 h 621"/>
                <a:gd name="T64" fmla="*/ 503 w 620"/>
                <a:gd name="T65" fmla="*/ 130 h 621"/>
                <a:gd name="T66" fmla="*/ 565 w 620"/>
                <a:gd name="T67" fmla="*/ 133 h 621"/>
                <a:gd name="T68" fmla="*/ 521 w 620"/>
                <a:gd name="T69" fmla="*/ 150 h 621"/>
                <a:gd name="T70" fmla="*/ 509 w 620"/>
                <a:gd name="T71" fmla="*/ 217 h 621"/>
                <a:gd name="T72" fmla="*/ 542 w 620"/>
                <a:gd name="T73" fmla="*/ 183 h 621"/>
                <a:gd name="T74" fmla="*/ 597 w 620"/>
                <a:gd name="T75" fmla="*/ 191 h 621"/>
                <a:gd name="T76" fmla="*/ 568 w 620"/>
                <a:gd name="T77" fmla="*/ 247 h 621"/>
                <a:gd name="T78" fmla="*/ 529 w 620"/>
                <a:gd name="T79" fmla="*/ 293 h 621"/>
                <a:gd name="T80" fmla="*/ 575 w 620"/>
                <a:gd name="T81" fmla="*/ 301 h 621"/>
                <a:gd name="T82" fmla="*/ 620 w 620"/>
                <a:gd name="T83" fmla="*/ 311 h 621"/>
                <a:gd name="T84" fmla="*/ 575 w 620"/>
                <a:gd name="T85" fmla="*/ 320 h 621"/>
                <a:gd name="T86" fmla="*/ 529 w 620"/>
                <a:gd name="T87" fmla="*/ 328 h 621"/>
                <a:gd name="T88" fmla="*/ 453 w 620"/>
                <a:gd name="T89" fmla="*/ 477 h 621"/>
                <a:gd name="T90" fmla="*/ 405 w 620"/>
                <a:gd name="T91" fmla="*/ 456 h 621"/>
                <a:gd name="T92" fmla="*/ 408 w 620"/>
                <a:gd name="T93" fmla="*/ 507 h 621"/>
                <a:gd name="T94" fmla="*/ 448 w 620"/>
                <a:gd name="T95" fmla="*/ 537 h 621"/>
                <a:gd name="T96" fmla="*/ 504 w 620"/>
                <a:gd name="T97" fmla="*/ 553 h 621"/>
                <a:gd name="T98" fmla="*/ 490 w 620"/>
                <a:gd name="T99" fmla="*/ 505 h 621"/>
                <a:gd name="T100" fmla="*/ 386 w 620"/>
                <a:gd name="T101" fmla="*/ 565 h 621"/>
                <a:gd name="T102" fmla="*/ 438 w 620"/>
                <a:gd name="T103" fmla="*/ 593 h 621"/>
                <a:gd name="T104" fmla="*/ 445 w 620"/>
                <a:gd name="T105" fmla="*/ 539 h 621"/>
                <a:gd name="T106" fmla="*/ 408 w 620"/>
                <a:gd name="T107" fmla="*/ 507 h 621"/>
                <a:gd name="T108" fmla="*/ 386 w 620"/>
                <a:gd name="T109" fmla="*/ 565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0" h="621">
                  <a:moveTo>
                    <a:pt x="529" y="328"/>
                  </a:moveTo>
                  <a:cubicBezTo>
                    <a:pt x="529" y="331"/>
                    <a:pt x="529" y="339"/>
                    <a:pt x="529" y="341"/>
                  </a:cubicBezTo>
                  <a:cubicBezTo>
                    <a:pt x="574" y="346"/>
                    <a:pt x="574" y="346"/>
                    <a:pt x="574" y="346"/>
                  </a:cubicBezTo>
                  <a:cubicBezTo>
                    <a:pt x="573" y="352"/>
                    <a:pt x="572" y="352"/>
                    <a:pt x="571" y="358"/>
                  </a:cubicBezTo>
                  <a:cubicBezTo>
                    <a:pt x="616" y="366"/>
                    <a:pt x="616" y="366"/>
                    <a:pt x="616" y="366"/>
                  </a:cubicBezTo>
                  <a:cubicBezTo>
                    <a:pt x="614" y="377"/>
                    <a:pt x="611" y="388"/>
                    <a:pt x="608" y="398"/>
                  </a:cubicBezTo>
                  <a:cubicBezTo>
                    <a:pt x="565" y="386"/>
                    <a:pt x="565" y="386"/>
                    <a:pt x="565" y="386"/>
                  </a:cubicBezTo>
                  <a:cubicBezTo>
                    <a:pt x="563" y="390"/>
                    <a:pt x="562" y="395"/>
                    <a:pt x="560" y="399"/>
                  </a:cubicBezTo>
                  <a:cubicBezTo>
                    <a:pt x="517" y="384"/>
                    <a:pt x="517" y="384"/>
                    <a:pt x="517" y="384"/>
                  </a:cubicBezTo>
                  <a:cubicBezTo>
                    <a:pt x="517" y="386"/>
                    <a:pt x="512" y="396"/>
                    <a:pt x="512" y="398"/>
                  </a:cubicBezTo>
                  <a:cubicBezTo>
                    <a:pt x="553" y="418"/>
                    <a:pt x="553" y="418"/>
                    <a:pt x="553" y="418"/>
                  </a:cubicBezTo>
                  <a:cubicBezTo>
                    <a:pt x="547" y="430"/>
                    <a:pt x="540" y="442"/>
                    <a:pt x="533" y="454"/>
                  </a:cubicBezTo>
                  <a:cubicBezTo>
                    <a:pt x="571" y="479"/>
                    <a:pt x="571" y="479"/>
                    <a:pt x="571" y="479"/>
                  </a:cubicBezTo>
                  <a:cubicBezTo>
                    <a:pt x="561" y="494"/>
                    <a:pt x="549" y="509"/>
                    <a:pt x="537" y="522"/>
                  </a:cubicBezTo>
                  <a:cubicBezTo>
                    <a:pt x="504" y="491"/>
                    <a:pt x="504" y="491"/>
                    <a:pt x="504" y="491"/>
                  </a:cubicBezTo>
                  <a:cubicBezTo>
                    <a:pt x="507" y="488"/>
                    <a:pt x="510" y="484"/>
                    <a:pt x="513" y="481"/>
                  </a:cubicBezTo>
                  <a:cubicBezTo>
                    <a:pt x="478" y="452"/>
                    <a:pt x="478" y="452"/>
                    <a:pt x="478" y="452"/>
                  </a:cubicBezTo>
                  <a:cubicBezTo>
                    <a:pt x="485" y="444"/>
                    <a:pt x="491" y="435"/>
                    <a:pt x="496" y="427"/>
                  </a:cubicBezTo>
                  <a:cubicBezTo>
                    <a:pt x="458" y="403"/>
                    <a:pt x="458" y="403"/>
                    <a:pt x="458" y="403"/>
                  </a:cubicBezTo>
                  <a:cubicBezTo>
                    <a:pt x="475" y="375"/>
                    <a:pt x="484" y="343"/>
                    <a:pt x="484" y="311"/>
                  </a:cubicBezTo>
                  <a:cubicBezTo>
                    <a:pt x="484" y="293"/>
                    <a:pt x="482" y="275"/>
                    <a:pt x="476" y="258"/>
                  </a:cubicBezTo>
                  <a:cubicBezTo>
                    <a:pt x="518" y="241"/>
                    <a:pt x="518" y="241"/>
                    <a:pt x="518" y="241"/>
                  </a:cubicBezTo>
                  <a:cubicBezTo>
                    <a:pt x="517" y="238"/>
                    <a:pt x="512" y="225"/>
                    <a:pt x="511" y="222"/>
                  </a:cubicBezTo>
                  <a:cubicBezTo>
                    <a:pt x="470" y="240"/>
                    <a:pt x="470" y="240"/>
                    <a:pt x="470" y="240"/>
                  </a:cubicBezTo>
                  <a:cubicBezTo>
                    <a:pt x="456" y="209"/>
                    <a:pt x="432" y="181"/>
                    <a:pt x="402" y="163"/>
                  </a:cubicBezTo>
                  <a:cubicBezTo>
                    <a:pt x="424" y="123"/>
                    <a:pt x="424" y="123"/>
                    <a:pt x="424" y="123"/>
                  </a:cubicBezTo>
                  <a:cubicBezTo>
                    <a:pt x="421" y="121"/>
                    <a:pt x="411" y="116"/>
                    <a:pt x="408" y="114"/>
                  </a:cubicBezTo>
                  <a:cubicBezTo>
                    <a:pt x="388" y="155"/>
                    <a:pt x="388" y="155"/>
                    <a:pt x="388" y="155"/>
                  </a:cubicBezTo>
                  <a:cubicBezTo>
                    <a:pt x="364" y="142"/>
                    <a:pt x="337" y="136"/>
                    <a:pt x="310" y="136"/>
                  </a:cubicBezTo>
                  <a:cubicBezTo>
                    <a:pt x="214" y="136"/>
                    <a:pt x="136" y="214"/>
                    <a:pt x="136" y="311"/>
                  </a:cubicBezTo>
                  <a:cubicBezTo>
                    <a:pt x="136" y="407"/>
                    <a:pt x="214" y="485"/>
                    <a:pt x="310" y="485"/>
                  </a:cubicBezTo>
                  <a:cubicBezTo>
                    <a:pt x="310" y="530"/>
                    <a:pt x="310" y="530"/>
                    <a:pt x="310" y="530"/>
                  </a:cubicBezTo>
                  <a:cubicBezTo>
                    <a:pt x="317" y="530"/>
                    <a:pt x="324" y="530"/>
                    <a:pt x="331" y="529"/>
                  </a:cubicBezTo>
                  <a:cubicBezTo>
                    <a:pt x="335" y="574"/>
                    <a:pt x="335" y="574"/>
                    <a:pt x="335" y="574"/>
                  </a:cubicBezTo>
                  <a:cubicBezTo>
                    <a:pt x="340" y="574"/>
                    <a:pt x="351" y="572"/>
                    <a:pt x="353" y="572"/>
                  </a:cubicBezTo>
                  <a:cubicBezTo>
                    <a:pt x="362" y="617"/>
                    <a:pt x="362" y="617"/>
                    <a:pt x="362" y="617"/>
                  </a:cubicBezTo>
                  <a:cubicBezTo>
                    <a:pt x="360" y="617"/>
                    <a:pt x="340" y="620"/>
                    <a:pt x="338" y="620"/>
                  </a:cubicBezTo>
                  <a:cubicBezTo>
                    <a:pt x="332" y="575"/>
                    <a:pt x="332" y="575"/>
                    <a:pt x="332" y="575"/>
                  </a:cubicBezTo>
                  <a:cubicBezTo>
                    <a:pt x="327" y="575"/>
                    <a:pt x="321" y="576"/>
                    <a:pt x="316" y="576"/>
                  </a:cubicBezTo>
                  <a:cubicBezTo>
                    <a:pt x="318" y="621"/>
                    <a:pt x="318" y="621"/>
                    <a:pt x="318" y="621"/>
                  </a:cubicBezTo>
                  <a:cubicBezTo>
                    <a:pt x="315" y="621"/>
                    <a:pt x="313" y="621"/>
                    <a:pt x="310" y="621"/>
                  </a:cubicBezTo>
                  <a:cubicBezTo>
                    <a:pt x="139" y="621"/>
                    <a:pt x="0" y="482"/>
                    <a:pt x="0" y="311"/>
                  </a:cubicBezTo>
                  <a:cubicBezTo>
                    <a:pt x="0" y="139"/>
                    <a:pt x="139" y="0"/>
                    <a:pt x="310" y="0"/>
                  </a:cubicBezTo>
                  <a:cubicBezTo>
                    <a:pt x="313" y="0"/>
                    <a:pt x="317" y="0"/>
                    <a:pt x="320" y="0"/>
                  </a:cubicBezTo>
                  <a:cubicBezTo>
                    <a:pt x="318" y="46"/>
                    <a:pt x="318" y="46"/>
                    <a:pt x="318" y="46"/>
                  </a:cubicBezTo>
                  <a:cubicBezTo>
                    <a:pt x="324" y="46"/>
                    <a:pt x="323" y="46"/>
                    <a:pt x="329" y="47"/>
                  </a:cubicBezTo>
                  <a:cubicBezTo>
                    <a:pt x="324" y="92"/>
                    <a:pt x="324" y="92"/>
                    <a:pt x="324" y="92"/>
                  </a:cubicBezTo>
                  <a:cubicBezTo>
                    <a:pt x="327" y="92"/>
                    <a:pt x="335" y="92"/>
                    <a:pt x="338" y="92"/>
                  </a:cubicBezTo>
                  <a:cubicBezTo>
                    <a:pt x="344" y="47"/>
                    <a:pt x="344" y="47"/>
                    <a:pt x="344" y="47"/>
                  </a:cubicBezTo>
                  <a:cubicBezTo>
                    <a:pt x="348" y="48"/>
                    <a:pt x="352" y="49"/>
                    <a:pt x="356" y="49"/>
                  </a:cubicBezTo>
                  <a:cubicBezTo>
                    <a:pt x="364" y="5"/>
                    <a:pt x="364" y="5"/>
                    <a:pt x="364" y="5"/>
                  </a:cubicBezTo>
                  <a:cubicBezTo>
                    <a:pt x="375" y="7"/>
                    <a:pt x="386" y="9"/>
                    <a:pt x="397" y="12"/>
                  </a:cubicBezTo>
                  <a:cubicBezTo>
                    <a:pt x="384" y="56"/>
                    <a:pt x="384" y="56"/>
                    <a:pt x="384" y="56"/>
                  </a:cubicBezTo>
                  <a:cubicBezTo>
                    <a:pt x="390" y="58"/>
                    <a:pt x="396" y="60"/>
                    <a:pt x="402" y="62"/>
                  </a:cubicBezTo>
                  <a:cubicBezTo>
                    <a:pt x="386" y="104"/>
                    <a:pt x="386" y="104"/>
                    <a:pt x="386" y="104"/>
                  </a:cubicBezTo>
                  <a:cubicBezTo>
                    <a:pt x="388" y="105"/>
                    <a:pt x="396" y="108"/>
                    <a:pt x="398" y="109"/>
                  </a:cubicBezTo>
                  <a:cubicBezTo>
                    <a:pt x="416" y="67"/>
                    <a:pt x="416" y="67"/>
                    <a:pt x="416" y="67"/>
                  </a:cubicBezTo>
                  <a:cubicBezTo>
                    <a:pt x="431" y="73"/>
                    <a:pt x="439" y="78"/>
                    <a:pt x="453" y="87"/>
                  </a:cubicBezTo>
                  <a:cubicBezTo>
                    <a:pt x="477" y="49"/>
                    <a:pt x="477" y="49"/>
                    <a:pt x="477" y="49"/>
                  </a:cubicBezTo>
                  <a:cubicBezTo>
                    <a:pt x="493" y="59"/>
                    <a:pt x="507" y="70"/>
                    <a:pt x="521" y="83"/>
                  </a:cubicBezTo>
                  <a:cubicBezTo>
                    <a:pt x="490" y="116"/>
                    <a:pt x="490" y="116"/>
                    <a:pt x="490" y="116"/>
                  </a:cubicBezTo>
                  <a:cubicBezTo>
                    <a:pt x="488" y="114"/>
                    <a:pt x="485" y="112"/>
                    <a:pt x="483" y="110"/>
                  </a:cubicBezTo>
                  <a:cubicBezTo>
                    <a:pt x="453" y="144"/>
                    <a:pt x="453" y="144"/>
                    <a:pt x="453" y="144"/>
                  </a:cubicBezTo>
                  <a:cubicBezTo>
                    <a:pt x="462" y="152"/>
                    <a:pt x="468" y="157"/>
                    <a:pt x="475" y="166"/>
                  </a:cubicBezTo>
                  <a:cubicBezTo>
                    <a:pt x="510" y="137"/>
                    <a:pt x="510" y="137"/>
                    <a:pt x="510" y="137"/>
                  </a:cubicBezTo>
                  <a:cubicBezTo>
                    <a:pt x="506" y="134"/>
                    <a:pt x="507" y="133"/>
                    <a:pt x="503" y="130"/>
                  </a:cubicBezTo>
                  <a:cubicBezTo>
                    <a:pt x="537" y="99"/>
                    <a:pt x="537" y="99"/>
                    <a:pt x="537" y="99"/>
                  </a:cubicBezTo>
                  <a:cubicBezTo>
                    <a:pt x="547" y="109"/>
                    <a:pt x="556" y="121"/>
                    <a:pt x="565" y="133"/>
                  </a:cubicBezTo>
                  <a:cubicBezTo>
                    <a:pt x="527" y="159"/>
                    <a:pt x="527" y="159"/>
                    <a:pt x="527" y="159"/>
                  </a:cubicBezTo>
                  <a:cubicBezTo>
                    <a:pt x="524" y="155"/>
                    <a:pt x="524" y="154"/>
                    <a:pt x="521" y="150"/>
                  </a:cubicBezTo>
                  <a:cubicBezTo>
                    <a:pt x="486" y="178"/>
                    <a:pt x="486" y="178"/>
                    <a:pt x="486" y="178"/>
                  </a:cubicBezTo>
                  <a:cubicBezTo>
                    <a:pt x="496" y="191"/>
                    <a:pt x="502" y="202"/>
                    <a:pt x="509" y="217"/>
                  </a:cubicBezTo>
                  <a:cubicBezTo>
                    <a:pt x="550" y="198"/>
                    <a:pt x="550" y="198"/>
                    <a:pt x="550" y="198"/>
                  </a:cubicBezTo>
                  <a:cubicBezTo>
                    <a:pt x="547" y="193"/>
                    <a:pt x="545" y="188"/>
                    <a:pt x="542" y="183"/>
                  </a:cubicBezTo>
                  <a:cubicBezTo>
                    <a:pt x="582" y="161"/>
                    <a:pt x="582" y="161"/>
                    <a:pt x="582" y="161"/>
                  </a:cubicBezTo>
                  <a:cubicBezTo>
                    <a:pt x="588" y="171"/>
                    <a:pt x="592" y="181"/>
                    <a:pt x="597" y="191"/>
                  </a:cubicBezTo>
                  <a:cubicBezTo>
                    <a:pt x="555" y="209"/>
                    <a:pt x="555" y="209"/>
                    <a:pt x="555" y="209"/>
                  </a:cubicBezTo>
                  <a:cubicBezTo>
                    <a:pt x="560" y="221"/>
                    <a:pt x="564" y="234"/>
                    <a:pt x="568" y="247"/>
                  </a:cubicBezTo>
                  <a:cubicBezTo>
                    <a:pt x="524" y="258"/>
                    <a:pt x="524" y="258"/>
                    <a:pt x="524" y="258"/>
                  </a:cubicBezTo>
                  <a:cubicBezTo>
                    <a:pt x="526" y="269"/>
                    <a:pt x="528" y="281"/>
                    <a:pt x="529" y="293"/>
                  </a:cubicBezTo>
                  <a:cubicBezTo>
                    <a:pt x="574" y="289"/>
                    <a:pt x="574" y="289"/>
                    <a:pt x="574" y="289"/>
                  </a:cubicBezTo>
                  <a:cubicBezTo>
                    <a:pt x="575" y="293"/>
                    <a:pt x="575" y="297"/>
                    <a:pt x="575" y="301"/>
                  </a:cubicBezTo>
                  <a:cubicBezTo>
                    <a:pt x="620" y="300"/>
                    <a:pt x="620" y="300"/>
                    <a:pt x="620" y="300"/>
                  </a:cubicBezTo>
                  <a:cubicBezTo>
                    <a:pt x="620" y="303"/>
                    <a:pt x="620" y="307"/>
                    <a:pt x="620" y="311"/>
                  </a:cubicBezTo>
                  <a:cubicBezTo>
                    <a:pt x="620" y="314"/>
                    <a:pt x="620" y="318"/>
                    <a:pt x="620" y="322"/>
                  </a:cubicBezTo>
                  <a:cubicBezTo>
                    <a:pt x="575" y="320"/>
                    <a:pt x="575" y="320"/>
                    <a:pt x="575" y="320"/>
                  </a:cubicBezTo>
                  <a:cubicBezTo>
                    <a:pt x="575" y="324"/>
                    <a:pt x="575" y="328"/>
                    <a:pt x="574" y="332"/>
                  </a:cubicBezTo>
                  <a:lnTo>
                    <a:pt x="529" y="328"/>
                  </a:lnTo>
                  <a:close/>
                  <a:moveTo>
                    <a:pt x="483" y="511"/>
                  </a:moveTo>
                  <a:cubicBezTo>
                    <a:pt x="453" y="477"/>
                    <a:pt x="453" y="477"/>
                    <a:pt x="453" y="477"/>
                  </a:cubicBezTo>
                  <a:cubicBezTo>
                    <a:pt x="444" y="485"/>
                    <a:pt x="439" y="489"/>
                    <a:pt x="429" y="495"/>
                  </a:cubicBezTo>
                  <a:cubicBezTo>
                    <a:pt x="405" y="456"/>
                    <a:pt x="405" y="456"/>
                    <a:pt x="405" y="456"/>
                  </a:cubicBezTo>
                  <a:cubicBezTo>
                    <a:pt x="403" y="458"/>
                    <a:pt x="386" y="468"/>
                    <a:pt x="386" y="468"/>
                  </a:cubicBezTo>
                  <a:cubicBezTo>
                    <a:pt x="408" y="507"/>
                    <a:pt x="408" y="507"/>
                    <a:pt x="408" y="507"/>
                  </a:cubicBezTo>
                  <a:cubicBezTo>
                    <a:pt x="408" y="507"/>
                    <a:pt x="424" y="499"/>
                    <a:pt x="425" y="498"/>
                  </a:cubicBezTo>
                  <a:cubicBezTo>
                    <a:pt x="448" y="537"/>
                    <a:pt x="448" y="537"/>
                    <a:pt x="448" y="537"/>
                  </a:cubicBezTo>
                  <a:cubicBezTo>
                    <a:pt x="458" y="531"/>
                    <a:pt x="467" y="524"/>
                    <a:pt x="476" y="517"/>
                  </a:cubicBezTo>
                  <a:cubicBezTo>
                    <a:pt x="504" y="553"/>
                    <a:pt x="504" y="553"/>
                    <a:pt x="504" y="553"/>
                  </a:cubicBezTo>
                  <a:cubicBezTo>
                    <a:pt x="510" y="548"/>
                    <a:pt x="516" y="543"/>
                    <a:pt x="521" y="538"/>
                  </a:cubicBezTo>
                  <a:cubicBezTo>
                    <a:pt x="490" y="505"/>
                    <a:pt x="490" y="505"/>
                    <a:pt x="490" y="505"/>
                  </a:cubicBezTo>
                  <a:cubicBezTo>
                    <a:pt x="488" y="507"/>
                    <a:pt x="485" y="509"/>
                    <a:pt x="483" y="511"/>
                  </a:cubicBezTo>
                  <a:close/>
                  <a:moveTo>
                    <a:pt x="386" y="565"/>
                  </a:moveTo>
                  <a:cubicBezTo>
                    <a:pt x="397" y="561"/>
                    <a:pt x="409" y="557"/>
                    <a:pt x="420" y="552"/>
                  </a:cubicBezTo>
                  <a:cubicBezTo>
                    <a:pt x="438" y="593"/>
                    <a:pt x="438" y="593"/>
                    <a:pt x="438" y="593"/>
                  </a:cubicBezTo>
                  <a:cubicBezTo>
                    <a:pt x="448" y="589"/>
                    <a:pt x="458" y="584"/>
                    <a:pt x="468" y="578"/>
                  </a:cubicBezTo>
                  <a:cubicBezTo>
                    <a:pt x="445" y="539"/>
                    <a:pt x="445" y="539"/>
                    <a:pt x="445" y="539"/>
                  </a:cubicBezTo>
                  <a:cubicBezTo>
                    <a:pt x="443" y="539"/>
                    <a:pt x="431" y="546"/>
                    <a:pt x="430" y="547"/>
                  </a:cubicBezTo>
                  <a:cubicBezTo>
                    <a:pt x="408" y="507"/>
                    <a:pt x="408" y="507"/>
                    <a:pt x="408" y="507"/>
                  </a:cubicBezTo>
                  <a:cubicBezTo>
                    <a:pt x="397" y="513"/>
                    <a:pt x="385" y="518"/>
                    <a:pt x="373" y="521"/>
                  </a:cubicBezTo>
                  <a:lnTo>
                    <a:pt x="386" y="565"/>
                  </a:lnTo>
                  <a:close/>
                </a:path>
              </a:pathLst>
            </a:custGeom>
            <a:solidFill>
              <a:srgbClr val="FF6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prstClr val="black"/>
                </a:solidFill>
                <a:latin typeface="Calibri" panose="020F0502020204030204"/>
              </a:endParaRPr>
            </a:p>
          </p:txBody>
        </p:sp>
      </p:grpSp>
      <p:sp>
        <p:nvSpPr>
          <p:cNvPr id="127" name="Rounded Rectangle 126">
            <a:extLst>
              <a:ext uri="{FF2B5EF4-FFF2-40B4-BE49-F238E27FC236}">
                <a16:creationId xmlns:a16="http://schemas.microsoft.com/office/drawing/2014/main" id="{23991AB6-0FD6-4A4A-9B4B-A17B6CB3E2C6}"/>
              </a:ext>
            </a:extLst>
          </p:cNvPr>
          <p:cNvSpPr/>
          <p:nvPr/>
        </p:nvSpPr>
        <p:spPr>
          <a:xfrm>
            <a:off x="1564119" y="2427029"/>
            <a:ext cx="1176473" cy="311693"/>
          </a:xfrm>
          <a:prstGeom prst="roundRect">
            <a:avLst/>
          </a:prstGeom>
          <a:solidFill>
            <a:srgbClr val="E6E8EE">
              <a:alpha val="42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766">
              <a:defRPr/>
            </a:pPr>
            <a:r>
              <a:rPr lang="en-US" sz="700">
                <a:solidFill>
                  <a:srgbClr val="1E2024"/>
                </a:solidFill>
                <a:latin typeface="Lato" panose="020F0502020204030203" pitchFamily="34" charset="77"/>
              </a:rPr>
              <a:t>Align Value Streams to strategy</a:t>
            </a:r>
          </a:p>
        </p:txBody>
      </p:sp>
      <p:sp>
        <p:nvSpPr>
          <p:cNvPr id="126" name="Rounded Rectangle 105">
            <a:extLst>
              <a:ext uri="{FF2B5EF4-FFF2-40B4-BE49-F238E27FC236}">
                <a16:creationId xmlns:a16="http://schemas.microsoft.com/office/drawing/2014/main" id="{A74F7256-E55E-436A-9CF2-E82E98A092DF}"/>
              </a:ext>
            </a:extLst>
          </p:cNvPr>
          <p:cNvSpPr/>
          <p:nvPr/>
        </p:nvSpPr>
        <p:spPr>
          <a:xfrm>
            <a:off x="3110903" y="1270955"/>
            <a:ext cx="2767587" cy="517101"/>
          </a:xfrm>
          <a:prstGeom prst="roundRect">
            <a:avLst/>
          </a:prstGeom>
          <a:solidFill>
            <a:srgbClr val="E6E8EE">
              <a:alpha val="42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defTabSz="685766">
              <a:defRPr/>
            </a:pPr>
            <a:r>
              <a:rPr lang="en-US" sz="800">
                <a:solidFill>
                  <a:srgbClr val="1E2024"/>
                </a:solidFill>
                <a:latin typeface="Lato"/>
              </a:rPr>
              <a:t>Strategic initiatives</a:t>
            </a:r>
            <a:endParaRPr lang="en-US" sz="800">
              <a:solidFill>
                <a:srgbClr val="1E2024"/>
              </a:solidFill>
              <a:latin typeface="Lato" panose="020F0502020204030203" pitchFamily="34" charset="77"/>
            </a:endParaRPr>
          </a:p>
          <a:p>
            <a:pPr algn="ctr" defTabSz="685766">
              <a:defRPr/>
            </a:pPr>
            <a:endParaRPr lang="en-US" sz="600">
              <a:solidFill>
                <a:srgbClr val="1E2024"/>
              </a:solidFill>
              <a:latin typeface="Lato" panose="020F0502020204030203" pitchFamily="34" charset="77"/>
            </a:endParaRPr>
          </a:p>
        </p:txBody>
      </p:sp>
      <p:grpSp>
        <p:nvGrpSpPr>
          <p:cNvPr id="128" name="Group 127">
            <a:extLst>
              <a:ext uri="{FF2B5EF4-FFF2-40B4-BE49-F238E27FC236}">
                <a16:creationId xmlns:a16="http://schemas.microsoft.com/office/drawing/2014/main" id="{4CA45166-41FF-4FF6-9DA6-3529C3022425}"/>
              </a:ext>
            </a:extLst>
          </p:cNvPr>
          <p:cNvGrpSpPr/>
          <p:nvPr/>
        </p:nvGrpSpPr>
        <p:grpSpPr>
          <a:xfrm>
            <a:off x="4946780" y="1700046"/>
            <a:ext cx="877725" cy="226801"/>
            <a:chOff x="3509732" y="5805010"/>
            <a:chExt cx="974255" cy="251744"/>
          </a:xfrm>
        </p:grpSpPr>
        <p:sp>
          <p:nvSpPr>
            <p:cNvPr id="129" name="Rounded Rectangle 68">
              <a:extLst>
                <a:ext uri="{FF2B5EF4-FFF2-40B4-BE49-F238E27FC236}">
                  <a16:creationId xmlns:a16="http://schemas.microsoft.com/office/drawing/2014/main" id="{29841AF9-8994-42E7-B250-218814F10852}"/>
                </a:ext>
              </a:extLst>
            </p:cNvPr>
            <p:cNvSpPr/>
            <p:nvPr/>
          </p:nvSpPr>
          <p:spPr>
            <a:xfrm>
              <a:off x="3509732" y="5805010"/>
              <a:ext cx="974255" cy="251744"/>
            </a:xfrm>
            <a:prstGeom prst="roundRect">
              <a:avLst>
                <a:gd name="adj" fmla="val 50000"/>
              </a:avLst>
            </a:prstGeom>
            <a:solidFill>
              <a:srgbClr val="F7F8F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sz="1600">
                <a:solidFill>
                  <a:srgbClr val="1E2024"/>
                </a:solidFill>
                <a:latin typeface="Calibri" panose="020F0502020204030204"/>
              </a:endParaRPr>
            </a:p>
          </p:txBody>
        </p:sp>
        <p:sp>
          <p:nvSpPr>
            <p:cNvPr id="130" name="Graphic 41">
              <a:extLst>
                <a:ext uri="{FF2B5EF4-FFF2-40B4-BE49-F238E27FC236}">
                  <a16:creationId xmlns:a16="http://schemas.microsoft.com/office/drawing/2014/main" id="{08F765ED-CF44-4103-BB71-E892C2B1D287}"/>
                </a:ext>
              </a:extLst>
            </p:cNvPr>
            <p:cNvSpPr>
              <a:spLocks noChangeAspect="1"/>
            </p:cNvSpPr>
            <p:nvPr/>
          </p:nvSpPr>
          <p:spPr>
            <a:xfrm>
              <a:off x="3627665" y="5859855"/>
              <a:ext cx="113023" cy="140033"/>
            </a:xfrm>
            <a:custGeom>
              <a:avLst/>
              <a:gdLst>
                <a:gd name="connsiteX0" fmla="*/ 32010 w 153757"/>
                <a:gd name="connsiteY0" fmla="*/ 49054 h 190499"/>
                <a:gd name="connsiteX1" fmla="*/ 76833 w 153757"/>
                <a:gd name="connsiteY1" fmla="*/ 0 h 190499"/>
                <a:gd name="connsiteX2" fmla="*/ 121657 w 153757"/>
                <a:gd name="connsiteY2" fmla="*/ 49054 h 190499"/>
                <a:gd name="connsiteX3" fmla="*/ 76833 w 153757"/>
                <a:gd name="connsiteY3" fmla="*/ 98489 h 190499"/>
                <a:gd name="connsiteX4" fmla="*/ 32010 w 153757"/>
                <a:gd name="connsiteY4" fmla="*/ 49054 h 190499"/>
                <a:gd name="connsiteX5" fmla="*/ 19280 w 153757"/>
                <a:gd name="connsiteY5" fmla="*/ 190500 h 190499"/>
                <a:gd name="connsiteX6" fmla="*/ 134476 w 153757"/>
                <a:gd name="connsiteY6" fmla="*/ 190500 h 190499"/>
                <a:gd name="connsiteX7" fmla="*/ 153752 w 153757"/>
                <a:gd name="connsiteY7" fmla="*/ 169455 h 190499"/>
                <a:gd name="connsiteX8" fmla="*/ 153750 w 153757"/>
                <a:gd name="connsiteY8" fmla="*/ 169355 h 190499"/>
                <a:gd name="connsiteX9" fmla="*/ 153750 w 153757"/>
                <a:gd name="connsiteY9" fmla="*/ 156591 h 190499"/>
                <a:gd name="connsiteX10" fmla="*/ 107596 w 153757"/>
                <a:gd name="connsiteY10" fmla="*/ 105823 h 190499"/>
                <a:gd name="connsiteX11" fmla="*/ 107582 w 153757"/>
                <a:gd name="connsiteY11" fmla="*/ 105823 h 190499"/>
                <a:gd name="connsiteX12" fmla="*/ 104624 w 153757"/>
                <a:gd name="connsiteY12" fmla="*/ 105823 h 190499"/>
                <a:gd name="connsiteX13" fmla="*/ 49939 w 153757"/>
                <a:gd name="connsiteY13" fmla="*/ 105823 h 190499"/>
                <a:gd name="connsiteX14" fmla="*/ 46084 w 153757"/>
                <a:gd name="connsiteY14" fmla="*/ 105823 h 190499"/>
                <a:gd name="connsiteX15" fmla="*/ 6 w 153757"/>
                <a:gd name="connsiteY15" fmla="*/ 156591 h 190499"/>
                <a:gd name="connsiteX16" fmla="*/ 6 w 153757"/>
                <a:gd name="connsiteY16" fmla="*/ 169355 h 190499"/>
                <a:gd name="connsiteX17" fmla="*/ 19280 w 153757"/>
                <a:gd name="connsiteY17" fmla="*/ 190500 h 19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3757" h="190499">
                  <a:moveTo>
                    <a:pt x="32010" y="49054"/>
                  </a:moveTo>
                  <a:cubicBezTo>
                    <a:pt x="31710" y="22387"/>
                    <a:pt x="51737" y="470"/>
                    <a:pt x="76833" y="0"/>
                  </a:cubicBezTo>
                  <a:cubicBezTo>
                    <a:pt x="101929" y="470"/>
                    <a:pt x="121956" y="22387"/>
                    <a:pt x="121657" y="49054"/>
                  </a:cubicBezTo>
                  <a:cubicBezTo>
                    <a:pt x="122107" y="75847"/>
                    <a:pt x="102050" y="97967"/>
                    <a:pt x="76833" y="98489"/>
                  </a:cubicBezTo>
                  <a:cubicBezTo>
                    <a:pt x="51616" y="97967"/>
                    <a:pt x="31560" y="75847"/>
                    <a:pt x="32010" y="49054"/>
                  </a:cubicBezTo>
                  <a:close/>
                  <a:moveTo>
                    <a:pt x="19280" y="190500"/>
                  </a:moveTo>
                  <a:lnTo>
                    <a:pt x="134476" y="190500"/>
                  </a:lnTo>
                  <a:cubicBezTo>
                    <a:pt x="145269" y="190344"/>
                    <a:pt x="153898" y="180922"/>
                    <a:pt x="153752" y="169455"/>
                  </a:cubicBezTo>
                  <a:cubicBezTo>
                    <a:pt x="153751" y="169421"/>
                    <a:pt x="153751" y="169388"/>
                    <a:pt x="153750" y="169355"/>
                  </a:cubicBezTo>
                  <a:lnTo>
                    <a:pt x="153750" y="156591"/>
                  </a:lnTo>
                  <a:cubicBezTo>
                    <a:pt x="154200" y="129030"/>
                    <a:pt x="133536" y="106301"/>
                    <a:pt x="107596" y="105823"/>
                  </a:cubicBezTo>
                  <a:cubicBezTo>
                    <a:pt x="107591" y="105823"/>
                    <a:pt x="107587" y="105823"/>
                    <a:pt x="107582" y="105823"/>
                  </a:cubicBezTo>
                  <a:lnTo>
                    <a:pt x="104624" y="105823"/>
                  </a:lnTo>
                  <a:cubicBezTo>
                    <a:pt x="87474" y="115246"/>
                    <a:pt x="67089" y="115246"/>
                    <a:pt x="49939" y="105823"/>
                  </a:cubicBezTo>
                  <a:lnTo>
                    <a:pt x="46084" y="105823"/>
                  </a:lnTo>
                  <a:cubicBezTo>
                    <a:pt x="20196" y="106396"/>
                    <a:pt x="-394" y="129082"/>
                    <a:pt x="6" y="156591"/>
                  </a:cubicBezTo>
                  <a:lnTo>
                    <a:pt x="6" y="169355"/>
                  </a:lnTo>
                  <a:cubicBezTo>
                    <a:pt x="-144" y="180839"/>
                    <a:pt x="8472" y="190291"/>
                    <a:pt x="19280" y="190500"/>
                  </a:cubicBezTo>
                  <a:close/>
                </a:path>
              </a:pathLst>
            </a:custGeom>
            <a:solidFill>
              <a:srgbClr val="3A3A3A"/>
            </a:solidFill>
            <a:ln w="8965" cap="flat">
              <a:noFill/>
              <a:prstDash val="solid"/>
              <a:miter/>
            </a:ln>
          </p:spPr>
          <p:txBody>
            <a:bodyPr rtlCol="0" anchor="ctr"/>
            <a:lstStyle/>
            <a:p>
              <a:pPr defTabSz="914378">
                <a:defRPr/>
              </a:pPr>
              <a:endParaRPr lang="en-US" sz="1400">
                <a:solidFill>
                  <a:srgbClr val="1E2024"/>
                </a:solidFill>
                <a:latin typeface="Calibri" panose="020F0502020204030204"/>
              </a:endParaRPr>
            </a:p>
          </p:txBody>
        </p:sp>
        <p:sp>
          <p:nvSpPr>
            <p:cNvPr id="131" name="TextBox 130">
              <a:extLst>
                <a:ext uri="{FF2B5EF4-FFF2-40B4-BE49-F238E27FC236}">
                  <a16:creationId xmlns:a16="http://schemas.microsoft.com/office/drawing/2014/main" id="{E9A572FF-667F-4386-A094-FE87B46DC367}"/>
                </a:ext>
              </a:extLst>
            </p:cNvPr>
            <p:cNvSpPr txBox="1"/>
            <p:nvPr/>
          </p:nvSpPr>
          <p:spPr>
            <a:xfrm>
              <a:off x="3726799" y="5850148"/>
              <a:ext cx="757188" cy="162272"/>
            </a:xfrm>
            <a:prstGeom prst="rect">
              <a:avLst/>
            </a:prstGeom>
            <a:noFill/>
            <a:ln>
              <a:noFill/>
            </a:ln>
          </p:spPr>
          <p:txBody>
            <a:bodyPr wrap="square" lIns="68580" tIns="34290" rIns="68580" bIns="34290" rtlCol="0" anchor="t">
              <a:spAutoFit/>
            </a:bodyPr>
            <a:lstStyle/>
            <a:p>
              <a:pPr defTabSz="685766">
                <a:defRPr/>
              </a:pPr>
              <a:r>
                <a:rPr lang="en-US" sz="500" b="1">
                  <a:solidFill>
                    <a:srgbClr val="1E2024"/>
                  </a:solidFill>
                  <a:latin typeface="Lato" panose="020F0502020204030203" pitchFamily="34" charset="77"/>
                </a:rPr>
                <a:t>EXEC</a:t>
              </a:r>
              <a:endParaRPr lang="en-US" sz="1000" b="1">
                <a:solidFill>
                  <a:srgbClr val="1E2024"/>
                </a:solidFill>
                <a:latin typeface="Lato" panose="020F0502020204030203" pitchFamily="34" charset="77"/>
                <a:cs typeface="Calibri"/>
              </a:endParaRPr>
            </a:p>
          </p:txBody>
        </p:sp>
      </p:grpSp>
      <p:pic>
        <p:nvPicPr>
          <p:cNvPr id="132" name="Graphic 131">
            <a:extLst>
              <a:ext uri="{FF2B5EF4-FFF2-40B4-BE49-F238E27FC236}">
                <a16:creationId xmlns:a16="http://schemas.microsoft.com/office/drawing/2014/main" id="{7782A671-4A64-42BB-8504-1BE9438CB9C0}"/>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3116222" y="1270955"/>
            <a:ext cx="74761" cy="517101"/>
          </a:xfrm>
          <a:prstGeom prst="rect">
            <a:avLst/>
          </a:prstGeom>
        </p:spPr>
      </p:pic>
      <p:grpSp>
        <p:nvGrpSpPr>
          <p:cNvPr id="133" name="Group 132">
            <a:extLst>
              <a:ext uri="{FF2B5EF4-FFF2-40B4-BE49-F238E27FC236}">
                <a16:creationId xmlns:a16="http://schemas.microsoft.com/office/drawing/2014/main" id="{2BC91DB4-85CC-4641-8119-BBEFE67B208E}"/>
              </a:ext>
            </a:extLst>
          </p:cNvPr>
          <p:cNvGrpSpPr/>
          <p:nvPr/>
        </p:nvGrpSpPr>
        <p:grpSpPr>
          <a:xfrm>
            <a:off x="5859646" y="1418638"/>
            <a:ext cx="217151" cy="217151"/>
            <a:chOff x="3622192" y="2103589"/>
            <a:chExt cx="217151" cy="217151"/>
          </a:xfrm>
        </p:grpSpPr>
        <p:sp>
          <p:nvSpPr>
            <p:cNvPr id="149" name="Oval 148">
              <a:extLst>
                <a:ext uri="{FF2B5EF4-FFF2-40B4-BE49-F238E27FC236}">
                  <a16:creationId xmlns:a16="http://schemas.microsoft.com/office/drawing/2014/main" id="{23BAB823-60E5-4161-AA65-6230A1E3383B}"/>
                </a:ext>
              </a:extLst>
            </p:cNvPr>
            <p:cNvSpPr/>
            <p:nvPr/>
          </p:nvSpPr>
          <p:spPr>
            <a:xfrm>
              <a:off x="3622192" y="2103589"/>
              <a:ext cx="217151" cy="2171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grpSp>
          <p:nvGrpSpPr>
            <p:cNvPr id="151" name="Group 150">
              <a:extLst>
                <a:ext uri="{FF2B5EF4-FFF2-40B4-BE49-F238E27FC236}">
                  <a16:creationId xmlns:a16="http://schemas.microsoft.com/office/drawing/2014/main" id="{CB0ACB9D-21BA-406F-897F-BBC799DF7C8C}"/>
                </a:ext>
              </a:extLst>
            </p:cNvPr>
            <p:cNvGrpSpPr/>
            <p:nvPr/>
          </p:nvGrpSpPr>
          <p:grpSpPr>
            <a:xfrm>
              <a:off x="3656006" y="2130502"/>
              <a:ext cx="158113" cy="154938"/>
              <a:chOff x="2762338" y="1862139"/>
              <a:chExt cx="252636" cy="247563"/>
            </a:xfrm>
          </p:grpSpPr>
          <p:sp>
            <p:nvSpPr>
              <p:cNvPr id="152" name="Oval 151">
                <a:extLst>
                  <a:ext uri="{FF2B5EF4-FFF2-40B4-BE49-F238E27FC236}">
                    <a16:creationId xmlns:a16="http://schemas.microsoft.com/office/drawing/2014/main" id="{439409C6-F49C-454B-A741-FB84C288E765}"/>
                  </a:ext>
                </a:extLst>
              </p:cNvPr>
              <p:cNvSpPr/>
              <p:nvPr/>
            </p:nvSpPr>
            <p:spPr>
              <a:xfrm>
                <a:off x="2767411" y="1862139"/>
                <a:ext cx="247563" cy="247563"/>
              </a:xfrm>
              <a:prstGeom prst="ellipse">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153" name="Freeform 23">
                <a:extLst>
                  <a:ext uri="{FF2B5EF4-FFF2-40B4-BE49-F238E27FC236}">
                    <a16:creationId xmlns:a16="http://schemas.microsoft.com/office/drawing/2014/main" id="{17093E96-ECB1-4605-8EEA-5C53786E2237}"/>
                  </a:ext>
                </a:extLst>
              </p:cNvPr>
              <p:cNvSpPr>
                <a:spLocks noChangeAspect="1" noEditPoints="1"/>
              </p:cNvSpPr>
              <p:nvPr/>
            </p:nvSpPr>
            <p:spPr bwMode="auto">
              <a:xfrm>
                <a:off x="2762338" y="1867463"/>
                <a:ext cx="248065" cy="238491"/>
              </a:xfrm>
              <a:custGeom>
                <a:avLst/>
                <a:gdLst>
                  <a:gd name="T0" fmla="*/ 529 w 620"/>
                  <a:gd name="T1" fmla="*/ 341 h 621"/>
                  <a:gd name="T2" fmla="*/ 571 w 620"/>
                  <a:gd name="T3" fmla="*/ 358 h 621"/>
                  <a:gd name="T4" fmla="*/ 608 w 620"/>
                  <a:gd name="T5" fmla="*/ 398 h 621"/>
                  <a:gd name="T6" fmla="*/ 560 w 620"/>
                  <a:gd name="T7" fmla="*/ 399 h 621"/>
                  <a:gd name="T8" fmla="*/ 512 w 620"/>
                  <a:gd name="T9" fmla="*/ 398 h 621"/>
                  <a:gd name="T10" fmla="*/ 533 w 620"/>
                  <a:gd name="T11" fmla="*/ 454 h 621"/>
                  <a:gd name="T12" fmla="*/ 537 w 620"/>
                  <a:gd name="T13" fmla="*/ 522 h 621"/>
                  <a:gd name="T14" fmla="*/ 513 w 620"/>
                  <a:gd name="T15" fmla="*/ 481 h 621"/>
                  <a:gd name="T16" fmla="*/ 496 w 620"/>
                  <a:gd name="T17" fmla="*/ 427 h 621"/>
                  <a:gd name="T18" fmla="*/ 484 w 620"/>
                  <a:gd name="T19" fmla="*/ 311 h 621"/>
                  <a:gd name="T20" fmla="*/ 518 w 620"/>
                  <a:gd name="T21" fmla="*/ 241 h 621"/>
                  <a:gd name="T22" fmla="*/ 470 w 620"/>
                  <a:gd name="T23" fmla="*/ 240 h 621"/>
                  <a:gd name="T24" fmla="*/ 424 w 620"/>
                  <a:gd name="T25" fmla="*/ 123 h 621"/>
                  <a:gd name="T26" fmla="*/ 388 w 620"/>
                  <a:gd name="T27" fmla="*/ 155 h 621"/>
                  <a:gd name="T28" fmla="*/ 136 w 620"/>
                  <a:gd name="T29" fmla="*/ 311 h 621"/>
                  <a:gd name="T30" fmla="*/ 310 w 620"/>
                  <a:gd name="T31" fmla="*/ 530 h 621"/>
                  <a:gd name="T32" fmla="*/ 335 w 620"/>
                  <a:gd name="T33" fmla="*/ 574 h 621"/>
                  <a:gd name="T34" fmla="*/ 362 w 620"/>
                  <a:gd name="T35" fmla="*/ 617 h 621"/>
                  <a:gd name="T36" fmla="*/ 332 w 620"/>
                  <a:gd name="T37" fmla="*/ 575 h 621"/>
                  <a:gd name="T38" fmla="*/ 318 w 620"/>
                  <a:gd name="T39" fmla="*/ 621 h 621"/>
                  <a:gd name="T40" fmla="*/ 0 w 620"/>
                  <a:gd name="T41" fmla="*/ 311 h 621"/>
                  <a:gd name="T42" fmla="*/ 320 w 620"/>
                  <a:gd name="T43" fmla="*/ 0 h 621"/>
                  <a:gd name="T44" fmla="*/ 329 w 620"/>
                  <a:gd name="T45" fmla="*/ 47 h 621"/>
                  <a:gd name="T46" fmla="*/ 338 w 620"/>
                  <a:gd name="T47" fmla="*/ 92 h 621"/>
                  <a:gd name="T48" fmla="*/ 356 w 620"/>
                  <a:gd name="T49" fmla="*/ 49 h 621"/>
                  <a:gd name="T50" fmla="*/ 397 w 620"/>
                  <a:gd name="T51" fmla="*/ 12 h 621"/>
                  <a:gd name="T52" fmla="*/ 402 w 620"/>
                  <a:gd name="T53" fmla="*/ 62 h 621"/>
                  <a:gd name="T54" fmla="*/ 398 w 620"/>
                  <a:gd name="T55" fmla="*/ 109 h 621"/>
                  <a:gd name="T56" fmla="*/ 453 w 620"/>
                  <a:gd name="T57" fmla="*/ 87 h 621"/>
                  <a:gd name="T58" fmla="*/ 521 w 620"/>
                  <a:gd name="T59" fmla="*/ 83 h 621"/>
                  <a:gd name="T60" fmla="*/ 483 w 620"/>
                  <a:gd name="T61" fmla="*/ 110 h 621"/>
                  <a:gd name="T62" fmla="*/ 475 w 620"/>
                  <a:gd name="T63" fmla="*/ 166 h 621"/>
                  <a:gd name="T64" fmla="*/ 503 w 620"/>
                  <a:gd name="T65" fmla="*/ 130 h 621"/>
                  <a:gd name="T66" fmla="*/ 565 w 620"/>
                  <a:gd name="T67" fmla="*/ 133 h 621"/>
                  <a:gd name="T68" fmla="*/ 521 w 620"/>
                  <a:gd name="T69" fmla="*/ 150 h 621"/>
                  <a:gd name="T70" fmla="*/ 509 w 620"/>
                  <a:gd name="T71" fmla="*/ 217 h 621"/>
                  <a:gd name="T72" fmla="*/ 542 w 620"/>
                  <a:gd name="T73" fmla="*/ 183 h 621"/>
                  <a:gd name="T74" fmla="*/ 597 w 620"/>
                  <a:gd name="T75" fmla="*/ 191 h 621"/>
                  <a:gd name="T76" fmla="*/ 568 w 620"/>
                  <a:gd name="T77" fmla="*/ 247 h 621"/>
                  <a:gd name="T78" fmla="*/ 529 w 620"/>
                  <a:gd name="T79" fmla="*/ 293 h 621"/>
                  <a:gd name="T80" fmla="*/ 575 w 620"/>
                  <a:gd name="T81" fmla="*/ 301 h 621"/>
                  <a:gd name="T82" fmla="*/ 620 w 620"/>
                  <a:gd name="T83" fmla="*/ 311 h 621"/>
                  <a:gd name="T84" fmla="*/ 575 w 620"/>
                  <a:gd name="T85" fmla="*/ 320 h 621"/>
                  <a:gd name="T86" fmla="*/ 529 w 620"/>
                  <a:gd name="T87" fmla="*/ 328 h 621"/>
                  <a:gd name="T88" fmla="*/ 453 w 620"/>
                  <a:gd name="T89" fmla="*/ 477 h 621"/>
                  <a:gd name="T90" fmla="*/ 405 w 620"/>
                  <a:gd name="T91" fmla="*/ 456 h 621"/>
                  <a:gd name="T92" fmla="*/ 408 w 620"/>
                  <a:gd name="T93" fmla="*/ 507 h 621"/>
                  <a:gd name="T94" fmla="*/ 448 w 620"/>
                  <a:gd name="T95" fmla="*/ 537 h 621"/>
                  <a:gd name="T96" fmla="*/ 504 w 620"/>
                  <a:gd name="T97" fmla="*/ 553 h 621"/>
                  <a:gd name="T98" fmla="*/ 490 w 620"/>
                  <a:gd name="T99" fmla="*/ 505 h 621"/>
                  <a:gd name="T100" fmla="*/ 386 w 620"/>
                  <a:gd name="T101" fmla="*/ 565 h 621"/>
                  <a:gd name="T102" fmla="*/ 438 w 620"/>
                  <a:gd name="T103" fmla="*/ 593 h 621"/>
                  <a:gd name="T104" fmla="*/ 445 w 620"/>
                  <a:gd name="T105" fmla="*/ 539 h 621"/>
                  <a:gd name="T106" fmla="*/ 408 w 620"/>
                  <a:gd name="T107" fmla="*/ 507 h 621"/>
                  <a:gd name="T108" fmla="*/ 386 w 620"/>
                  <a:gd name="T109" fmla="*/ 565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0" h="621">
                    <a:moveTo>
                      <a:pt x="529" y="328"/>
                    </a:moveTo>
                    <a:cubicBezTo>
                      <a:pt x="529" y="331"/>
                      <a:pt x="529" y="339"/>
                      <a:pt x="529" y="341"/>
                    </a:cubicBezTo>
                    <a:cubicBezTo>
                      <a:pt x="574" y="346"/>
                      <a:pt x="574" y="346"/>
                      <a:pt x="574" y="346"/>
                    </a:cubicBezTo>
                    <a:cubicBezTo>
                      <a:pt x="573" y="352"/>
                      <a:pt x="572" y="352"/>
                      <a:pt x="571" y="358"/>
                    </a:cubicBezTo>
                    <a:cubicBezTo>
                      <a:pt x="616" y="366"/>
                      <a:pt x="616" y="366"/>
                      <a:pt x="616" y="366"/>
                    </a:cubicBezTo>
                    <a:cubicBezTo>
                      <a:pt x="614" y="377"/>
                      <a:pt x="611" y="388"/>
                      <a:pt x="608" y="398"/>
                    </a:cubicBezTo>
                    <a:cubicBezTo>
                      <a:pt x="565" y="386"/>
                      <a:pt x="565" y="386"/>
                      <a:pt x="565" y="386"/>
                    </a:cubicBezTo>
                    <a:cubicBezTo>
                      <a:pt x="563" y="390"/>
                      <a:pt x="562" y="395"/>
                      <a:pt x="560" y="399"/>
                    </a:cubicBezTo>
                    <a:cubicBezTo>
                      <a:pt x="517" y="384"/>
                      <a:pt x="517" y="384"/>
                      <a:pt x="517" y="384"/>
                    </a:cubicBezTo>
                    <a:cubicBezTo>
                      <a:pt x="517" y="386"/>
                      <a:pt x="512" y="396"/>
                      <a:pt x="512" y="398"/>
                    </a:cubicBezTo>
                    <a:cubicBezTo>
                      <a:pt x="553" y="418"/>
                      <a:pt x="553" y="418"/>
                      <a:pt x="553" y="418"/>
                    </a:cubicBezTo>
                    <a:cubicBezTo>
                      <a:pt x="547" y="430"/>
                      <a:pt x="540" y="442"/>
                      <a:pt x="533" y="454"/>
                    </a:cubicBezTo>
                    <a:cubicBezTo>
                      <a:pt x="571" y="479"/>
                      <a:pt x="571" y="479"/>
                      <a:pt x="571" y="479"/>
                    </a:cubicBezTo>
                    <a:cubicBezTo>
                      <a:pt x="561" y="494"/>
                      <a:pt x="549" y="509"/>
                      <a:pt x="537" y="522"/>
                    </a:cubicBezTo>
                    <a:cubicBezTo>
                      <a:pt x="504" y="491"/>
                      <a:pt x="504" y="491"/>
                      <a:pt x="504" y="491"/>
                    </a:cubicBezTo>
                    <a:cubicBezTo>
                      <a:pt x="507" y="488"/>
                      <a:pt x="510" y="484"/>
                      <a:pt x="513" y="481"/>
                    </a:cubicBezTo>
                    <a:cubicBezTo>
                      <a:pt x="478" y="452"/>
                      <a:pt x="478" y="452"/>
                      <a:pt x="478" y="452"/>
                    </a:cubicBezTo>
                    <a:cubicBezTo>
                      <a:pt x="485" y="444"/>
                      <a:pt x="491" y="435"/>
                      <a:pt x="496" y="427"/>
                    </a:cubicBezTo>
                    <a:cubicBezTo>
                      <a:pt x="458" y="403"/>
                      <a:pt x="458" y="403"/>
                      <a:pt x="458" y="403"/>
                    </a:cubicBezTo>
                    <a:cubicBezTo>
                      <a:pt x="475" y="375"/>
                      <a:pt x="484" y="343"/>
                      <a:pt x="484" y="311"/>
                    </a:cubicBezTo>
                    <a:cubicBezTo>
                      <a:pt x="484" y="293"/>
                      <a:pt x="482" y="275"/>
                      <a:pt x="476" y="258"/>
                    </a:cubicBezTo>
                    <a:cubicBezTo>
                      <a:pt x="518" y="241"/>
                      <a:pt x="518" y="241"/>
                      <a:pt x="518" y="241"/>
                    </a:cubicBezTo>
                    <a:cubicBezTo>
                      <a:pt x="517" y="238"/>
                      <a:pt x="512" y="225"/>
                      <a:pt x="511" y="222"/>
                    </a:cubicBezTo>
                    <a:cubicBezTo>
                      <a:pt x="470" y="240"/>
                      <a:pt x="470" y="240"/>
                      <a:pt x="470" y="240"/>
                    </a:cubicBezTo>
                    <a:cubicBezTo>
                      <a:pt x="456" y="209"/>
                      <a:pt x="432" y="181"/>
                      <a:pt x="402" y="163"/>
                    </a:cubicBezTo>
                    <a:cubicBezTo>
                      <a:pt x="424" y="123"/>
                      <a:pt x="424" y="123"/>
                      <a:pt x="424" y="123"/>
                    </a:cubicBezTo>
                    <a:cubicBezTo>
                      <a:pt x="421" y="121"/>
                      <a:pt x="411" y="116"/>
                      <a:pt x="408" y="114"/>
                    </a:cubicBezTo>
                    <a:cubicBezTo>
                      <a:pt x="388" y="155"/>
                      <a:pt x="388" y="155"/>
                      <a:pt x="388" y="155"/>
                    </a:cubicBezTo>
                    <a:cubicBezTo>
                      <a:pt x="364" y="142"/>
                      <a:pt x="337" y="136"/>
                      <a:pt x="310" y="136"/>
                    </a:cubicBezTo>
                    <a:cubicBezTo>
                      <a:pt x="214" y="136"/>
                      <a:pt x="136" y="214"/>
                      <a:pt x="136" y="311"/>
                    </a:cubicBezTo>
                    <a:cubicBezTo>
                      <a:pt x="136" y="407"/>
                      <a:pt x="214" y="485"/>
                      <a:pt x="310" y="485"/>
                    </a:cubicBezTo>
                    <a:cubicBezTo>
                      <a:pt x="310" y="530"/>
                      <a:pt x="310" y="530"/>
                      <a:pt x="310" y="530"/>
                    </a:cubicBezTo>
                    <a:cubicBezTo>
                      <a:pt x="317" y="530"/>
                      <a:pt x="324" y="530"/>
                      <a:pt x="331" y="529"/>
                    </a:cubicBezTo>
                    <a:cubicBezTo>
                      <a:pt x="335" y="574"/>
                      <a:pt x="335" y="574"/>
                      <a:pt x="335" y="574"/>
                    </a:cubicBezTo>
                    <a:cubicBezTo>
                      <a:pt x="340" y="574"/>
                      <a:pt x="351" y="572"/>
                      <a:pt x="353" y="572"/>
                    </a:cubicBezTo>
                    <a:cubicBezTo>
                      <a:pt x="362" y="617"/>
                      <a:pt x="362" y="617"/>
                      <a:pt x="362" y="617"/>
                    </a:cubicBezTo>
                    <a:cubicBezTo>
                      <a:pt x="360" y="617"/>
                      <a:pt x="340" y="620"/>
                      <a:pt x="338" y="620"/>
                    </a:cubicBezTo>
                    <a:cubicBezTo>
                      <a:pt x="332" y="575"/>
                      <a:pt x="332" y="575"/>
                      <a:pt x="332" y="575"/>
                    </a:cubicBezTo>
                    <a:cubicBezTo>
                      <a:pt x="327" y="575"/>
                      <a:pt x="321" y="576"/>
                      <a:pt x="316" y="576"/>
                    </a:cubicBezTo>
                    <a:cubicBezTo>
                      <a:pt x="318" y="621"/>
                      <a:pt x="318" y="621"/>
                      <a:pt x="318" y="621"/>
                    </a:cubicBezTo>
                    <a:cubicBezTo>
                      <a:pt x="315" y="621"/>
                      <a:pt x="313" y="621"/>
                      <a:pt x="310" y="621"/>
                    </a:cubicBezTo>
                    <a:cubicBezTo>
                      <a:pt x="139" y="621"/>
                      <a:pt x="0" y="482"/>
                      <a:pt x="0" y="311"/>
                    </a:cubicBezTo>
                    <a:cubicBezTo>
                      <a:pt x="0" y="139"/>
                      <a:pt x="139" y="0"/>
                      <a:pt x="310" y="0"/>
                    </a:cubicBezTo>
                    <a:cubicBezTo>
                      <a:pt x="313" y="0"/>
                      <a:pt x="317" y="0"/>
                      <a:pt x="320" y="0"/>
                    </a:cubicBezTo>
                    <a:cubicBezTo>
                      <a:pt x="318" y="46"/>
                      <a:pt x="318" y="46"/>
                      <a:pt x="318" y="46"/>
                    </a:cubicBezTo>
                    <a:cubicBezTo>
                      <a:pt x="324" y="46"/>
                      <a:pt x="323" y="46"/>
                      <a:pt x="329" y="47"/>
                    </a:cubicBezTo>
                    <a:cubicBezTo>
                      <a:pt x="324" y="92"/>
                      <a:pt x="324" y="92"/>
                      <a:pt x="324" y="92"/>
                    </a:cubicBezTo>
                    <a:cubicBezTo>
                      <a:pt x="327" y="92"/>
                      <a:pt x="335" y="92"/>
                      <a:pt x="338" y="92"/>
                    </a:cubicBezTo>
                    <a:cubicBezTo>
                      <a:pt x="344" y="47"/>
                      <a:pt x="344" y="47"/>
                      <a:pt x="344" y="47"/>
                    </a:cubicBezTo>
                    <a:cubicBezTo>
                      <a:pt x="348" y="48"/>
                      <a:pt x="352" y="49"/>
                      <a:pt x="356" y="49"/>
                    </a:cubicBezTo>
                    <a:cubicBezTo>
                      <a:pt x="364" y="5"/>
                      <a:pt x="364" y="5"/>
                      <a:pt x="364" y="5"/>
                    </a:cubicBezTo>
                    <a:cubicBezTo>
                      <a:pt x="375" y="7"/>
                      <a:pt x="386" y="9"/>
                      <a:pt x="397" y="12"/>
                    </a:cubicBezTo>
                    <a:cubicBezTo>
                      <a:pt x="384" y="56"/>
                      <a:pt x="384" y="56"/>
                      <a:pt x="384" y="56"/>
                    </a:cubicBezTo>
                    <a:cubicBezTo>
                      <a:pt x="390" y="58"/>
                      <a:pt x="396" y="60"/>
                      <a:pt x="402" y="62"/>
                    </a:cubicBezTo>
                    <a:cubicBezTo>
                      <a:pt x="386" y="104"/>
                      <a:pt x="386" y="104"/>
                      <a:pt x="386" y="104"/>
                    </a:cubicBezTo>
                    <a:cubicBezTo>
                      <a:pt x="388" y="105"/>
                      <a:pt x="396" y="108"/>
                      <a:pt x="398" y="109"/>
                    </a:cubicBezTo>
                    <a:cubicBezTo>
                      <a:pt x="416" y="67"/>
                      <a:pt x="416" y="67"/>
                      <a:pt x="416" y="67"/>
                    </a:cubicBezTo>
                    <a:cubicBezTo>
                      <a:pt x="431" y="73"/>
                      <a:pt x="439" y="78"/>
                      <a:pt x="453" y="87"/>
                    </a:cubicBezTo>
                    <a:cubicBezTo>
                      <a:pt x="477" y="49"/>
                      <a:pt x="477" y="49"/>
                      <a:pt x="477" y="49"/>
                    </a:cubicBezTo>
                    <a:cubicBezTo>
                      <a:pt x="493" y="59"/>
                      <a:pt x="507" y="70"/>
                      <a:pt x="521" y="83"/>
                    </a:cubicBezTo>
                    <a:cubicBezTo>
                      <a:pt x="490" y="116"/>
                      <a:pt x="490" y="116"/>
                      <a:pt x="490" y="116"/>
                    </a:cubicBezTo>
                    <a:cubicBezTo>
                      <a:pt x="488" y="114"/>
                      <a:pt x="485" y="112"/>
                      <a:pt x="483" y="110"/>
                    </a:cubicBezTo>
                    <a:cubicBezTo>
                      <a:pt x="453" y="144"/>
                      <a:pt x="453" y="144"/>
                      <a:pt x="453" y="144"/>
                    </a:cubicBezTo>
                    <a:cubicBezTo>
                      <a:pt x="462" y="152"/>
                      <a:pt x="468" y="157"/>
                      <a:pt x="475" y="166"/>
                    </a:cubicBezTo>
                    <a:cubicBezTo>
                      <a:pt x="510" y="137"/>
                      <a:pt x="510" y="137"/>
                      <a:pt x="510" y="137"/>
                    </a:cubicBezTo>
                    <a:cubicBezTo>
                      <a:pt x="506" y="134"/>
                      <a:pt x="507" y="133"/>
                      <a:pt x="503" y="130"/>
                    </a:cubicBezTo>
                    <a:cubicBezTo>
                      <a:pt x="537" y="99"/>
                      <a:pt x="537" y="99"/>
                      <a:pt x="537" y="99"/>
                    </a:cubicBezTo>
                    <a:cubicBezTo>
                      <a:pt x="547" y="109"/>
                      <a:pt x="556" y="121"/>
                      <a:pt x="565" y="133"/>
                    </a:cubicBezTo>
                    <a:cubicBezTo>
                      <a:pt x="527" y="159"/>
                      <a:pt x="527" y="159"/>
                      <a:pt x="527" y="159"/>
                    </a:cubicBezTo>
                    <a:cubicBezTo>
                      <a:pt x="524" y="155"/>
                      <a:pt x="524" y="154"/>
                      <a:pt x="521" y="150"/>
                    </a:cubicBezTo>
                    <a:cubicBezTo>
                      <a:pt x="486" y="178"/>
                      <a:pt x="486" y="178"/>
                      <a:pt x="486" y="178"/>
                    </a:cubicBezTo>
                    <a:cubicBezTo>
                      <a:pt x="496" y="191"/>
                      <a:pt x="502" y="202"/>
                      <a:pt x="509" y="217"/>
                    </a:cubicBezTo>
                    <a:cubicBezTo>
                      <a:pt x="550" y="198"/>
                      <a:pt x="550" y="198"/>
                      <a:pt x="550" y="198"/>
                    </a:cubicBezTo>
                    <a:cubicBezTo>
                      <a:pt x="547" y="193"/>
                      <a:pt x="545" y="188"/>
                      <a:pt x="542" y="183"/>
                    </a:cubicBezTo>
                    <a:cubicBezTo>
                      <a:pt x="582" y="161"/>
                      <a:pt x="582" y="161"/>
                      <a:pt x="582" y="161"/>
                    </a:cubicBezTo>
                    <a:cubicBezTo>
                      <a:pt x="588" y="171"/>
                      <a:pt x="592" y="181"/>
                      <a:pt x="597" y="191"/>
                    </a:cubicBezTo>
                    <a:cubicBezTo>
                      <a:pt x="555" y="209"/>
                      <a:pt x="555" y="209"/>
                      <a:pt x="555" y="209"/>
                    </a:cubicBezTo>
                    <a:cubicBezTo>
                      <a:pt x="560" y="221"/>
                      <a:pt x="564" y="234"/>
                      <a:pt x="568" y="247"/>
                    </a:cubicBezTo>
                    <a:cubicBezTo>
                      <a:pt x="524" y="258"/>
                      <a:pt x="524" y="258"/>
                      <a:pt x="524" y="258"/>
                    </a:cubicBezTo>
                    <a:cubicBezTo>
                      <a:pt x="526" y="269"/>
                      <a:pt x="528" y="281"/>
                      <a:pt x="529" y="293"/>
                    </a:cubicBezTo>
                    <a:cubicBezTo>
                      <a:pt x="574" y="289"/>
                      <a:pt x="574" y="289"/>
                      <a:pt x="574" y="289"/>
                    </a:cubicBezTo>
                    <a:cubicBezTo>
                      <a:pt x="575" y="293"/>
                      <a:pt x="575" y="297"/>
                      <a:pt x="575" y="301"/>
                    </a:cubicBezTo>
                    <a:cubicBezTo>
                      <a:pt x="620" y="300"/>
                      <a:pt x="620" y="300"/>
                      <a:pt x="620" y="300"/>
                    </a:cubicBezTo>
                    <a:cubicBezTo>
                      <a:pt x="620" y="303"/>
                      <a:pt x="620" y="307"/>
                      <a:pt x="620" y="311"/>
                    </a:cubicBezTo>
                    <a:cubicBezTo>
                      <a:pt x="620" y="314"/>
                      <a:pt x="620" y="318"/>
                      <a:pt x="620" y="322"/>
                    </a:cubicBezTo>
                    <a:cubicBezTo>
                      <a:pt x="575" y="320"/>
                      <a:pt x="575" y="320"/>
                      <a:pt x="575" y="320"/>
                    </a:cubicBezTo>
                    <a:cubicBezTo>
                      <a:pt x="575" y="324"/>
                      <a:pt x="575" y="328"/>
                      <a:pt x="574" y="332"/>
                    </a:cubicBezTo>
                    <a:lnTo>
                      <a:pt x="529" y="328"/>
                    </a:lnTo>
                    <a:close/>
                    <a:moveTo>
                      <a:pt x="483" y="511"/>
                    </a:moveTo>
                    <a:cubicBezTo>
                      <a:pt x="453" y="477"/>
                      <a:pt x="453" y="477"/>
                      <a:pt x="453" y="477"/>
                    </a:cubicBezTo>
                    <a:cubicBezTo>
                      <a:pt x="444" y="485"/>
                      <a:pt x="439" y="489"/>
                      <a:pt x="429" y="495"/>
                    </a:cubicBezTo>
                    <a:cubicBezTo>
                      <a:pt x="405" y="456"/>
                      <a:pt x="405" y="456"/>
                      <a:pt x="405" y="456"/>
                    </a:cubicBezTo>
                    <a:cubicBezTo>
                      <a:pt x="403" y="458"/>
                      <a:pt x="386" y="468"/>
                      <a:pt x="386" y="468"/>
                    </a:cubicBezTo>
                    <a:cubicBezTo>
                      <a:pt x="408" y="507"/>
                      <a:pt x="408" y="507"/>
                      <a:pt x="408" y="507"/>
                    </a:cubicBezTo>
                    <a:cubicBezTo>
                      <a:pt x="408" y="507"/>
                      <a:pt x="424" y="499"/>
                      <a:pt x="425" y="498"/>
                    </a:cubicBezTo>
                    <a:cubicBezTo>
                      <a:pt x="448" y="537"/>
                      <a:pt x="448" y="537"/>
                      <a:pt x="448" y="537"/>
                    </a:cubicBezTo>
                    <a:cubicBezTo>
                      <a:pt x="458" y="531"/>
                      <a:pt x="467" y="524"/>
                      <a:pt x="476" y="517"/>
                    </a:cubicBezTo>
                    <a:cubicBezTo>
                      <a:pt x="504" y="553"/>
                      <a:pt x="504" y="553"/>
                      <a:pt x="504" y="553"/>
                    </a:cubicBezTo>
                    <a:cubicBezTo>
                      <a:pt x="510" y="548"/>
                      <a:pt x="516" y="543"/>
                      <a:pt x="521" y="538"/>
                    </a:cubicBezTo>
                    <a:cubicBezTo>
                      <a:pt x="490" y="505"/>
                      <a:pt x="490" y="505"/>
                      <a:pt x="490" y="505"/>
                    </a:cubicBezTo>
                    <a:cubicBezTo>
                      <a:pt x="488" y="507"/>
                      <a:pt x="485" y="509"/>
                      <a:pt x="483" y="511"/>
                    </a:cubicBezTo>
                    <a:close/>
                    <a:moveTo>
                      <a:pt x="386" y="565"/>
                    </a:moveTo>
                    <a:cubicBezTo>
                      <a:pt x="397" y="561"/>
                      <a:pt x="409" y="557"/>
                      <a:pt x="420" y="552"/>
                    </a:cubicBezTo>
                    <a:cubicBezTo>
                      <a:pt x="438" y="593"/>
                      <a:pt x="438" y="593"/>
                      <a:pt x="438" y="593"/>
                    </a:cubicBezTo>
                    <a:cubicBezTo>
                      <a:pt x="448" y="589"/>
                      <a:pt x="458" y="584"/>
                      <a:pt x="468" y="578"/>
                    </a:cubicBezTo>
                    <a:cubicBezTo>
                      <a:pt x="445" y="539"/>
                      <a:pt x="445" y="539"/>
                      <a:pt x="445" y="539"/>
                    </a:cubicBezTo>
                    <a:cubicBezTo>
                      <a:pt x="443" y="539"/>
                      <a:pt x="431" y="546"/>
                      <a:pt x="430" y="547"/>
                    </a:cubicBezTo>
                    <a:cubicBezTo>
                      <a:pt x="408" y="507"/>
                      <a:pt x="408" y="507"/>
                      <a:pt x="408" y="507"/>
                    </a:cubicBezTo>
                    <a:cubicBezTo>
                      <a:pt x="397" y="513"/>
                      <a:pt x="385" y="518"/>
                      <a:pt x="373" y="521"/>
                    </a:cubicBezTo>
                    <a:lnTo>
                      <a:pt x="386" y="565"/>
                    </a:lnTo>
                    <a:close/>
                  </a:path>
                </a:pathLst>
              </a:custGeom>
              <a:solidFill>
                <a:srgbClr val="FF67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a:defRPr/>
                </a:pPr>
                <a:endParaRPr lang="en-US">
                  <a:solidFill>
                    <a:prstClr val="black"/>
                  </a:solidFill>
                  <a:latin typeface="Calibri" panose="020F0502020204030204"/>
                </a:endParaRPr>
              </a:p>
            </p:txBody>
          </p:sp>
        </p:grpSp>
      </p:grpSp>
      <p:sp>
        <p:nvSpPr>
          <p:cNvPr id="155" name="Rectangle 154">
            <a:extLst>
              <a:ext uri="{FF2B5EF4-FFF2-40B4-BE49-F238E27FC236}">
                <a16:creationId xmlns:a16="http://schemas.microsoft.com/office/drawing/2014/main" id="{643322A0-8261-41FF-BCAB-620644F6C2C7}"/>
              </a:ext>
            </a:extLst>
          </p:cNvPr>
          <p:cNvSpPr/>
          <p:nvPr/>
        </p:nvSpPr>
        <p:spPr>
          <a:xfrm>
            <a:off x="768803" y="3563630"/>
            <a:ext cx="375759" cy="68142"/>
          </a:xfrm>
          <a:prstGeom prst="rect">
            <a:avLst/>
          </a:prstGeom>
          <a:solidFill>
            <a:srgbClr val="DAC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pic>
        <p:nvPicPr>
          <p:cNvPr id="1026" name="Picture 2" descr="Oracle Logo | The most famous brands and company logos in the world">
            <a:extLst>
              <a:ext uri="{FF2B5EF4-FFF2-40B4-BE49-F238E27FC236}">
                <a16:creationId xmlns:a16="http://schemas.microsoft.com/office/drawing/2014/main" id="{9CC406CB-36C7-1F48-9FF4-C75DAAD1848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94662" y="3266425"/>
            <a:ext cx="484110" cy="272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gh Resolution - SAP Logo">
            <a:extLst>
              <a:ext uri="{FF2B5EF4-FFF2-40B4-BE49-F238E27FC236}">
                <a16:creationId xmlns:a16="http://schemas.microsoft.com/office/drawing/2014/main" id="{CB420506-25D4-6C42-B988-731060A1BD7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52538" y="3652895"/>
            <a:ext cx="368358" cy="368358"/>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223" descr="The 5 Components of Azure DevOps - ParkMyCloud">
            <a:extLst>
              <a:ext uri="{FF2B5EF4-FFF2-40B4-BE49-F238E27FC236}">
                <a16:creationId xmlns:a16="http://schemas.microsoft.com/office/drawing/2014/main" id="{484B4BBD-4631-45E0-8D89-5AD17DDA3C6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793" y="3899143"/>
            <a:ext cx="464034" cy="290021"/>
          </a:xfrm>
          <a:prstGeom prst="rect">
            <a:avLst/>
          </a:prstGeom>
          <a:noFill/>
          <a:extLst>
            <a:ext uri="{909E8E84-426E-40DD-AFC4-6F175D3DCCD1}">
              <a14:hiddenFill xmlns:a14="http://schemas.microsoft.com/office/drawing/2010/main">
                <a:solidFill>
                  <a:srgbClr val="FFFFFF"/>
                </a:solidFill>
              </a14:hiddenFill>
            </a:ext>
          </a:extLst>
        </p:spPr>
      </p:pic>
      <p:pic>
        <p:nvPicPr>
          <p:cNvPr id="228" name="Picture 4" descr="JIRA - Project Management and Bug Tracking | Online -- Goa">
            <a:extLst>
              <a:ext uri="{FF2B5EF4-FFF2-40B4-BE49-F238E27FC236}">
                <a16:creationId xmlns:a16="http://schemas.microsoft.com/office/drawing/2014/main" id="{137CF1DE-D0C7-46E4-9E62-4F322E2EF88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8426" y="3470355"/>
            <a:ext cx="424488" cy="254693"/>
          </a:xfrm>
          <a:prstGeom prst="rect">
            <a:avLst/>
          </a:prstGeom>
          <a:noFill/>
          <a:extLst>
            <a:ext uri="{909E8E84-426E-40DD-AFC4-6F175D3DCCD1}">
              <a14:hiddenFill xmlns:a14="http://schemas.microsoft.com/office/drawing/2010/main">
                <a:solidFill>
                  <a:srgbClr val="FFFFFF"/>
                </a:solidFill>
              </a14:hiddenFill>
            </a:ext>
          </a:extLst>
        </p:spPr>
      </p:pic>
      <p:sp>
        <p:nvSpPr>
          <p:cNvPr id="229" name="Rounded Rectangle 103">
            <a:extLst>
              <a:ext uri="{FF2B5EF4-FFF2-40B4-BE49-F238E27FC236}">
                <a16:creationId xmlns:a16="http://schemas.microsoft.com/office/drawing/2014/main" id="{2A3488C9-991A-4000-A9B4-20E5480BF5D8}"/>
              </a:ext>
            </a:extLst>
          </p:cNvPr>
          <p:cNvSpPr/>
          <p:nvPr/>
        </p:nvSpPr>
        <p:spPr>
          <a:xfrm>
            <a:off x="87390" y="3291634"/>
            <a:ext cx="535381" cy="1049065"/>
          </a:xfrm>
          <a:prstGeom prst="roundRect">
            <a:avLst/>
          </a:prstGeom>
          <a:noFill/>
          <a:ln w="25400">
            <a:solidFill>
              <a:srgbClr val="E7E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230" name="Triangle 110">
            <a:extLst>
              <a:ext uri="{FF2B5EF4-FFF2-40B4-BE49-F238E27FC236}">
                <a16:creationId xmlns:a16="http://schemas.microsoft.com/office/drawing/2014/main" id="{F87C993F-9D37-4158-BA00-07B1E1066A2A}"/>
              </a:ext>
            </a:extLst>
          </p:cNvPr>
          <p:cNvSpPr/>
          <p:nvPr/>
        </p:nvSpPr>
        <p:spPr>
          <a:xfrm rot="5400000">
            <a:off x="1041092" y="3508341"/>
            <a:ext cx="188430" cy="169423"/>
          </a:xfrm>
          <a:prstGeom prst="triangle">
            <a:avLst/>
          </a:prstGeom>
          <a:solidFill>
            <a:srgbClr val="DAC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grpSp>
        <p:nvGrpSpPr>
          <p:cNvPr id="2" name="Group 1">
            <a:extLst>
              <a:ext uri="{FF2B5EF4-FFF2-40B4-BE49-F238E27FC236}">
                <a16:creationId xmlns:a16="http://schemas.microsoft.com/office/drawing/2014/main" id="{9F2B50FA-16A8-4BBC-ADC4-508AF172FC07}"/>
              </a:ext>
            </a:extLst>
          </p:cNvPr>
          <p:cNvGrpSpPr/>
          <p:nvPr/>
        </p:nvGrpSpPr>
        <p:grpSpPr>
          <a:xfrm>
            <a:off x="7839621" y="3323974"/>
            <a:ext cx="451216" cy="188430"/>
            <a:chOff x="921202" y="3651237"/>
            <a:chExt cx="451216" cy="188430"/>
          </a:xfrm>
        </p:grpSpPr>
        <p:sp>
          <p:nvSpPr>
            <p:cNvPr id="233" name="Rectangle 232">
              <a:extLst>
                <a:ext uri="{FF2B5EF4-FFF2-40B4-BE49-F238E27FC236}">
                  <a16:creationId xmlns:a16="http://schemas.microsoft.com/office/drawing/2014/main" id="{1D18BD7E-72B0-44DC-BA5D-D92163A871CC}"/>
                </a:ext>
              </a:extLst>
            </p:cNvPr>
            <p:cNvSpPr/>
            <p:nvPr/>
          </p:nvSpPr>
          <p:spPr>
            <a:xfrm>
              <a:off x="921202" y="3716030"/>
              <a:ext cx="375759" cy="68142"/>
            </a:xfrm>
            <a:prstGeom prst="rect">
              <a:avLst/>
            </a:prstGeom>
            <a:solidFill>
              <a:srgbClr val="DAC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234" name="Triangle 110">
              <a:extLst>
                <a:ext uri="{FF2B5EF4-FFF2-40B4-BE49-F238E27FC236}">
                  <a16:creationId xmlns:a16="http://schemas.microsoft.com/office/drawing/2014/main" id="{1BCC56BD-80D4-4AFC-8083-DC566EBF6BB8}"/>
                </a:ext>
              </a:extLst>
            </p:cNvPr>
            <p:cNvSpPr/>
            <p:nvPr/>
          </p:nvSpPr>
          <p:spPr>
            <a:xfrm rot="5400000">
              <a:off x="1193492" y="3660740"/>
              <a:ext cx="188430" cy="169423"/>
            </a:xfrm>
            <a:prstGeom prst="triangle">
              <a:avLst/>
            </a:prstGeom>
            <a:solidFill>
              <a:srgbClr val="DAC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grpSp>
      <p:sp>
        <p:nvSpPr>
          <p:cNvPr id="235" name="Rounded Rectangle 103">
            <a:extLst>
              <a:ext uri="{FF2B5EF4-FFF2-40B4-BE49-F238E27FC236}">
                <a16:creationId xmlns:a16="http://schemas.microsoft.com/office/drawing/2014/main" id="{A9E75ABF-AB7A-4FBD-9ED2-BB6B63E45B3A}"/>
              </a:ext>
            </a:extLst>
          </p:cNvPr>
          <p:cNvSpPr/>
          <p:nvPr/>
        </p:nvSpPr>
        <p:spPr>
          <a:xfrm>
            <a:off x="8469028" y="3099822"/>
            <a:ext cx="535381" cy="1049065"/>
          </a:xfrm>
          <a:prstGeom prst="roundRect">
            <a:avLst/>
          </a:prstGeom>
          <a:noFill/>
          <a:ln w="25400">
            <a:solidFill>
              <a:srgbClr val="E7E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236" name="Rectangle 235">
            <a:extLst>
              <a:ext uri="{FF2B5EF4-FFF2-40B4-BE49-F238E27FC236}">
                <a16:creationId xmlns:a16="http://schemas.microsoft.com/office/drawing/2014/main" id="{86726DD2-E613-4F2F-9213-5E63CF898DBB}"/>
              </a:ext>
            </a:extLst>
          </p:cNvPr>
          <p:cNvSpPr/>
          <p:nvPr/>
        </p:nvSpPr>
        <p:spPr>
          <a:xfrm>
            <a:off x="6194869" y="4566737"/>
            <a:ext cx="1811989" cy="87301"/>
          </a:xfrm>
          <a:prstGeom prst="rect">
            <a:avLst/>
          </a:prstGeom>
          <a:solidFill>
            <a:srgbClr val="DAC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pic>
        <p:nvPicPr>
          <p:cNvPr id="237" name="Graphic 236">
            <a:extLst>
              <a:ext uri="{FF2B5EF4-FFF2-40B4-BE49-F238E27FC236}">
                <a16:creationId xmlns:a16="http://schemas.microsoft.com/office/drawing/2014/main" id="{2698E1DA-0A93-4FBC-AA48-B509BB738DF7}"/>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l="1" r="10088" b="17755"/>
          <a:stretch/>
        </p:blipFill>
        <p:spPr>
          <a:xfrm>
            <a:off x="7826847" y="3709593"/>
            <a:ext cx="285798" cy="675211"/>
          </a:xfrm>
          <a:prstGeom prst="rect">
            <a:avLst/>
          </a:prstGeom>
        </p:spPr>
      </p:pic>
      <p:sp>
        <p:nvSpPr>
          <p:cNvPr id="238" name="Triangle 187">
            <a:extLst>
              <a:ext uri="{FF2B5EF4-FFF2-40B4-BE49-F238E27FC236}">
                <a16:creationId xmlns:a16="http://schemas.microsoft.com/office/drawing/2014/main" id="{3020FF3D-D217-44DB-B859-D81B0D0C8DF1}"/>
              </a:ext>
            </a:extLst>
          </p:cNvPr>
          <p:cNvSpPr/>
          <p:nvPr/>
        </p:nvSpPr>
        <p:spPr>
          <a:xfrm rot="16200000">
            <a:off x="6044110" y="4517208"/>
            <a:ext cx="188430" cy="169423"/>
          </a:xfrm>
          <a:prstGeom prst="triangle">
            <a:avLst/>
          </a:prstGeom>
          <a:solidFill>
            <a:srgbClr val="DAC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pic>
        <p:nvPicPr>
          <p:cNvPr id="240" name="Graphic 239">
            <a:extLst>
              <a:ext uri="{FF2B5EF4-FFF2-40B4-BE49-F238E27FC236}">
                <a16:creationId xmlns:a16="http://schemas.microsoft.com/office/drawing/2014/main" id="{D44E9AAF-45AD-472E-A0B1-60162EBCD7F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10800000" flipH="1">
            <a:off x="7860201" y="3781575"/>
            <a:ext cx="265726" cy="876454"/>
          </a:xfrm>
          <a:prstGeom prst="rect">
            <a:avLst/>
          </a:prstGeom>
        </p:spPr>
      </p:pic>
      <p:sp>
        <p:nvSpPr>
          <p:cNvPr id="241" name="Rectangle 240">
            <a:extLst>
              <a:ext uri="{FF2B5EF4-FFF2-40B4-BE49-F238E27FC236}">
                <a16:creationId xmlns:a16="http://schemas.microsoft.com/office/drawing/2014/main" id="{82749236-A322-4439-9E89-5F63C2CA23D2}"/>
              </a:ext>
            </a:extLst>
          </p:cNvPr>
          <p:cNvSpPr/>
          <p:nvPr/>
        </p:nvSpPr>
        <p:spPr>
          <a:xfrm>
            <a:off x="1300668" y="4566737"/>
            <a:ext cx="1619411" cy="83793"/>
          </a:xfrm>
          <a:prstGeom prst="rect">
            <a:avLst/>
          </a:prstGeom>
          <a:solidFill>
            <a:srgbClr val="DAC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244" name="Triangle 163">
            <a:extLst>
              <a:ext uri="{FF2B5EF4-FFF2-40B4-BE49-F238E27FC236}">
                <a16:creationId xmlns:a16="http://schemas.microsoft.com/office/drawing/2014/main" id="{63FB548B-960D-44CC-AA03-D94EE236B7E5}"/>
              </a:ext>
            </a:extLst>
          </p:cNvPr>
          <p:cNvSpPr/>
          <p:nvPr/>
        </p:nvSpPr>
        <p:spPr>
          <a:xfrm rot="16200000" flipV="1">
            <a:off x="1043446" y="3875697"/>
            <a:ext cx="204494" cy="169423"/>
          </a:xfrm>
          <a:prstGeom prst="triangle">
            <a:avLst/>
          </a:prstGeom>
          <a:solidFill>
            <a:srgbClr val="DAC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pic>
        <p:nvPicPr>
          <p:cNvPr id="245" name="Graphic 244">
            <a:extLst>
              <a:ext uri="{FF2B5EF4-FFF2-40B4-BE49-F238E27FC236}">
                <a16:creationId xmlns:a16="http://schemas.microsoft.com/office/drawing/2014/main" id="{5AC502C9-9B04-48AB-BF22-73A76FB4BDE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16200000" flipH="1">
            <a:off x="1121937" y="4079439"/>
            <a:ext cx="265726" cy="876454"/>
          </a:xfrm>
          <a:prstGeom prst="rect">
            <a:avLst/>
          </a:prstGeom>
        </p:spPr>
      </p:pic>
      <p:pic>
        <p:nvPicPr>
          <p:cNvPr id="246" name="Graphic 245">
            <a:extLst>
              <a:ext uri="{FF2B5EF4-FFF2-40B4-BE49-F238E27FC236}">
                <a16:creationId xmlns:a16="http://schemas.microsoft.com/office/drawing/2014/main" id="{3445CD66-C8FE-41ED-B577-D1E6C89CCAD7}"/>
              </a:ext>
            </a:extLst>
          </p:cNvPr>
          <p:cNvPicPr>
            <a:picLocks noChangeAspect="1"/>
          </p:cNvPicPr>
          <p:nvPr/>
        </p:nvPicPr>
        <p:blipFill rotWithShape="1">
          <a:blip r:embed="rId16">
            <a:extLst>
              <a:ext uri="{96DAC541-7B7A-43D3-8B79-37D633B846F1}">
                <asvg:svgBlip xmlns:asvg="http://schemas.microsoft.com/office/drawing/2016/SVG/main" r:embed="rId18"/>
              </a:ext>
            </a:extLst>
          </a:blip>
          <a:srcRect t="1" b="-50234"/>
          <a:stretch/>
        </p:blipFill>
        <p:spPr>
          <a:xfrm rot="10800000" flipV="1">
            <a:off x="826460" y="3916427"/>
            <a:ext cx="257694" cy="888301"/>
          </a:xfrm>
          <a:prstGeom prst="rect">
            <a:avLst/>
          </a:prstGeom>
        </p:spPr>
      </p:pic>
      <p:sp>
        <p:nvSpPr>
          <p:cNvPr id="15" name="Rectangle 14">
            <a:extLst>
              <a:ext uri="{FF2B5EF4-FFF2-40B4-BE49-F238E27FC236}">
                <a16:creationId xmlns:a16="http://schemas.microsoft.com/office/drawing/2014/main" id="{EFE7BCB5-9289-8143-AF61-C7AD66833402}"/>
              </a:ext>
            </a:extLst>
          </p:cNvPr>
          <p:cNvSpPr/>
          <p:nvPr/>
        </p:nvSpPr>
        <p:spPr>
          <a:xfrm>
            <a:off x="423134" y="4347772"/>
            <a:ext cx="961035" cy="423353"/>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defTabSz="685766">
              <a:defRPr/>
            </a:pPr>
            <a:r>
              <a:rPr lang="en-US" sz="800">
                <a:solidFill>
                  <a:srgbClr val="3C3C3C"/>
                </a:solidFill>
                <a:latin typeface="Lato" panose="020F0502020204030203" pitchFamily="34" charset="77"/>
              </a:rPr>
              <a:t>Send budget for strategic projects &amp; products</a:t>
            </a:r>
          </a:p>
        </p:txBody>
      </p:sp>
      <p:sp>
        <p:nvSpPr>
          <p:cNvPr id="167" name="Rectangle 166">
            <a:extLst>
              <a:ext uri="{FF2B5EF4-FFF2-40B4-BE49-F238E27FC236}">
                <a16:creationId xmlns:a16="http://schemas.microsoft.com/office/drawing/2014/main" id="{6FF928A1-EA68-7B41-8BA4-8E7A25ACC96A}"/>
              </a:ext>
            </a:extLst>
          </p:cNvPr>
          <p:cNvSpPr/>
          <p:nvPr/>
        </p:nvSpPr>
        <p:spPr>
          <a:xfrm>
            <a:off x="7510823" y="4378464"/>
            <a:ext cx="961035" cy="423353"/>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defTabSz="685766">
              <a:defRPr/>
            </a:pPr>
            <a:r>
              <a:rPr lang="en-US" sz="800">
                <a:solidFill>
                  <a:srgbClr val="1E2024"/>
                </a:solidFill>
                <a:latin typeface="Lato"/>
              </a:rPr>
              <a:t>Act on future planning cycles</a:t>
            </a:r>
            <a:endParaRPr lang="en-US" sz="1200">
              <a:solidFill>
                <a:srgbClr val="1E2024"/>
              </a:solidFill>
              <a:latin typeface="Lato"/>
            </a:endParaRPr>
          </a:p>
        </p:txBody>
      </p:sp>
      <p:sp>
        <p:nvSpPr>
          <p:cNvPr id="247" name="Rectangle 246">
            <a:extLst>
              <a:ext uri="{FF2B5EF4-FFF2-40B4-BE49-F238E27FC236}">
                <a16:creationId xmlns:a16="http://schemas.microsoft.com/office/drawing/2014/main" id="{629FFBA5-5C47-45FD-B639-17CE29785919}"/>
              </a:ext>
            </a:extLst>
          </p:cNvPr>
          <p:cNvSpPr/>
          <p:nvPr/>
        </p:nvSpPr>
        <p:spPr>
          <a:xfrm rot="16200000">
            <a:off x="311341" y="2276140"/>
            <a:ext cx="1284499" cy="95333"/>
          </a:xfrm>
          <a:prstGeom prst="rect">
            <a:avLst/>
          </a:prstGeom>
          <a:solidFill>
            <a:srgbClr val="C9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248" name="Rectangle 247">
            <a:extLst>
              <a:ext uri="{FF2B5EF4-FFF2-40B4-BE49-F238E27FC236}">
                <a16:creationId xmlns:a16="http://schemas.microsoft.com/office/drawing/2014/main" id="{F79EF266-7FA7-481C-8FF0-8F23B6F9689E}"/>
              </a:ext>
            </a:extLst>
          </p:cNvPr>
          <p:cNvSpPr/>
          <p:nvPr/>
        </p:nvSpPr>
        <p:spPr>
          <a:xfrm rot="16200000">
            <a:off x="7345207" y="2282874"/>
            <a:ext cx="1405485" cy="109324"/>
          </a:xfrm>
          <a:prstGeom prst="rect">
            <a:avLst/>
          </a:prstGeom>
          <a:solidFill>
            <a:srgbClr val="C9E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sp>
        <p:nvSpPr>
          <p:cNvPr id="162" name="Rectangle 161">
            <a:extLst>
              <a:ext uri="{FF2B5EF4-FFF2-40B4-BE49-F238E27FC236}">
                <a16:creationId xmlns:a16="http://schemas.microsoft.com/office/drawing/2014/main" id="{C2A53CAB-5D18-4382-94E9-FF7EAA0C4CE7}"/>
              </a:ext>
            </a:extLst>
          </p:cNvPr>
          <p:cNvSpPr/>
          <p:nvPr/>
        </p:nvSpPr>
        <p:spPr>
          <a:xfrm>
            <a:off x="1532883" y="1915669"/>
            <a:ext cx="1207709" cy="25787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defTabSz="685766">
              <a:defRPr/>
            </a:pPr>
            <a:r>
              <a:rPr lang="en-US" sz="800">
                <a:solidFill>
                  <a:srgbClr val="3C3C3C"/>
                </a:solidFill>
                <a:latin typeface="Lato" panose="020F0502020204030203" pitchFamily="34" charset="77"/>
              </a:rPr>
              <a:t>Align Work &amp; Strategy</a:t>
            </a:r>
          </a:p>
        </p:txBody>
      </p:sp>
      <p:sp>
        <p:nvSpPr>
          <p:cNvPr id="163" name="Rectangle 162">
            <a:extLst>
              <a:ext uri="{FF2B5EF4-FFF2-40B4-BE49-F238E27FC236}">
                <a16:creationId xmlns:a16="http://schemas.microsoft.com/office/drawing/2014/main" id="{3433DD56-4CA2-4B65-92A5-B710FD25E916}"/>
              </a:ext>
            </a:extLst>
          </p:cNvPr>
          <p:cNvSpPr/>
          <p:nvPr/>
        </p:nvSpPr>
        <p:spPr>
          <a:xfrm>
            <a:off x="3086535" y="1909269"/>
            <a:ext cx="1207709" cy="25787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defTabSz="685766">
              <a:defRPr/>
            </a:pPr>
            <a:r>
              <a:rPr lang="en-US" sz="800">
                <a:solidFill>
                  <a:srgbClr val="3C3C3C"/>
                </a:solidFill>
                <a:latin typeface="Lato"/>
              </a:rPr>
              <a:t>Fund Work</a:t>
            </a:r>
            <a:endParaRPr lang="en-US">
              <a:solidFill>
                <a:prstClr val="white"/>
              </a:solidFill>
              <a:latin typeface="Calibri" panose="020F0502020204030204"/>
            </a:endParaRPr>
          </a:p>
        </p:txBody>
      </p:sp>
      <p:sp>
        <p:nvSpPr>
          <p:cNvPr id="164" name="Rectangle 163">
            <a:extLst>
              <a:ext uri="{FF2B5EF4-FFF2-40B4-BE49-F238E27FC236}">
                <a16:creationId xmlns:a16="http://schemas.microsoft.com/office/drawing/2014/main" id="{89C7CEB9-DC74-42F2-BC5F-318BA3FD8D4A}"/>
              </a:ext>
            </a:extLst>
          </p:cNvPr>
          <p:cNvSpPr/>
          <p:nvPr/>
        </p:nvSpPr>
        <p:spPr>
          <a:xfrm>
            <a:off x="4641248" y="1935633"/>
            <a:ext cx="1207709" cy="25787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defTabSz="685766">
              <a:defRPr/>
            </a:pPr>
            <a:r>
              <a:rPr lang="en-US" sz="800">
                <a:solidFill>
                  <a:srgbClr val="3C3C3C"/>
                </a:solidFill>
                <a:latin typeface="Lato" panose="020F0502020204030203" pitchFamily="34" charset="77"/>
              </a:rPr>
              <a:t>Execute &amp; Measure</a:t>
            </a:r>
          </a:p>
        </p:txBody>
      </p:sp>
      <p:sp>
        <p:nvSpPr>
          <p:cNvPr id="165" name="Rectangle 164">
            <a:extLst>
              <a:ext uri="{FF2B5EF4-FFF2-40B4-BE49-F238E27FC236}">
                <a16:creationId xmlns:a16="http://schemas.microsoft.com/office/drawing/2014/main" id="{0375025E-B842-405E-A4EB-748981B091DF}"/>
              </a:ext>
            </a:extLst>
          </p:cNvPr>
          <p:cNvSpPr/>
          <p:nvPr/>
        </p:nvSpPr>
        <p:spPr>
          <a:xfrm>
            <a:off x="6287212" y="1913508"/>
            <a:ext cx="1207709" cy="25787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defTabSz="685766">
              <a:defRPr/>
            </a:pPr>
            <a:r>
              <a:rPr lang="en-US" sz="800">
                <a:solidFill>
                  <a:srgbClr val="3C3C3C"/>
                </a:solidFill>
                <a:latin typeface="Lato" panose="020F0502020204030203" pitchFamily="34" charset="77"/>
              </a:rPr>
              <a:t>Analyze &amp; Act</a:t>
            </a:r>
          </a:p>
        </p:txBody>
      </p:sp>
      <p:pic>
        <p:nvPicPr>
          <p:cNvPr id="168" name="Picture 4" descr="Sign Up | Targetprocess | Visual Management Software">
            <a:extLst>
              <a:ext uri="{FF2B5EF4-FFF2-40B4-BE49-F238E27FC236}">
                <a16:creationId xmlns:a16="http://schemas.microsoft.com/office/drawing/2014/main" id="{D44A0478-73FB-4658-B5C3-959AAA84EE2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5634"/>
          <a:stretch/>
        </p:blipFill>
        <p:spPr bwMode="auto">
          <a:xfrm>
            <a:off x="2895739" y="1396084"/>
            <a:ext cx="266541" cy="2743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6" name="Rectangle 155">
            <a:extLst>
              <a:ext uri="{FF2B5EF4-FFF2-40B4-BE49-F238E27FC236}">
                <a16:creationId xmlns:a16="http://schemas.microsoft.com/office/drawing/2014/main" id="{91D74FF8-01C6-4C35-BCEA-C64F85D1BF0E}"/>
              </a:ext>
            </a:extLst>
          </p:cNvPr>
          <p:cNvSpPr/>
          <p:nvPr/>
        </p:nvSpPr>
        <p:spPr>
          <a:xfrm>
            <a:off x="3800104" y="951100"/>
            <a:ext cx="1207709" cy="25787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lIns="68580" tIns="34290" rIns="68580" bIns="34290" rtlCol="0" anchor="ctr"/>
          <a:lstStyle/>
          <a:p>
            <a:pPr algn="ctr" defTabSz="685766">
              <a:defRPr/>
            </a:pPr>
            <a:r>
              <a:rPr lang="en-US" sz="800" dirty="0">
                <a:solidFill>
                  <a:srgbClr val="3C3C3C"/>
                </a:solidFill>
                <a:latin typeface="Lato"/>
              </a:rPr>
              <a:t>Idea creation</a:t>
            </a:r>
          </a:p>
        </p:txBody>
      </p:sp>
      <p:grpSp>
        <p:nvGrpSpPr>
          <p:cNvPr id="158" name="Group 157">
            <a:extLst>
              <a:ext uri="{FF2B5EF4-FFF2-40B4-BE49-F238E27FC236}">
                <a16:creationId xmlns:a16="http://schemas.microsoft.com/office/drawing/2014/main" id="{355EC376-9D57-4199-9172-86A3E119418B}"/>
              </a:ext>
            </a:extLst>
          </p:cNvPr>
          <p:cNvGrpSpPr/>
          <p:nvPr/>
        </p:nvGrpSpPr>
        <p:grpSpPr>
          <a:xfrm>
            <a:off x="3754496" y="2128385"/>
            <a:ext cx="266541" cy="274320"/>
            <a:chOff x="2016891" y="2075004"/>
            <a:chExt cx="266541" cy="274320"/>
          </a:xfrm>
        </p:grpSpPr>
        <p:sp>
          <p:nvSpPr>
            <p:cNvPr id="159" name="Oval 158">
              <a:extLst>
                <a:ext uri="{FF2B5EF4-FFF2-40B4-BE49-F238E27FC236}">
                  <a16:creationId xmlns:a16="http://schemas.microsoft.com/office/drawing/2014/main" id="{63BDB01D-F4D1-432C-9543-9F5DE7A2FE78}"/>
                </a:ext>
              </a:extLst>
            </p:cNvPr>
            <p:cNvSpPr/>
            <p:nvPr/>
          </p:nvSpPr>
          <p:spPr>
            <a:xfrm>
              <a:off x="2048118" y="2103589"/>
              <a:ext cx="217151" cy="2171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Calibri" panose="020F0502020204030204"/>
              </a:endParaRPr>
            </a:p>
          </p:txBody>
        </p:sp>
        <p:pic>
          <p:nvPicPr>
            <p:cNvPr id="160" name="Picture 4" descr="Sign Up | Targetprocess | Visual Management Software">
              <a:extLst>
                <a:ext uri="{FF2B5EF4-FFF2-40B4-BE49-F238E27FC236}">
                  <a16:creationId xmlns:a16="http://schemas.microsoft.com/office/drawing/2014/main" id="{2235BB87-1167-4AD0-A547-6E1DA9026FA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5634"/>
            <a:stretch/>
          </p:blipFill>
          <p:spPr bwMode="auto">
            <a:xfrm>
              <a:off x="2016891" y="2075004"/>
              <a:ext cx="266541" cy="274320"/>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8429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516A-A2DB-6E46-AC32-DB27903307FB}"/>
              </a:ext>
            </a:extLst>
          </p:cNvPr>
          <p:cNvSpPr>
            <a:spLocks noGrp="1"/>
          </p:cNvSpPr>
          <p:nvPr>
            <p:ph type="ctrTitle"/>
          </p:nvPr>
        </p:nvSpPr>
        <p:spPr>
          <a:xfrm>
            <a:off x="416859" y="484752"/>
            <a:ext cx="8190210" cy="492346"/>
          </a:xfrm>
        </p:spPr>
        <p:txBody>
          <a:bodyPr/>
          <a:lstStyle/>
          <a:p>
            <a:r>
              <a:rPr lang="en-US"/>
              <a:t>Panel Discussion</a:t>
            </a:r>
          </a:p>
        </p:txBody>
      </p:sp>
      <p:sp>
        <p:nvSpPr>
          <p:cNvPr id="4" name="Text Placeholder 2">
            <a:extLst>
              <a:ext uri="{FF2B5EF4-FFF2-40B4-BE49-F238E27FC236}">
                <a16:creationId xmlns:a16="http://schemas.microsoft.com/office/drawing/2014/main" id="{67E7CE1C-CAF6-4757-9720-3C12E5D796D6}"/>
              </a:ext>
            </a:extLst>
          </p:cNvPr>
          <p:cNvSpPr txBox="1">
            <a:spLocks/>
          </p:cNvSpPr>
          <p:nvPr/>
        </p:nvSpPr>
        <p:spPr>
          <a:xfrm>
            <a:off x="409499" y="3094347"/>
            <a:ext cx="1106636" cy="194792"/>
          </a:xfrm>
          <a:prstGeom prst="rect">
            <a:avLst/>
          </a:prstGeom>
        </p:spPr>
        <p:txBody>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0" indent="0" algn="ctr" fontAlgn="auto">
              <a:spcAft>
                <a:spcPts val="0"/>
              </a:spcAft>
              <a:buNone/>
            </a:pPr>
            <a:r>
              <a:rPr lang="en-US" sz="1000" b="1" dirty="0"/>
              <a:t>Phil Alfano</a:t>
            </a:r>
          </a:p>
        </p:txBody>
      </p:sp>
      <p:sp>
        <p:nvSpPr>
          <p:cNvPr id="5" name="Text Placeholder 3">
            <a:extLst>
              <a:ext uri="{FF2B5EF4-FFF2-40B4-BE49-F238E27FC236}">
                <a16:creationId xmlns:a16="http://schemas.microsoft.com/office/drawing/2014/main" id="{34C61DD3-BCBC-41F1-8BD6-C702349EC747}"/>
              </a:ext>
            </a:extLst>
          </p:cNvPr>
          <p:cNvSpPr txBox="1">
            <a:spLocks/>
          </p:cNvSpPr>
          <p:nvPr/>
        </p:nvSpPr>
        <p:spPr>
          <a:xfrm>
            <a:off x="231888" y="3289139"/>
            <a:ext cx="1461858" cy="207449"/>
          </a:xfrm>
          <a:prstGeom prst="rect">
            <a:avLst/>
          </a:prstGeom>
        </p:spPr>
        <p:txBody>
          <a:bodyPr>
            <a:noAutofit/>
          </a:bodyPr>
          <a:lstStyle>
            <a:lvl1pPr marL="228600" indent="-228600" algn="l" defTabSz="913708" rtl="0" eaLnBrk="1" latinLnBrk="0" hangingPunct="1">
              <a:spcBef>
                <a:spcPct val="20000"/>
              </a:spcBef>
              <a:buClr>
                <a:schemeClr val="accent2"/>
              </a:buClr>
              <a:buSzPct val="100000"/>
              <a:buFont typeface="Wingdings" panose="05000000000000000000" pitchFamily="2" charset="2"/>
              <a:buChar char=""/>
              <a:defRPr lang="en-US" sz="2100" b="0" kern="1200" dirty="0" smtClean="0">
                <a:solidFill>
                  <a:schemeClr val="tx1"/>
                </a:solidFill>
                <a:latin typeface="+mn-lt"/>
                <a:ea typeface="+mn-ea"/>
                <a:cs typeface="+mn-cs"/>
              </a:defRPr>
            </a:lvl1pPr>
            <a:lvl2pPr marL="534988" indent="-188913" algn="l" defTabSz="913708" rtl="0" eaLnBrk="1" latinLnBrk="0" hangingPunct="1">
              <a:spcBef>
                <a:spcPct val="20000"/>
              </a:spcBef>
              <a:buClr>
                <a:schemeClr val="accent2"/>
              </a:buClr>
              <a:buSzPct val="100000"/>
              <a:buFont typeface="Wingdings" panose="05000000000000000000" pitchFamily="2" charset="2"/>
              <a:buChar char=""/>
              <a:defRPr lang="en-US" sz="1800" b="0" kern="1200" dirty="0" smtClean="0">
                <a:solidFill>
                  <a:schemeClr val="tx1"/>
                </a:solidFill>
                <a:latin typeface="+mn-lt"/>
                <a:ea typeface="+mn-ea"/>
                <a:cs typeface="+mn-cs"/>
              </a:defRPr>
            </a:lvl2pPr>
            <a:lvl3pPr marL="750888" indent="-160338" algn="l" defTabSz="913708" rtl="0" eaLnBrk="1" latinLnBrk="0" hangingPunct="1">
              <a:spcBef>
                <a:spcPct val="20000"/>
              </a:spcBef>
              <a:buClr>
                <a:schemeClr val="accent2"/>
              </a:buClr>
              <a:buSzPct val="100000"/>
              <a:buFont typeface="Wingdings" panose="05000000000000000000" pitchFamily="2" charset="2"/>
              <a:buChar char=""/>
              <a:defRPr lang="en-US" sz="1500" b="0" kern="1200" dirty="0" smtClean="0">
                <a:solidFill>
                  <a:schemeClr val="tx1"/>
                </a:solidFill>
                <a:latin typeface="+mn-lt"/>
                <a:ea typeface="+mn-ea"/>
                <a:cs typeface="+mn-cs"/>
              </a:defRPr>
            </a:lvl3pPr>
            <a:lvl4pPr marL="966788" indent="-147638"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smtClean="0">
                <a:solidFill>
                  <a:schemeClr val="tx1"/>
                </a:solidFill>
                <a:latin typeface="+mn-lt"/>
                <a:ea typeface="+mn-ea"/>
                <a:cs typeface="+mn-cs"/>
              </a:defRPr>
            </a:lvl4pPr>
            <a:lvl5pPr marL="1143000" indent="-125413" algn="l" defTabSz="913708" rtl="0" eaLnBrk="1" latinLnBrk="0" hangingPunct="1">
              <a:spcBef>
                <a:spcPct val="20000"/>
              </a:spcBef>
              <a:buClr>
                <a:schemeClr val="accent2"/>
              </a:buClr>
              <a:buSzPct val="100000"/>
              <a:buFont typeface="Wingdings" panose="05000000000000000000" pitchFamily="2" charset="2"/>
              <a:buChar char=""/>
              <a:defRPr lang="en-US" sz="1350" b="0" kern="1200" dirty="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marL="0" indent="0" algn="ctr" fontAlgn="auto">
              <a:spcAft>
                <a:spcPts val="0"/>
              </a:spcAft>
              <a:buNone/>
            </a:pPr>
            <a:r>
              <a:rPr lang="en-US" sz="1000" dirty="0"/>
              <a:t>CTO of Field Sales</a:t>
            </a:r>
          </a:p>
        </p:txBody>
      </p:sp>
      <p:pic>
        <p:nvPicPr>
          <p:cNvPr id="6" name="Picture 5">
            <a:extLst>
              <a:ext uri="{FF2B5EF4-FFF2-40B4-BE49-F238E27FC236}">
                <a16:creationId xmlns:a16="http://schemas.microsoft.com/office/drawing/2014/main" id="{27C61891-7FC5-43E6-9769-0382B459AD5B}"/>
              </a:ext>
            </a:extLst>
          </p:cNvPr>
          <p:cNvPicPr>
            <a:picLocks noChangeAspect="1"/>
          </p:cNvPicPr>
          <p:nvPr/>
        </p:nvPicPr>
        <p:blipFill>
          <a:blip r:embed="rId3"/>
          <a:stretch>
            <a:fillRect/>
          </a:stretch>
        </p:blipFill>
        <p:spPr>
          <a:xfrm>
            <a:off x="2469992" y="1337147"/>
            <a:ext cx="1722120" cy="1722120"/>
          </a:xfrm>
          <a:prstGeom prst="ellipse">
            <a:avLst/>
          </a:prstGeom>
          <a:ln>
            <a:noFill/>
          </a:ln>
          <a:effectLst>
            <a:softEdge rad="112500"/>
          </a:effectLst>
        </p:spPr>
      </p:pic>
      <p:pic>
        <p:nvPicPr>
          <p:cNvPr id="7" name="Picture 6">
            <a:extLst>
              <a:ext uri="{FF2B5EF4-FFF2-40B4-BE49-F238E27FC236}">
                <a16:creationId xmlns:a16="http://schemas.microsoft.com/office/drawing/2014/main" id="{A28619BF-6724-47DA-BF5F-E99933022CF1}"/>
              </a:ext>
            </a:extLst>
          </p:cNvPr>
          <p:cNvPicPr>
            <a:picLocks noChangeAspect="1"/>
          </p:cNvPicPr>
          <p:nvPr/>
        </p:nvPicPr>
        <p:blipFill>
          <a:blip r:embed="rId4"/>
          <a:stretch>
            <a:fillRect/>
          </a:stretch>
        </p:blipFill>
        <p:spPr>
          <a:xfrm>
            <a:off x="134393" y="1369783"/>
            <a:ext cx="1656848" cy="1656848"/>
          </a:xfrm>
          <a:prstGeom prst="ellipse">
            <a:avLst/>
          </a:prstGeom>
          <a:ln>
            <a:noFill/>
          </a:ln>
          <a:effectLst>
            <a:softEdge rad="112500"/>
          </a:effectLst>
        </p:spPr>
      </p:pic>
      <p:sp>
        <p:nvSpPr>
          <p:cNvPr id="8" name="Text Placeholder 2">
            <a:extLst>
              <a:ext uri="{FF2B5EF4-FFF2-40B4-BE49-F238E27FC236}">
                <a16:creationId xmlns:a16="http://schemas.microsoft.com/office/drawing/2014/main" id="{F1CA87AC-3941-43C9-BE34-8E57856AB25A}"/>
              </a:ext>
            </a:extLst>
          </p:cNvPr>
          <p:cNvSpPr txBox="1">
            <a:spLocks/>
          </p:cNvSpPr>
          <p:nvPr/>
        </p:nvSpPr>
        <p:spPr>
          <a:xfrm>
            <a:off x="2817410" y="3110956"/>
            <a:ext cx="1027283" cy="178183"/>
          </a:xfrm>
          <a:prstGeom prst="rect">
            <a:avLst/>
          </a:prstGeom>
        </p:spPr>
        <p:txBody>
          <a:bodyPr vert="horz" lIns="0" tIns="0" rIns="0" bIns="0" rtlCol="0" anchor="ctr">
            <a:noAutofit/>
          </a:bodyPr>
          <a:lstStyle>
            <a:lvl1pPr marL="0" indent="0" algn="l" defTabSz="913708" rtl="0" eaLnBrk="1" latinLnBrk="0" hangingPunct="1">
              <a:spcBef>
                <a:spcPct val="20000"/>
              </a:spcBef>
              <a:buClr>
                <a:schemeClr val="accent2"/>
              </a:buClr>
              <a:buSzPct val="100000"/>
              <a:buFont typeface="Wingdings" panose="05000000000000000000" pitchFamily="2" charset="2"/>
              <a:buNone/>
              <a:defRPr lang="en-US" sz="1000" b="0" kern="1200">
                <a:solidFill>
                  <a:schemeClr val="bg1"/>
                </a:solidFill>
                <a:latin typeface="+mn-lt"/>
                <a:ea typeface="+mn-ea"/>
                <a:cs typeface="+mn-cs"/>
              </a:defRPr>
            </a:lvl1pPr>
            <a:lvl2pPr marL="288815" indent="0" algn="l" defTabSz="913708" rtl="0" eaLnBrk="1" latinLnBrk="0" hangingPunct="1">
              <a:spcBef>
                <a:spcPct val="20000"/>
              </a:spcBef>
              <a:buClr>
                <a:schemeClr val="accent2"/>
              </a:buClr>
              <a:buSzPct val="100000"/>
              <a:buFont typeface="Wingdings" panose="05000000000000000000" pitchFamily="2" charset="2"/>
              <a:buNone/>
              <a:defRPr lang="en-US" sz="1800" b="0" kern="1200">
                <a:solidFill>
                  <a:schemeClr val="tx1"/>
                </a:solidFill>
                <a:latin typeface="+mn-lt"/>
                <a:ea typeface="+mn-ea"/>
                <a:cs typeface="+mn-cs"/>
              </a:defRPr>
            </a:lvl2pPr>
            <a:lvl3pPr marL="569693" indent="0" algn="l" defTabSz="913708" rtl="0" eaLnBrk="1" latinLnBrk="0" hangingPunct="1">
              <a:spcBef>
                <a:spcPct val="20000"/>
              </a:spcBef>
              <a:buClr>
                <a:schemeClr val="accent2"/>
              </a:buClr>
              <a:buSzPct val="100000"/>
              <a:buFont typeface="Wingdings" panose="05000000000000000000" pitchFamily="2" charset="2"/>
              <a:buNone/>
              <a:defRPr lang="en-US" sz="1500" b="0" kern="1200">
                <a:solidFill>
                  <a:schemeClr val="tx1"/>
                </a:solidFill>
                <a:latin typeface="+mn-lt"/>
                <a:ea typeface="+mn-ea"/>
                <a:cs typeface="+mn-cs"/>
              </a:defRPr>
            </a:lvl3pPr>
            <a:lvl4pPr marL="855333" indent="0" algn="l" defTabSz="913708" rtl="0" eaLnBrk="1" latinLnBrk="0" hangingPunct="1">
              <a:spcBef>
                <a:spcPct val="20000"/>
              </a:spcBef>
              <a:buClr>
                <a:schemeClr val="accent2"/>
              </a:buClr>
              <a:buSzPct val="100000"/>
              <a:buFont typeface="Wingdings" panose="05000000000000000000" pitchFamily="2" charset="2"/>
              <a:buNone/>
              <a:defRPr lang="en-US" sz="1350" b="0" kern="1200">
                <a:solidFill>
                  <a:schemeClr val="tx1"/>
                </a:solidFill>
                <a:latin typeface="+mn-lt"/>
                <a:ea typeface="+mn-ea"/>
                <a:cs typeface="+mn-cs"/>
              </a:defRPr>
            </a:lvl4pPr>
            <a:lvl5pPr marL="1140972" indent="0" algn="l" defTabSz="913708" rtl="0" eaLnBrk="1" latinLnBrk="0" hangingPunct="1">
              <a:spcBef>
                <a:spcPct val="20000"/>
              </a:spcBef>
              <a:buClr>
                <a:schemeClr val="accent2"/>
              </a:buClr>
              <a:buSzPct val="100000"/>
              <a:buFont typeface="Wingdings" panose="05000000000000000000" pitchFamily="2" charset="2"/>
              <a:buNone/>
              <a:defRPr lang="en-US" sz="1350" b="0" kern="120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algn="ctr" fontAlgn="auto">
              <a:spcAft>
                <a:spcPts val="0"/>
              </a:spcAft>
            </a:pPr>
            <a:r>
              <a:rPr lang="en-US" b="1" dirty="0">
                <a:solidFill>
                  <a:schemeClr val="tx1"/>
                </a:solidFill>
              </a:rPr>
              <a:t>Konstantin Popov</a:t>
            </a:r>
          </a:p>
        </p:txBody>
      </p:sp>
      <p:sp>
        <p:nvSpPr>
          <p:cNvPr id="9" name="Text Placeholder 3">
            <a:extLst>
              <a:ext uri="{FF2B5EF4-FFF2-40B4-BE49-F238E27FC236}">
                <a16:creationId xmlns:a16="http://schemas.microsoft.com/office/drawing/2014/main" id="{752E2798-5CAE-4E84-B3A1-B4027A524093}"/>
              </a:ext>
            </a:extLst>
          </p:cNvPr>
          <p:cNvSpPr txBox="1">
            <a:spLocks/>
          </p:cNvSpPr>
          <p:nvPr/>
        </p:nvSpPr>
        <p:spPr>
          <a:xfrm>
            <a:off x="2652873" y="3313707"/>
            <a:ext cx="1437386" cy="220655"/>
          </a:xfrm>
          <a:prstGeom prst="rect">
            <a:avLst/>
          </a:prstGeom>
        </p:spPr>
        <p:txBody>
          <a:bodyPr vert="horz" lIns="0" tIns="0" rIns="0" bIns="0" rtlCol="0" anchor="ctr">
            <a:normAutofit/>
          </a:bodyPr>
          <a:lstStyle>
            <a:lvl1pPr marL="0" indent="0" algn="l" defTabSz="913708" rtl="0" eaLnBrk="1" latinLnBrk="0" hangingPunct="1">
              <a:spcBef>
                <a:spcPct val="20000"/>
              </a:spcBef>
              <a:buClr>
                <a:schemeClr val="accent2"/>
              </a:buClr>
              <a:buSzPct val="100000"/>
              <a:buFont typeface="Wingdings" panose="05000000000000000000" pitchFamily="2" charset="2"/>
              <a:buNone/>
              <a:defRPr lang="en-US" sz="1000" b="0" kern="1200">
                <a:solidFill>
                  <a:schemeClr val="bg1"/>
                </a:solidFill>
                <a:latin typeface="+mn-lt"/>
                <a:ea typeface="+mn-ea"/>
                <a:cs typeface="+mn-cs"/>
              </a:defRPr>
            </a:lvl1pPr>
            <a:lvl2pPr marL="288815" indent="0" algn="l" defTabSz="913708" rtl="0" eaLnBrk="1" latinLnBrk="0" hangingPunct="1">
              <a:spcBef>
                <a:spcPct val="20000"/>
              </a:spcBef>
              <a:buClr>
                <a:schemeClr val="accent2"/>
              </a:buClr>
              <a:buSzPct val="100000"/>
              <a:buFont typeface="Wingdings" panose="05000000000000000000" pitchFamily="2" charset="2"/>
              <a:buNone/>
              <a:defRPr lang="en-US" sz="1800" b="0" kern="1200">
                <a:solidFill>
                  <a:schemeClr val="bg1"/>
                </a:solidFill>
                <a:latin typeface="+mn-lt"/>
                <a:ea typeface="+mn-ea"/>
                <a:cs typeface="+mn-cs"/>
              </a:defRPr>
            </a:lvl2pPr>
            <a:lvl3pPr marL="569693" indent="0" algn="l" defTabSz="913708" rtl="0" eaLnBrk="1" latinLnBrk="0" hangingPunct="1">
              <a:spcBef>
                <a:spcPct val="20000"/>
              </a:spcBef>
              <a:buClr>
                <a:schemeClr val="accent2"/>
              </a:buClr>
              <a:buSzPct val="100000"/>
              <a:buFont typeface="Wingdings" panose="05000000000000000000" pitchFamily="2" charset="2"/>
              <a:buNone/>
              <a:defRPr lang="en-US" sz="1500" b="0" kern="1200">
                <a:solidFill>
                  <a:schemeClr val="bg1"/>
                </a:solidFill>
                <a:latin typeface="+mn-lt"/>
                <a:ea typeface="+mn-ea"/>
                <a:cs typeface="+mn-cs"/>
              </a:defRPr>
            </a:lvl3pPr>
            <a:lvl4pPr marL="855333" indent="0" algn="l" defTabSz="913708" rtl="0" eaLnBrk="1" latinLnBrk="0" hangingPunct="1">
              <a:spcBef>
                <a:spcPct val="20000"/>
              </a:spcBef>
              <a:buClr>
                <a:schemeClr val="accent2"/>
              </a:buClr>
              <a:buSzPct val="100000"/>
              <a:buFont typeface="Wingdings" panose="05000000000000000000" pitchFamily="2" charset="2"/>
              <a:buNone/>
              <a:defRPr lang="en-US" sz="1350" b="0" kern="1200">
                <a:solidFill>
                  <a:schemeClr val="bg1"/>
                </a:solidFill>
                <a:latin typeface="+mn-lt"/>
                <a:ea typeface="+mn-ea"/>
                <a:cs typeface="+mn-cs"/>
              </a:defRPr>
            </a:lvl4pPr>
            <a:lvl5pPr marL="1140972" indent="0" algn="l" defTabSz="913708" rtl="0" eaLnBrk="1" latinLnBrk="0" hangingPunct="1">
              <a:spcBef>
                <a:spcPct val="20000"/>
              </a:spcBef>
              <a:buClr>
                <a:schemeClr val="accent2"/>
              </a:buClr>
              <a:buSzPct val="100000"/>
              <a:buFont typeface="Wingdings" panose="05000000000000000000" pitchFamily="2" charset="2"/>
              <a:buNone/>
              <a:defRPr lang="en-US" sz="1350" b="0" kern="1200">
                <a:solidFill>
                  <a:schemeClr val="bg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algn="ctr" fontAlgn="auto">
              <a:spcAft>
                <a:spcPts val="0"/>
              </a:spcAft>
            </a:pPr>
            <a:r>
              <a:rPr lang="en-US" dirty="0">
                <a:solidFill>
                  <a:schemeClr val="tx1"/>
                </a:solidFill>
              </a:rPr>
              <a:t>TITLE</a:t>
            </a:r>
          </a:p>
        </p:txBody>
      </p:sp>
      <p:sp>
        <p:nvSpPr>
          <p:cNvPr id="10" name="Text Placeholder 2">
            <a:extLst>
              <a:ext uri="{FF2B5EF4-FFF2-40B4-BE49-F238E27FC236}">
                <a16:creationId xmlns:a16="http://schemas.microsoft.com/office/drawing/2014/main" id="{9A6EF9A6-8C17-43C2-81C7-F5D14CC7BC08}"/>
              </a:ext>
            </a:extLst>
          </p:cNvPr>
          <p:cNvSpPr txBox="1">
            <a:spLocks/>
          </p:cNvSpPr>
          <p:nvPr/>
        </p:nvSpPr>
        <p:spPr>
          <a:xfrm>
            <a:off x="534157" y="3534363"/>
            <a:ext cx="857321" cy="186866"/>
          </a:xfrm>
          <a:prstGeom prst="rect">
            <a:avLst/>
          </a:prstGeom>
        </p:spPr>
        <p:txBody>
          <a:bodyPr vert="horz" lIns="0" tIns="0" rIns="0" bIns="0" rtlCol="0" anchor="ctr">
            <a:noAutofit/>
          </a:bodyPr>
          <a:lstStyle>
            <a:lvl1pPr marL="0" indent="0" algn="l" defTabSz="913708" rtl="0" eaLnBrk="1" latinLnBrk="0" hangingPunct="1">
              <a:spcBef>
                <a:spcPct val="20000"/>
              </a:spcBef>
              <a:buClr>
                <a:schemeClr val="accent2"/>
              </a:buClr>
              <a:buSzPct val="100000"/>
              <a:buFont typeface="Wingdings" panose="05000000000000000000" pitchFamily="2" charset="2"/>
              <a:buNone/>
              <a:defRPr lang="en-US" sz="1000" b="0" kern="1200">
                <a:solidFill>
                  <a:schemeClr val="bg1"/>
                </a:solidFill>
                <a:latin typeface="+mn-lt"/>
                <a:ea typeface="+mn-ea"/>
                <a:cs typeface="+mn-cs"/>
              </a:defRPr>
            </a:lvl1pPr>
            <a:lvl2pPr marL="288815" indent="0" algn="l" defTabSz="913708" rtl="0" eaLnBrk="1" latinLnBrk="0" hangingPunct="1">
              <a:spcBef>
                <a:spcPct val="20000"/>
              </a:spcBef>
              <a:buClr>
                <a:schemeClr val="accent2"/>
              </a:buClr>
              <a:buSzPct val="100000"/>
              <a:buFont typeface="Wingdings" panose="05000000000000000000" pitchFamily="2" charset="2"/>
              <a:buNone/>
              <a:defRPr lang="en-US" sz="1800" b="0" kern="1200">
                <a:solidFill>
                  <a:schemeClr val="tx1"/>
                </a:solidFill>
                <a:latin typeface="+mn-lt"/>
                <a:ea typeface="+mn-ea"/>
                <a:cs typeface="+mn-cs"/>
              </a:defRPr>
            </a:lvl2pPr>
            <a:lvl3pPr marL="569693" indent="0" algn="l" defTabSz="913708" rtl="0" eaLnBrk="1" latinLnBrk="0" hangingPunct="1">
              <a:spcBef>
                <a:spcPct val="20000"/>
              </a:spcBef>
              <a:buClr>
                <a:schemeClr val="accent2"/>
              </a:buClr>
              <a:buSzPct val="100000"/>
              <a:buFont typeface="Wingdings" panose="05000000000000000000" pitchFamily="2" charset="2"/>
              <a:buNone/>
              <a:defRPr lang="en-US" sz="1500" b="0" kern="1200">
                <a:solidFill>
                  <a:schemeClr val="tx1"/>
                </a:solidFill>
                <a:latin typeface="+mn-lt"/>
                <a:ea typeface="+mn-ea"/>
                <a:cs typeface="+mn-cs"/>
              </a:defRPr>
            </a:lvl3pPr>
            <a:lvl4pPr marL="855333" indent="0" algn="l" defTabSz="913708" rtl="0" eaLnBrk="1" latinLnBrk="0" hangingPunct="1">
              <a:spcBef>
                <a:spcPct val="20000"/>
              </a:spcBef>
              <a:buClr>
                <a:schemeClr val="accent2"/>
              </a:buClr>
              <a:buSzPct val="100000"/>
              <a:buFont typeface="Wingdings" panose="05000000000000000000" pitchFamily="2" charset="2"/>
              <a:buNone/>
              <a:defRPr lang="en-US" sz="1350" b="0" kern="1200">
                <a:solidFill>
                  <a:schemeClr val="tx1"/>
                </a:solidFill>
                <a:latin typeface="+mn-lt"/>
                <a:ea typeface="+mn-ea"/>
                <a:cs typeface="+mn-cs"/>
              </a:defRPr>
            </a:lvl4pPr>
            <a:lvl5pPr marL="1140972" indent="0" algn="l" defTabSz="913708" rtl="0" eaLnBrk="1" latinLnBrk="0" hangingPunct="1">
              <a:spcBef>
                <a:spcPct val="20000"/>
              </a:spcBef>
              <a:buClr>
                <a:schemeClr val="accent2"/>
              </a:buClr>
              <a:buSzPct val="100000"/>
              <a:buFont typeface="Wingdings" panose="05000000000000000000" pitchFamily="2" charset="2"/>
              <a:buNone/>
              <a:defRPr lang="en-US" sz="1350" b="0" kern="120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algn="ctr" fontAlgn="auto">
              <a:spcAft>
                <a:spcPts val="0"/>
              </a:spcAft>
            </a:pPr>
            <a:r>
              <a:rPr lang="en-US" b="1">
                <a:solidFill>
                  <a:schemeClr val="accent1"/>
                </a:solidFill>
              </a:rPr>
              <a:t>Apptio</a:t>
            </a:r>
          </a:p>
        </p:txBody>
      </p:sp>
      <p:sp>
        <p:nvSpPr>
          <p:cNvPr id="11" name="Text Placeholder 2">
            <a:extLst>
              <a:ext uri="{FF2B5EF4-FFF2-40B4-BE49-F238E27FC236}">
                <a16:creationId xmlns:a16="http://schemas.microsoft.com/office/drawing/2014/main" id="{0E20F739-ECC0-4294-B889-364F8A18E43F}"/>
              </a:ext>
            </a:extLst>
          </p:cNvPr>
          <p:cNvSpPr txBox="1">
            <a:spLocks/>
          </p:cNvSpPr>
          <p:nvPr/>
        </p:nvSpPr>
        <p:spPr>
          <a:xfrm>
            <a:off x="2902390" y="3543579"/>
            <a:ext cx="857321" cy="186866"/>
          </a:xfrm>
          <a:prstGeom prst="rect">
            <a:avLst/>
          </a:prstGeom>
        </p:spPr>
        <p:txBody>
          <a:bodyPr vert="horz" lIns="0" tIns="0" rIns="0" bIns="0" rtlCol="0" anchor="ctr">
            <a:noAutofit/>
          </a:bodyPr>
          <a:lstStyle>
            <a:lvl1pPr marL="0" indent="0" algn="l" defTabSz="913708" rtl="0" eaLnBrk="1" latinLnBrk="0" hangingPunct="1">
              <a:spcBef>
                <a:spcPct val="20000"/>
              </a:spcBef>
              <a:buClr>
                <a:schemeClr val="accent2"/>
              </a:buClr>
              <a:buSzPct val="100000"/>
              <a:buFont typeface="Wingdings" panose="05000000000000000000" pitchFamily="2" charset="2"/>
              <a:buNone/>
              <a:defRPr lang="en-US" sz="1000" b="0" kern="1200">
                <a:solidFill>
                  <a:schemeClr val="bg1"/>
                </a:solidFill>
                <a:latin typeface="+mn-lt"/>
                <a:ea typeface="+mn-ea"/>
                <a:cs typeface="+mn-cs"/>
              </a:defRPr>
            </a:lvl1pPr>
            <a:lvl2pPr marL="288815" indent="0" algn="l" defTabSz="913708" rtl="0" eaLnBrk="1" latinLnBrk="0" hangingPunct="1">
              <a:spcBef>
                <a:spcPct val="20000"/>
              </a:spcBef>
              <a:buClr>
                <a:schemeClr val="accent2"/>
              </a:buClr>
              <a:buSzPct val="100000"/>
              <a:buFont typeface="Wingdings" panose="05000000000000000000" pitchFamily="2" charset="2"/>
              <a:buNone/>
              <a:defRPr lang="en-US" sz="1800" b="0" kern="1200">
                <a:solidFill>
                  <a:schemeClr val="tx1"/>
                </a:solidFill>
                <a:latin typeface="+mn-lt"/>
                <a:ea typeface="+mn-ea"/>
                <a:cs typeface="+mn-cs"/>
              </a:defRPr>
            </a:lvl2pPr>
            <a:lvl3pPr marL="569693" indent="0" algn="l" defTabSz="913708" rtl="0" eaLnBrk="1" latinLnBrk="0" hangingPunct="1">
              <a:spcBef>
                <a:spcPct val="20000"/>
              </a:spcBef>
              <a:buClr>
                <a:schemeClr val="accent2"/>
              </a:buClr>
              <a:buSzPct val="100000"/>
              <a:buFont typeface="Wingdings" panose="05000000000000000000" pitchFamily="2" charset="2"/>
              <a:buNone/>
              <a:defRPr lang="en-US" sz="1500" b="0" kern="1200">
                <a:solidFill>
                  <a:schemeClr val="tx1"/>
                </a:solidFill>
                <a:latin typeface="+mn-lt"/>
                <a:ea typeface="+mn-ea"/>
                <a:cs typeface="+mn-cs"/>
              </a:defRPr>
            </a:lvl3pPr>
            <a:lvl4pPr marL="855333" indent="0" algn="l" defTabSz="913708" rtl="0" eaLnBrk="1" latinLnBrk="0" hangingPunct="1">
              <a:spcBef>
                <a:spcPct val="20000"/>
              </a:spcBef>
              <a:buClr>
                <a:schemeClr val="accent2"/>
              </a:buClr>
              <a:buSzPct val="100000"/>
              <a:buFont typeface="Wingdings" panose="05000000000000000000" pitchFamily="2" charset="2"/>
              <a:buNone/>
              <a:defRPr lang="en-US" sz="1350" b="0" kern="1200">
                <a:solidFill>
                  <a:schemeClr val="tx1"/>
                </a:solidFill>
                <a:latin typeface="+mn-lt"/>
                <a:ea typeface="+mn-ea"/>
                <a:cs typeface="+mn-cs"/>
              </a:defRPr>
            </a:lvl4pPr>
            <a:lvl5pPr marL="1140972" indent="0" algn="l" defTabSz="913708" rtl="0" eaLnBrk="1" latinLnBrk="0" hangingPunct="1">
              <a:spcBef>
                <a:spcPct val="20000"/>
              </a:spcBef>
              <a:buClr>
                <a:schemeClr val="accent2"/>
              </a:buClr>
              <a:buSzPct val="100000"/>
              <a:buFont typeface="Wingdings" panose="05000000000000000000" pitchFamily="2" charset="2"/>
              <a:buNone/>
              <a:defRPr lang="en-US" sz="1350" b="0" kern="120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algn="ctr" fontAlgn="auto">
              <a:spcAft>
                <a:spcPts val="0"/>
              </a:spcAft>
            </a:pPr>
            <a:r>
              <a:rPr lang="en-US" b="1" dirty="0" err="1">
                <a:solidFill>
                  <a:schemeClr val="accent1"/>
                </a:solidFill>
              </a:rPr>
              <a:t>Vincerion</a:t>
            </a:r>
            <a:endParaRPr lang="en-US" b="1" dirty="0">
              <a:solidFill>
                <a:schemeClr val="accent1"/>
              </a:solidFill>
            </a:endParaRPr>
          </a:p>
        </p:txBody>
      </p:sp>
      <p:pic>
        <p:nvPicPr>
          <p:cNvPr id="12" name="Picture 11">
            <a:extLst>
              <a:ext uri="{FF2B5EF4-FFF2-40B4-BE49-F238E27FC236}">
                <a16:creationId xmlns:a16="http://schemas.microsoft.com/office/drawing/2014/main" id="{FF845728-9C01-4345-8188-1C9FBDC97BEB}"/>
              </a:ext>
            </a:extLst>
          </p:cNvPr>
          <p:cNvPicPr>
            <a:picLocks noChangeAspect="1"/>
          </p:cNvPicPr>
          <p:nvPr/>
        </p:nvPicPr>
        <p:blipFill>
          <a:blip r:embed="rId3"/>
          <a:stretch>
            <a:fillRect/>
          </a:stretch>
        </p:blipFill>
        <p:spPr>
          <a:xfrm>
            <a:off x="4870863" y="1337147"/>
            <a:ext cx="1722120" cy="1722120"/>
          </a:xfrm>
          <a:prstGeom prst="ellipse">
            <a:avLst/>
          </a:prstGeom>
          <a:ln>
            <a:noFill/>
          </a:ln>
          <a:effectLst>
            <a:softEdge rad="112500"/>
          </a:effectLst>
        </p:spPr>
      </p:pic>
      <p:sp>
        <p:nvSpPr>
          <p:cNvPr id="13" name="Text Placeholder 2">
            <a:extLst>
              <a:ext uri="{FF2B5EF4-FFF2-40B4-BE49-F238E27FC236}">
                <a16:creationId xmlns:a16="http://schemas.microsoft.com/office/drawing/2014/main" id="{C30AF62D-59D4-4C9F-AC3E-BF6EAF1ECA52}"/>
              </a:ext>
            </a:extLst>
          </p:cNvPr>
          <p:cNvSpPr txBox="1">
            <a:spLocks/>
          </p:cNvSpPr>
          <p:nvPr/>
        </p:nvSpPr>
        <p:spPr>
          <a:xfrm>
            <a:off x="5213923" y="3124930"/>
            <a:ext cx="1027283" cy="220654"/>
          </a:xfrm>
          <a:prstGeom prst="rect">
            <a:avLst/>
          </a:prstGeom>
        </p:spPr>
        <p:txBody>
          <a:bodyPr vert="horz" lIns="0" tIns="0" rIns="0" bIns="0" rtlCol="0" anchor="ctr">
            <a:noAutofit/>
          </a:bodyPr>
          <a:lstStyle>
            <a:lvl1pPr marL="0" indent="0" algn="l" defTabSz="913708" rtl="0" eaLnBrk="1" latinLnBrk="0" hangingPunct="1">
              <a:spcBef>
                <a:spcPct val="20000"/>
              </a:spcBef>
              <a:buClr>
                <a:schemeClr val="accent2"/>
              </a:buClr>
              <a:buSzPct val="100000"/>
              <a:buFont typeface="Wingdings" panose="05000000000000000000" pitchFamily="2" charset="2"/>
              <a:buNone/>
              <a:defRPr lang="en-US" sz="1000" b="0" kern="1200">
                <a:solidFill>
                  <a:schemeClr val="bg1"/>
                </a:solidFill>
                <a:latin typeface="+mn-lt"/>
                <a:ea typeface="+mn-ea"/>
                <a:cs typeface="+mn-cs"/>
              </a:defRPr>
            </a:lvl1pPr>
            <a:lvl2pPr marL="288815" indent="0" algn="l" defTabSz="913708" rtl="0" eaLnBrk="1" latinLnBrk="0" hangingPunct="1">
              <a:spcBef>
                <a:spcPct val="20000"/>
              </a:spcBef>
              <a:buClr>
                <a:schemeClr val="accent2"/>
              </a:buClr>
              <a:buSzPct val="100000"/>
              <a:buFont typeface="Wingdings" panose="05000000000000000000" pitchFamily="2" charset="2"/>
              <a:buNone/>
              <a:defRPr lang="en-US" sz="1800" b="0" kern="1200">
                <a:solidFill>
                  <a:schemeClr val="tx1"/>
                </a:solidFill>
                <a:latin typeface="+mn-lt"/>
                <a:ea typeface="+mn-ea"/>
                <a:cs typeface="+mn-cs"/>
              </a:defRPr>
            </a:lvl2pPr>
            <a:lvl3pPr marL="569693" indent="0" algn="l" defTabSz="913708" rtl="0" eaLnBrk="1" latinLnBrk="0" hangingPunct="1">
              <a:spcBef>
                <a:spcPct val="20000"/>
              </a:spcBef>
              <a:buClr>
                <a:schemeClr val="accent2"/>
              </a:buClr>
              <a:buSzPct val="100000"/>
              <a:buFont typeface="Wingdings" panose="05000000000000000000" pitchFamily="2" charset="2"/>
              <a:buNone/>
              <a:defRPr lang="en-US" sz="1500" b="0" kern="1200">
                <a:solidFill>
                  <a:schemeClr val="tx1"/>
                </a:solidFill>
                <a:latin typeface="+mn-lt"/>
                <a:ea typeface="+mn-ea"/>
                <a:cs typeface="+mn-cs"/>
              </a:defRPr>
            </a:lvl3pPr>
            <a:lvl4pPr marL="855333" indent="0" algn="l" defTabSz="913708" rtl="0" eaLnBrk="1" latinLnBrk="0" hangingPunct="1">
              <a:spcBef>
                <a:spcPct val="20000"/>
              </a:spcBef>
              <a:buClr>
                <a:schemeClr val="accent2"/>
              </a:buClr>
              <a:buSzPct val="100000"/>
              <a:buFont typeface="Wingdings" panose="05000000000000000000" pitchFamily="2" charset="2"/>
              <a:buNone/>
              <a:defRPr lang="en-US" sz="1350" b="0" kern="1200">
                <a:solidFill>
                  <a:schemeClr val="tx1"/>
                </a:solidFill>
                <a:latin typeface="+mn-lt"/>
                <a:ea typeface="+mn-ea"/>
                <a:cs typeface="+mn-cs"/>
              </a:defRPr>
            </a:lvl4pPr>
            <a:lvl5pPr marL="1140972" indent="0" algn="l" defTabSz="913708" rtl="0" eaLnBrk="1" latinLnBrk="0" hangingPunct="1">
              <a:spcBef>
                <a:spcPct val="20000"/>
              </a:spcBef>
              <a:buClr>
                <a:schemeClr val="accent2"/>
              </a:buClr>
              <a:buSzPct val="100000"/>
              <a:buFont typeface="Wingdings" panose="05000000000000000000" pitchFamily="2" charset="2"/>
              <a:buNone/>
              <a:defRPr lang="en-US" sz="1350" b="0" kern="120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algn="ctr" fontAlgn="auto">
              <a:spcAft>
                <a:spcPts val="0"/>
              </a:spcAft>
            </a:pPr>
            <a:r>
              <a:rPr lang="en-US" b="1" dirty="0">
                <a:solidFill>
                  <a:schemeClr val="tx1"/>
                </a:solidFill>
              </a:rPr>
              <a:t>Rochelle Tan</a:t>
            </a:r>
          </a:p>
        </p:txBody>
      </p:sp>
      <p:sp>
        <p:nvSpPr>
          <p:cNvPr id="14" name="Text Placeholder 3">
            <a:extLst>
              <a:ext uri="{FF2B5EF4-FFF2-40B4-BE49-F238E27FC236}">
                <a16:creationId xmlns:a16="http://schemas.microsoft.com/office/drawing/2014/main" id="{7F30EAB7-1DD1-48DD-BA76-2720083A7A52}"/>
              </a:ext>
            </a:extLst>
          </p:cNvPr>
          <p:cNvSpPr txBox="1">
            <a:spLocks/>
          </p:cNvSpPr>
          <p:nvPr/>
        </p:nvSpPr>
        <p:spPr>
          <a:xfrm>
            <a:off x="4957944" y="3343523"/>
            <a:ext cx="1539240" cy="182880"/>
          </a:xfrm>
          <a:prstGeom prst="rect">
            <a:avLst/>
          </a:prstGeom>
        </p:spPr>
        <p:txBody>
          <a:bodyPr vert="horz" lIns="0" tIns="0" rIns="0" bIns="0" rtlCol="0" anchor="ctr">
            <a:normAutofit/>
          </a:bodyPr>
          <a:lstStyle>
            <a:lvl1pPr marL="0" indent="0" algn="l" defTabSz="913708" rtl="0" eaLnBrk="1" latinLnBrk="0" hangingPunct="1">
              <a:spcBef>
                <a:spcPct val="20000"/>
              </a:spcBef>
              <a:buClr>
                <a:schemeClr val="accent2"/>
              </a:buClr>
              <a:buSzPct val="100000"/>
              <a:buFont typeface="Wingdings" panose="05000000000000000000" pitchFamily="2" charset="2"/>
              <a:buNone/>
              <a:defRPr lang="en-US" sz="1000" b="0" kern="1200">
                <a:solidFill>
                  <a:schemeClr val="bg1"/>
                </a:solidFill>
                <a:latin typeface="+mn-lt"/>
                <a:ea typeface="+mn-ea"/>
                <a:cs typeface="+mn-cs"/>
              </a:defRPr>
            </a:lvl1pPr>
            <a:lvl2pPr marL="288815" indent="0" algn="l" defTabSz="913708" rtl="0" eaLnBrk="1" latinLnBrk="0" hangingPunct="1">
              <a:spcBef>
                <a:spcPct val="20000"/>
              </a:spcBef>
              <a:buClr>
                <a:schemeClr val="accent2"/>
              </a:buClr>
              <a:buSzPct val="100000"/>
              <a:buFont typeface="Wingdings" panose="05000000000000000000" pitchFamily="2" charset="2"/>
              <a:buNone/>
              <a:defRPr lang="en-US" sz="1800" b="0" kern="1200">
                <a:solidFill>
                  <a:schemeClr val="bg1"/>
                </a:solidFill>
                <a:latin typeface="+mn-lt"/>
                <a:ea typeface="+mn-ea"/>
                <a:cs typeface="+mn-cs"/>
              </a:defRPr>
            </a:lvl2pPr>
            <a:lvl3pPr marL="569693" indent="0" algn="l" defTabSz="913708" rtl="0" eaLnBrk="1" latinLnBrk="0" hangingPunct="1">
              <a:spcBef>
                <a:spcPct val="20000"/>
              </a:spcBef>
              <a:buClr>
                <a:schemeClr val="accent2"/>
              </a:buClr>
              <a:buSzPct val="100000"/>
              <a:buFont typeface="Wingdings" panose="05000000000000000000" pitchFamily="2" charset="2"/>
              <a:buNone/>
              <a:defRPr lang="en-US" sz="1500" b="0" kern="1200">
                <a:solidFill>
                  <a:schemeClr val="bg1"/>
                </a:solidFill>
                <a:latin typeface="+mn-lt"/>
                <a:ea typeface="+mn-ea"/>
                <a:cs typeface="+mn-cs"/>
              </a:defRPr>
            </a:lvl3pPr>
            <a:lvl4pPr marL="855333" indent="0" algn="l" defTabSz="913708" rtl="0" eaLnBrk="1" latinLnBrk="0" hangingPunct="1">
              <a:spcBef>
                <a:spcPct val="20000"/>
              </a:spcBef>
              <a:buClr>
                <a:schemeClr val="accent2"/>
              </a:buClr>
              <a:buSzPct val="100000"/>
              <a:buFont typeface="Wingdings" panose="05000000000000000000" pitchFamily="2" charset="2"/>
              <a:buNone/>
              <a:defRPr lang="en-US" sz="1350" b="0" kern="1200">
                <a:solidFill>
                  <a:schemeClr val="bg1"/>
                </a:solidFill>
                <a:latin typeface="+mn-lt"/>
                <a:ea typeface="+mn-ea"/>
                <a:cs typeface="+mn-cs"/>
              </a:defRPr>
            </a:lvl4pPr>
            <a:lvl5pPr marL="1140972" indent="0" algn="l" defTabSz="913708" rtl="0" eaLnBrk="1" latinLnBrk="0" hangingPunct="1">
              <a:spcBef>
                <a:spcPct val="20000"/>
              </a:spcBef>
              <a:buClr>
                <a:schemeClr val="accent2"/>
              </a:buClr>
              <a:buSzPct val="100000"/>
              <a:buFont typeface="Wingdings" panose="05000000000000000000" pitchFamily="2" charset="2"/>
              <a:buNone/>
              <a:defRPr lang="en-US" sz="1350" b="0" kern="1200">
                <a:solidFill>
                  <a:schemeClr val="bg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algn="ctr" fontAlgn="auto">
              <a:spcAft>
                <a:spcPts val="0"/>
              </a:spcAft>
            </a:pPr>
            <a:r>
              <a:rPr lang="en-US" dirty="0">
                <a:solidFill>
                  <a:schemeClr val="tx1"/>
                </a:solidFill>
              </a:rPr>
              <a:t>TITLE</a:t>
            </a:r>
          </a:p>
        </p:txBody>
      </p:sp>
      <p:sp>
        <p:nvSpPr>
          <p:cNvPr id="15" name="Text Placeholder 2">
            <a:extLst>
              <a:ext uri="{FF2B5EF4-FFF2-40B4-BE49-F238E27FC236}">
                <a16:creationId xmlns:a16="http://schemas.microsoft.com/office/drawing/2014/main" id="{F33D0BCA-05D4-4CED-BDF5-F27F9A71E647}"/>
              </a:ext>
            </a:extLst>
          </p:cNvPr>
          <p:cNvSpPr txBox="1">
            <a:spLocks/>
          </p:cNvSpPr>
          <p:nvPr/>
        </p:nvSpPr>
        <p:spPr>
          <a:xfrm>
            <a:off x="5298903" y="3534363"/>
            <a:ext cx="857321" cy="186866"/>
          </a:xfrm>
          <a:prstGeom prst="rect">
            <a:avLst/>
          </a:prstGeom>
        </p:spPr>
        <p:txBody>
          <a:bodyPr vert="horz" lIns="0" tIns="0" rIns="0" bIns="0" rtlCol="0" anchor="ctr">
            <a:noAutofit/>
          </a:bodyPr>
          <a:lstStyle>
            <a:lvl1pPr marL="0" indent="0" algn="l" defTabSz="913708" rtl="0" eaLnBrk="1" latinLnBrk="0" hangingPunct="1">
              <a:spcBef>
                <a:spcPct val="20000"/>
              </a:spcBef>
              <a:buClr>
                <a:schemeClr val="accent2"/>
              </a:buClr>
              <a:buSzPct val="100000"/>
              <a:buFont typeface="Wingdings" panose="05000000000000000000" pitchFamily="2" charset="2"/>
              <a:buNone/>
              <a:defRPr lang="en-US" sz="1000" b="0" kern="1200">
                <a:solidFill>
                  <a:schemeClr val="bg1"/>
                </a:solidFill>
                <a:latin typeface="+mn-lt"/>
                <a:ea typeface="+mn-ea"/>
                <a:cs typeface="+mn-cs"/>
              </a:defRPr>
            </a:lvl1pPr>
            <a:lvl2pPr marL="288815" indent="0" algn="l" defTabSz="913708" rtl="0" eaLnBrk="1" latinLnBrk="0" hangingPunct="1">
              <a:spcBef>
                <a:spcPct val="20000"/>
              </a:spcBef>
              <a:buClr>
                <a:schemeClr val="accent2"/>
              </a:buClr>
              <a:buSzPct val="100000"/>
              <a:buFont typeface="Wingdings" panose="05000000000000000000" pitchFamily="2" charset="2"/>
              <a:buNone/>
              <a:defRPr lang="en-US" sz="1800" b="0" kern="1200">
                <a:solidFill>
                  <a:schemeClr val="tx1"/>
                </a:solidFill>
                <a:latin typeface="+mn-lt"/>
                <a:ea typeface="+mn-ea"/>
                <a:cs typeface="+mn-cs"/>
              </a:defRPr>
            </a:lvl2pPr>
            <a:lvl3pPr marL="569693" indent="0" algn="l" defTabSz="913708" rtl="0" eaLnBrk="1" latinLnBrk="0" hangingPunct="1">
              <a:spcBef>
                <a:spcPct val="20000"/>
              </a:spcBef>
              <a:buClr>
                <a:schemeClr val="accent2"/>
              </a:buClr>
              <a:buSzPct val="100000"/>
              <a:buFont typeface="Wingdings" panose="05000000000000000000" pitchFamily="2" charset="2"/>
              <a:buNone/>
              <a:defRPr lang="en-US" sz="1500" b="0" kern="1200">
                <a:solidFill>
                  <a:schemeClr val="tx1"/>
                </a:solidFill>
                <a:latin typeface="+mn-lt"/>
                <a:ea typeface="+mn-ea"/>
                <a:cs typeface="+mn-cs"/>
              </a:defRPr>
            </a:lvl3pPr>
            <a:lvl4pPr marL="855333" indent="0" algn="l" defTabSz="913708" rtl="0" eaLnBrk="1" latinLnBrk="0" hangingPunct="1">
              <a:spcBef>
                <a:spcPct val="20000"/>
              </a:spcBef>
              <a:buClr>
                <a:schemeClr val="accent2"/>
              </a:buClr>
              <a:buSzPct val="100000"/>
              <a:buFont typeface="Wingdings" panose="05000000000000000000" pitchFamily="2" charset="2"/>
              <a:buNone/>
              <a:defRPr lang="en-US" sz="1350" b="0" kern="1200">
                <a:solidFill>
                  <a:schemeClr val="tx1"/>
                </a:solidFill>
                <a:latin typeface="+mn-lt"/>
                <a:ea typeface="+mn-ea"/>
                <a:cs typeface="+mn-cs"/>
              </a:defRPr>
            </a:lvl4pPr>
            <a:lvl5pPr marL="1140972" indent="0" algn="l" defTabSz="913708" rtl="0" eaLnBrk="1" latinLnBrk="0" hangingPunct="1">
              <a:spcBef>
                <a:spcPct val="20000"/>
              </a:spcBef>
              <a:buClr>
                <a:schemeClr val="accent2"/>
              </a:buClr>
              <a:buSzPct val="100000"/>
              <a:buFont typeface="Wingdings" panose="05000000000000000000" pitchFamily="2" charset="2"/>
              <a:buNone/>
              <a:defRPr lang="en-US" sz="1350" b="0" kern="1200">
                <a:solidFill>
                  <a:schemeClr val="tx1"/>
                </a:solidFill>
                <a:latin typeface="+mn-lt"/>
                <a:ea typeface="+mn-ea"/>
                <a:cs typeface="+mn-cs"/>
              </a:defRPr>
            </a:lvl5pPr>
            <a:lvl6pPr marL="2512691" indent="-228434" algn="l" defTabSz="913708" rtl="0" eaLnBrk="1" latinLnBrk="0" hangingPunct="1">
              <a:spcBef>
                <a:spcPct val="20000"/>
              </a:spcBef>
              <a:buFont typeface="+mj-lt"/>
              <a:buChar char="•"/>
              <a:defRPr sz="2025" kern="1200">
                <a:solidFill>
                  <a:schemeClr val="tx1"/>
                </a:solidFill>
                <a:latin typeface="+mn-lt"/>
                <a:ea typeface="+mn-ea"/>
                <a:cs typeface="+mn-cs"/>
              </a:defRPr>
            </a:lvl6pPr>
            <a:lvl7pPr marL="2969546" indent="-228434" algn="l" defTabSz="913708" rtl="0" eaLnBrk="1" latinLnBrk="0" hangingPunct="1">
              <a:spcBef>
                <a:spcPct val="20000"/>
              </a:spcBef>
              <a:buFont typeface="+mj-lt"/>
              <a:buChar char="•"/>
              <a:defRPr sz="2025" kern="1200">
                <a:solidFill>
                  <a:schemeClr val="tx1"/>
                </a:solidFill>
                <a:latin typeface="+mn-lt"/>
                <a:ea typeface="+mn-ea"/>
                <a:cs typeface="+mn-cs"/>
              </a:defRPr>
            </a:lvl7pPr>
            <a:lvl8pPr marL="3426398" indent="-228434" algn="l" defTabSz="913708" rtl="0" eaLnBrk="1" latinLnBrk="0" hangingPunct="1">
              <a:spcBef>
                <a:spcPct val="20000"/>
              </a:spcBef>
              <a:buFont typeface="+mj-lt"/>
              <a:buChar char="•"/>
              <a:defRPr sz="2025" kern="1200">
                <a:solidFill>
                  <a:schemeClr val="tx1"/>
                </a:solidFill>
                <a:latin typeface="+mn-lt"/>
                <a:ea typeface="+mn-ea"/>
                <a:cs typeface="+mn-cs"/>
              </a:defRPr>
            </a:lvl8pPr>
            <a:lvl9pPr marL="3883253" indent="-228434" algn="l" defTabSz="913708" rtl="0" eaLnBrk="1" latinLnBrk="0" hangingPunct="1">
              <a:spcBef>
                <a:spcPct val="20000"/>
              </a:spcBef>
              <a:buFont typeface="+mj-lt"/>
              <a:buChar char="•"/>
              <a:defRPr sz="2025" kern="1200">
                <a:solidFill>
                  <a:schemeClr val="tx1"/>
                </a:solidFill>
                <a:latin typeface="+mn-lt"/>
                <a:ea typeface="+mn-ea"/>
                <a:cs typeface="+mn-cs"/>
              </a:defRPr>
            </a:lvl9pPr>
          </a:lstStyle>
          <a:p>
            <a:pPr algn="ctr" fontAlgn="auto">
              <a:spcAft>
                <a:spcPts val="0"/>
              </a:spcAft>
            </a:pPr>
            <a:r>
              <a:rPr lang="en-US" b="1" dirty="0">
                <a:solidFill>
                  <a:schemeClr val="accent1"/>
                </a:solidFill>
              </a:rPr>
              <a:t>Chevron</a:t>
            </a:r>
          </a:p>
        </p:txBody>
      </p:sp>
    </p:spTree>
    <p:extLst>
      <p:ext uri="{BB962C8B-B14F-4D97-AF65-F5344CB8AC3E}">
        <p14:creationId xmlns:p14="http://schemas.microsoft.com/office/powerpoint/2010/main" val="1688916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379110-AD44-4ADB-A8EE-F6D93CE6899B}"/>
              </a:ext>
            </a:extLst>
          </p:cNvPr>
          <p:cNvSpPr txBox="1">
            <a:spLocks/>
          </p:cNvSpPr>
          <p:nvPr/>
        </p:nvSpPr>
        <p:spPr>
          <a:xfrm>
            <a:off x="2554139" y="988036"/>
            <a:ext cx="4037842" cy="861677"/>
          </a:xfrm>
          <a:prstGeom prst="rect">
            <a:avLst/>
          </a:prstGeom>
        </p:spPr>
        <p:txBody>
          <a:bodyPr lIns="91440" tIns="45720" rIns="91440" bIns="45720" anchor="t"/>
          <a:lstStyle>
            <a:lvl1pPr algn="l" defTabSz="913708" rtl="0" eaLnBrk="1" latinLnBrk="0" hangingPunct="1">
              <a:lnSpc>
                <a:spcPct val="80000"/>
              </a:lnSpc>
              <a:spcBef>
                <a:spcPct val="0"/>
              </a:spcBef>
              <a:buNone/>
              <a:defRPr sz="3000" b="0" kern="1200" cap="none" baseline="0">
                <a:solidFill>
                  <a:schemeClr val="tx1"/>
                </a:solidFill>
                <a:latin typeface="+mj-lt"/>
                <a:ea typeface="+mj-ea"/>
                <a:cs typeface="+mj-cs"/>
              </a:defRPr>
            </a:lvl1pPr>
          </a:lstStyle>
          <a:p>
            <a:pPr algn="ctr">
              <a:spcAft>
                <a:spcPts val="0"/>
              </a:spcAft>
            </a:pPr>
            <a:r>
              <a:rPr lang="en-US">
                <a:solidFill>
                  <a:schemeClr val="bg1"/>
                </a:solidFill>
              </a:rPr>
              <a:t>Thank you!</a:t>
            </a:r>
            <a:endParaRPr lang="en-US"/>
          </a:p>
        </p:txBody>
      </p:sp>
    </p:spTree>
    <p:extLst>
      <p:ext uri="{BB962C8B-B14F-4D97-AF65-F5344CB8AC3E}">
        <p14:creationId xmlns:p14="http://schemas.microsoft.com/office/powerpoint/2010/main" val="40024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pptio 2021">
  <a:themeElements>
    <a:clrScheme name="Apptio PowerPoint 2021 - new">
      <a:dk1>
        <a:srgbClr val="1E2024"/>
      </a:dk1>
      <a:lt1>
        <a:srgbClr val="FFFFFF"/>
      </a:lt1>
      <a:dk2>
        <a:srgbClr val="01385E"/>
      </a:dk2>
      <a:lt2>
        <a:srgbClr val="F2F2F2"/>
      </a:lt2>
      <a:accent1>
        <a:srgbClr val="266CFF"/>
      </a:accent1>
      <a:accent2>
        <a:srgbClr val="A6A6A6"/>
      </a:accent2>
      <a:accent3>
        <a:srgbClr val="7CCAD1"/>
      </a:accent3>
      <a:accent4>
        <a:srgbClr val="FF661C"/>
      </a:accent4>
      <a:accent5>
        <a:srgbClr val="01385E"/>
      </a:accent5>
      <a:accent6>
        <a:srgbClr val="1E2024"/>
      </a:accent6>
      <a:hlink>
        <a:srgbClr val="266CFF"/>
      </a:hlink>
      <a:folHlink>
        <a:srgbClr val="7093F6"/>
      </a:folHlink>
    </a:clrScheme>
    <a:fontScheme name="Lato DS">
      <a:majorFont>
        <a:latin typeface="Lato Ligh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ata Colors 1">
        <a:dk1>
          <a:srgbClr val="1E2024"/>
        </a:dk1>
        <a:lt1>
          <a:srgbClr val="FFFFFF"/>
        </a:lt1>
        <a:dk2>
          <a:srgbClr val="01385E"/>
        </a:dk2>
        <a:lt2>
          <a:srgbClr val="F2F2F2"/>
        </a:lt2>
        <a:accent1>
          <a:srgbClr val="5B8FF9"/>
        </a:accent1>
        <a:accent2>
          <a:srgbClr val="FF9D4D"/>
        </a:accent2>
        <a:accent3>
          <a:srgbClr val="EC5A5F"/>
        </a:accent3>
        <a:accent4>
          <a:srgbClr val="38D067"/>
        </a:accent4>
        <a:accent5>
          <a:srgbClr val="008F89"/>
        </a:accent5>
        <a:accent6>
          <a:srgbClr val="F6BD16"/>
        </a:accent6>
        <a:hlink>
          <a:srgbClr val="266CFF"/>
        </a:hlink>
        <a:folHlink>
          <a:srgbClr val="7093F6"/>
        </a:folHlink>
      </a:clrScheme>
    </a:extraClrScheme>
    <a:extraClrScheme>
      <a:clrScheme name="Data Colors 2">
        <a:dk1>
          <a:srgbClr val="1E2024"/>
        </a:dk1>
        <a:lt1>
          <a:srgbClr val="FFFFFF"/>
        </a:lt1>
        <a:dk2>
          <a:srgbClr val="01385E"/>
        </a:dk2>
        <a:lt2>
          <a:srgbClr val="F2F2F2"/>
        </a:lt2>
        <a:accent1>
          <a:srgbClr val="008F89"/>
        </a:accent1>
        <a:accent2>
          <a:srgbClr val="F6BD16"/>
        </a:accent2>
        <a:accent3>
          <a:srgbClr val="9270CA"/>
        </a:accent3>
        <a:accent4>
          <a:srgbClr val="FF8C9F"/>
        </a:accent4>
        <a:accent5>
          <a:srgbClr val="5D7092"/>
        </a:accent5>
        <a:accent6>
          <a:srgbClr val="6DC8EC"/>
        </a:accent6>
        <a:hlink>
          <a:srgbClr val="266CFF"/>
        </a:hlink>
        <a:folHlink>
          <a:srgbClr val="7093F6"/>
        </a:folHlink>
      </a:clrScheme>
    </a:extraClrScheme>
    <a:extraClrScheme>
      <a:clrScheme name="Data Colors 1 Light">
        <a:dk1>
          <a:srgbClr val="1E2024"/>
        </a:dk1>
        <a:lt1>
          <a:srgbClr val="FFFFFF"/>
        </a:lt1>
        <a:dk2>
          <a:srgbClr val="01385E"/>
        </a:dk2>
        <a:lt2>
          <a:srgbClr val="F2F2F2"/>
        </a:lt2>
        <a:accent1>
          <a:srgbClr val="BDD2FD"/>
        </a:accent1>
        <a:accent2>
          <a:srgbClr val="FFD8B8"/>
        </a:accent2>
        <a:accent3>
          <a:srgbClr val="F6C3B7"/>
        </a:accent3>
        <a:accent4>
          <a:srgbClr val="B9DABC"/>
        </a:accent4>
        <a:accent5>
          <a:srgbClr val="9CDAD5"/>
        </a:accent5>
        <a:accent6>
          <a:srgbClr val="FBE5A2"/>
        </a:accent6>
        <a:hlink>
          <a:srgbClr val="266CFF"/>
        </a:hlink>
        <a:folHlink>
          <a:srgbClr val="7093F6"/>
        </a:folHlink>
      </a:clrScheme>
    </a:extraClrScheme>
    <a:extraClrScheme>
      <a:clrScheme name="Data Colors 2 Light">
        <a:dk1>
          <a:srgbClr val="1E2024"/>
        </a:dk1>
        <a:lt1>
          <a:srgbClr val="FFFFFF"/>
        </a:lt1>
        <a:dk2>
          <a:srgbClr val="01385E"/>
        </a:dk2>
        <a:lt2>
          <a:srgbClr val="F2F2F2"/>
        </a:lt2>
        <a:accent1>
          <a:srgbClr val="9CDAD5"/>
        </a:accent1>
        <a:accent2>
          <a:srgbClr val="FBE5A2"/>
        </a:accent2>
        <a:accent3>
          <a:srgbClr val="D3C6EA"/>
        </a:accent3>
        <a:accent4>
          <a:srgbClr val="FFD6E7"/>
        </a:accent4>
        <a:accent5>
          <a:srgbClr val="C2C8D5"/>
        </a:accent5>
        <a:accent6>
          <a:srgbClr val="B6E3F5"/>
        </a:accent6>
        <a:hlink>
          <a:srgbClr val="266CFF"/>
        </a:hlink>
        <a:folHlink>
          <a:srgbClr val="7093F6"/>
        </a:folHlink>
      </a:clrScheme>
    </a:extraClrScheme>
  </a:extraClrSchemeLst>
  <a:custClrLst>
    <a:custClr name="Data Color 1">
      <a:srgbClr val="5B8FF9"/>
    </a:custClr>
    <a:custClr name="Data Color 2">
      <a:srgbClr val="FF9D4D"/>
    </a:custClr>
    <a:custClr name="Data Color 3">
      <a:srgbClr val="EC5A5F"/>
    </a:custClr>
    <a:custClr name="Data Color 4">
      <a:srgbClr val="38D067"/>
    </a:custClr>
    <a:custClr name="Data Color 5">
      <a:srgbClr val="008F89"/>
    </a:custClr>
    <a:custClr name="Data Color 6">
      <a:srgbClr val="F6BD16"/>
    </a:custClr>
    <a:custClr name="Data Color 7">
      <a:srgbClr val="9270CA"/>
    </a:custClr>
    <a:custClr name="Data Color 8">
      <a:srgbClr val="FF8C9F"/>
    </a:custClr>
    <a:custClr name="Data Color 9">
      <a:srgbClr val="5D7092"/>
    </a:custClr>
    <a:custClr name="Data Color 10">
      <a:srgbClr val="6DC8EC"/>
    </a:custClr>
    <a:custClr name="Data Color 1 Light">
      <a:srgbClr val="BDD2FD"/>
    </a:custClr>
    <a:custClr name="Data Color 2 Light">
      <a:srgbClr val="FFD8B8"/>
    </a:custClr>
    <a:custClr name="Data Color 3 Light">
      <a:srgbClr val="F6C3B7"/>
    </a:custClr>
    <a:custClr name="Data Color 4 Light">
      <a:srgbClr val="B9DABC"/>
    </a:custClr>
    <a:custClr name="Data Color 5 Light">
      <a:srgbClr val="9CDAD5"/>
    </a:custClr>
    <a:custClr name="Data Color 6 Light">
      <a:srgbClr val="FBE5A2"/>
    </a:custClr>
    <a:custClr name="Data Color 7 Light">
      <a:srgbClr val="D3C6EA"/>
    </a:custClr>
    <a:custClr name="Data Color 8 Light">
      <a:srgbClr val="FFD6E7"/>
    </a:custClr>
    <a:custClr name="Data Color 9 Light">
      <a:srgbClr val="C2C8D5"/>
    </a:custClr>
    <a:custClr name="Data Color 10 Light">
      <a:srgbClr val="B6E3F5"/>
    </a:custClr>
  </a:custClrLst>
  <a:extLst>
    <a:ext uri="{05A4C25C-085E-4340-85A3-A5531E510DB2}">
      <thm15:themeFamily xmlns:thm15="http://schemas.microsoft.com/office/thememl/2012/main" name="Apptio Corporate Slide Template V2102-4" id="{98E68092-AA27-3E45-BCA9-46BE3A75A835}" vid="{305BB51C-C1F6-E143-B9B7-65A2BF8C6B5C}"/>
    </a:ext>
  </a:extLst>
</a:theme>
</file>

<file path=ppt/theme/theme2.xml><?xml version="1.0" encoding="utf-8"?>
<a:theme xmlns:a="http://schemas.openxmlformats.org/drawingml/2006/main" name="12_Apptio PowerPoint Calibri">
  <a:themeElements>
    <a:clrScheme name="Apptio PowerPoint 2019">
      <a:dk1>
        <a:srgbClr val="10395E"/>
      </a:dk1>
      <a:lt1>
        <a:sysClr val="window" lastClr="FFFFFF"/>
      </a:lt1>
      <a:dk2>
        <a:srgbClr val="7CCAD1"/>
      </a:dk2>
      <a:lt2>
        <a:srgbClr val="F2F2F2"/>
      </a:lt2>
      <a:accent1>
        <a:srgbClr val="FF661C"/>
      </a:accent1>
      <a:accent2>
        <a:srgbClr val="A6A6A6"/>
      </a:accent2>
      <a:accent3>
        <a:srgbClr val="7CCAD1"/>
      </a:accent3>
      <a:accent4>
        <a:srgbClr val="10395E"/>
      </a:accent4>
      <a:accent5>
        <a:srgbClr val="333333"/>
      </a:accent5>
      <a:accent6>
        <a:srgbClr val="47114C"/>
      </a:accent6>
      <a:hlink>
        <a:srgbClr val="FF661C"/>
      </a:hlink>
      <a:folHlink>
        <a:srgbClr val="BE3A34"/>
      </a:folHlink>
    </a:clrScheme>
    <a:fontScheme name="Apptio Segoe UI Historic">
      <a:majorFont>
        <a:latin typeface="Segoe UI Historic"/>
        <a:ea typeface=""/>
        <a:cs typeface=""/>
      </a:majorFont>
      <a:minorFont>
        <a:latin typeface="Segoe UI Histor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spPr>
      <a:bodyPr wrap="square" rtlCol="0" anchor="ctr">
        <a:noAutofit/>
      </a:bodyPr>
      <a:lstStyle>
        <a:defPPr algn="ctr">
          <a:defRPr dirty="0" err="1" smtClean="0">
            <a:solidFill>
              <a:schemeClr val="bg1"/>
            </a:solidFill>
            <a:latin typeface="+mn-lt"/>
          </a:defRPr>
        </a:defPPr>
      </a:lst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Apptio Corporate Template V1909-1.potx" id="{72D397C5-5167-4083-A8D2-CB7FAAA1E7B6}" vid="{B621E72E-7B0A-4326-94BF-CEDB2832BADA}"/>
    </a:ext>
  </a:extLst>
</a:theme>
</file>

<file path=ppt/theme/theme3.xml><?xml version="1.0" encoding="utf-8"?>
<a:theme xmlns:a="http://schemas.openxmlformats.org/drawingml/2006/main" name="12_Apptio PowerPoint Calibri">
  <a:themeElements>
    <a:clrScheme name="Apptio PowerPoint 2019">
      <a:dk1>
        <a:srgbClr val="10395E"/>
      </a:dk1>
      <a:lt1>
        <a:sysClr val="window" lastClr="FFFFFF"/>
      </a:lt1>
      <a:dk2>
        <a:srgbClr val="7CCAD1"/>
      </a:dk2>
      <a:lt2>
        <a:srgbClr val="F2F2F2"/>
      </a:lt2>
      <a:accent1>
        <a:srgbClr val="FF661C"/>
      </a:accent1>
      <a:accent2>
        <a:srgbClr val="A6A6A6"/>
      </a:accent2>
      <a:accent3>
        <a:srgbClr val="7CCAD1"/>
      </a:accent3>
      <a:accent4>
        <a:srgbClr val="10395E"/>
      </a:accent4>
      <a:accent5>
        <a:srgbClr val="333333"/>
      </a:accent5>
      <a:accent6>
        <a:srgbClr val="47114C"/>
      </a:accent6>
      <a:hlink>
        <a:srgbClr val="FF661C"/>
      </a:hlink>
      <a:folHlink>
        <a:srgbClr val="BE3A34"/>
      </a:folHlink>
    </a:clrScheme>
    <a:fontScheme name="Apptio Segoe UI Historic">
      <a:majorFont>
        <a:latin typeface="Segoe UI Historic"/>
        <a:ea typeface=""/>
        <a:cs typeface=""/>
      </a:majorFont>
      <a:minorFont>
        <a:latin typeface="Segoe UI Histor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spPr>
      <a:bodyPr wrap="square" rtlCol="0" anchor="ctr">
        <a:noAutofit/>
      </a:bodyPr>
      <a:lstStyle>
        <a:defPPr algn="ctr">
          <a:defRPr dirty="0" err="1" smtClean="0">
            <a:solidFill>
              <a:schemeClr val="bg1"/>
            </a:solidFill>
            <a:latin typeface="+mn-lt"/>
          </a:defRPr>
        </a:defPPr>
      </a:lst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Apptio Corporate Template V1909-1.potx" id="{72D397C5-5167-4083-A8D2-CB7FAAA1E7B6}" vid="{B621E72E-7B0A-4326-94BF-CEDB2832BADA}"/>
    </a:ext>
  </a:extLst>
</a:theme>
</file>

<file path=ppt/theme/theme4.xml><?xml version="1.0" encoding="utf-8"?>
<a:theme xmlns:a="http://schemas.openxmlformats.org/drawingml/2006/main" name="1_Apptio PowerPoint Calibri">
  <a:themeElements>
    <a:clrScheme name="Apptio PowerPoint 2019">
      <a:dk1>
        <a:srgbClr val="10395E"/>
      </a:dk1>
      <a:lt1>
        <a:sysClr val="window" lastClr="FFFFFF"/>
      </a:lt1>
      <a:dk2>
        <a:srgbClr val="7CCAD1"/>
      </a:dk2>
      <a:lt2>
        <a:srgbClr val="F2F2F2"/>
      </a:lt2>
      <a:accent1>
        <a:srgbClr val="FF661C"/>
      </a:accent1>
      <a:accent2>
        <a:srgbClr val="A6A6A6"/>
      </a:accent2>
      <a:accent3>
        <a:srgbClr val="7CCAD1"/>
      </a:accent3>
      <a:accent4>
        <a:srgbClr val="10395E"/>
      </a:accent4>
      <a:accent5>
        <a:srgbClr val="333333"/>
      </a:accent5>
      <a:accent6>
        <a:srgbClr val="47114C"/>
      </a:accent6>
      <a:hlink>
        <a:srgbClr val="FF661C"/>
      </a:hlink>
      <a:folHlink>
        <a:srgbClr val="BE3A34"/>
      </a:folHlink>
    </a:clrScheme>
    <a:fontScheme name="Apptio Segoe UI Historic">
      <a:majorFont>
        <a:latin typeface="Segoe UI Historic"/>
        <a:ea typeface=""/>
        <a:cs typeface=""/>
      </a:majorFont>
      <a:minorFont>
        <a:latin typeface="Segoe UI Histor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spPr>
      <a:bodyPr wrap="square" rtlCol="0" anchor="ctr">
        <a:noAutofit/>
      </a:bodyPr>
      <a:lstStyle>
        <a:defPPr algn="ctr">
          <a:defRPr dirty="0" err="1" smtClean="0">
            <a:solidFill>
              <a:schemeClr val="bg1"/>
            </a:solidFill>
            <a:latin typeface="+mn-lt"/>
          </a:defRPr>
        </a:defPPr>
      </a:lst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Apptio Corporate Template V1909-1.potx" id="{72D397C5-5167-4083-A8D2-CB7FAAA1E7B6}" vid="{B621E72E-7B0A-4326-94BF-CEDB2832BADA}"/>
    </a:ext>
  </a:extLst>
</a:theme>
</file>

<file path=ppt/theme/theme5.xml><?xml version="1.0" encoding="utf-8"?>
<a:theme xmlns:a="http://schemas.openxmlformats.org/drawingml/2006/main" name="12_Apptio PowerPoint Calibri">
  <a:themeElements>
    <a:clrScheme name="Apptio PowerPoint 2019">
      <a:dk1>
        <a:srgbClr val="10395E"/>
      </a:dk1>
      <a:lt1>
        <a:sysClr val="window" lastClr="FFFFFF"/>
      </a:lt1>
      <a:dk2>
        <a:srgbClr val="7CCAD1"/>
      </a:dk2>
      <a:lt2>
        <a:srgbClr val="F2F2F2"/>
      </a:lt2>
      <a:accent1>
        <a:srgbClr val="FF661C"/>
      </a:accent1>
      <a:accent2>
        <a:srgbClr val="A6A6A6"/>
      </a:accent2>
      <a:accent3>
        <a:srgbClr val="7CCAD1"/>
      </a:accent3>
      <a:accent4>
        <a:srgbClr val="10395E"/>
      </a:accent4>
      <a:accent5>
        <a:srgbClr val="333333"/>
      </a:accent5>
      <a:accent6>
        <a:srgbClr val="47114C"/>
      </a:accent6>
      <a:hlink>
        <a:srgbClr val="FF661C"/>
      </a:hlink>
      <a:folHlink>
        <a:srgbClr val="BE3A34"/>
      </a:folHlink>
    </a:clrScheme>
    <a:fontScheme name="Apptio Segoe UI Historic">
      <a:majorFont>
        <a:latin typeface="Segoe UI Historic"/>
        <a:ea typeface=""/>
        <a:cs typeface=""/>
      </a:majorFont>
      <a:minorFont>
        <a:latin typeface="Segoe UI Histor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spPr>
      <a:bodyPr wrap="square" rtlCol="0" anchor="ctr">
        <a:noAutofit/>
      </a:bodyPr>
      <a:lstStyle>
        <a:defPPr algn="ctr">
          <a:defRPr dirty="0" err="1" smtClean="0">
            <a:solidFill>
              <a:schemeClr val="bg1"/>
            </a:solidFill>
            <a:latin typeface="+mn-lt"/>
          </a:defRPr>
        </a:defPPr>
      </a:lst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45720" rIns="45720"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Apptio Corporate Template V1909-1.potx" id="{72D397C5-5167-4083-A8D2-CB7FAAA1E7B6}" vid="{B621E72E-7B0A-4326-94BF-CEDB2832BAD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BAF1EDBAD5794AAD25A50728F22827" ma:contentTypeVersion="13" ma:contentTypeDescription="Create a new document." ma:contentTypeScope="" ma:versionID="1ac3b6b75f75f18622cf9e934a5f870d">
  <xsd:schema xmlns:xsd="http://www.w3.org/2001/XMLSchema" xmlns:xs="http://www.w3.org/2001/XMLSchema" xmlns:p="http://schemas.microsoft.com/office/2006/metadata/properties" xmlns:ns2="184fcdac-0852-444f-b42b-03e27e60ea6d" xmlns:ns3="2bbc0cb4-dc57-4d73-a1a0-3261315ea7c2" targetNamespace="http://schemas.microsoft.com/office/2006/metadata/properties" ma:root="true" ma:fieldsID="b06acd13333d1305f175441e1edf74db" ns2:_="" ns3:_="">
    <xsd:import namespace="184fcdac-0852-444f-b42b-03e27e60ea6d"/>
    <xsd:import namespace="2bbc0cb4-dc57-4d73-a1a0-3261315ea7c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fcdac-0852-444f-b42b-03e27e60ea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bc0cb4-dc57-4d73-a1a0-3261315ea7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bbc0cb4-dc57-4d73-a1a0-3261315ea7c2">
      <UserInfo>
        <DisplayName>Sarah Vreugdenhil</DisplayName>
        <AccountId>121</AccountId>
        <AccountType/>
      </UserInfo>
      <UserInfo>
        <DisplayName>Lindsay Field</DisplayName>
        <AccountId>384</AccountId>
        <AccountType/>
      </UserInfo>
    </SharedWithUsers>
  </documentManagement>
</p:properties>
</file>

<file path=customXml/item4.xml><?xml version="1.0" encoding="utf-8"?>
<athena xmlns="http://schemas.microsoft.com/edu/athena" version="0.1.3082.0">
  <timings duration="53387"/>
</athena>
</file>

<file path=customXml/itemProps1.xml><?xml version="1.0" encoding="utf-8"?>
<ds:datastoreItem xmlns:ds="http://schemas.openxmlformats.org/officeDocument/2006/customXml" ds:itemID="{F0208A2B-4F9E-4B9E-9BFC-F61A50DF41AB}"/>
</file>

<file path=customXml/itemProps2.xml><?xml version="1.0" encoding="utf-8"?>
<ds:datastoreItem xmlns:ds="http://schemas.openxmlformats.org/officeDocument/2006/customXml" ds:itemID="{B78D9B1C-BB70-400F-8FCB-FC774F905D46}">
  <ds:schemaRefs>
    <ds:schemaRef ds:uri="http://schemas.microsoft.com/sharepoint/v3/contenttype/forms"/>
  </ds:schemaRefs>
</ds:datastoreItem>
</file>

<file path=customXml/itemProps3.xml><?xml version="1.0" encoding="utf-8"?>
<ds:datastoreItem xmlns:ds="http://schemas.openxmlformats.org/officeDocument/2006/customXml" ds:itemID="{7F251212-D285-4887-9F6A-E55A42F54BCC}">
  <ds:schemaRefs>
    <ds:schemaRef ds:uri="http://schemas.microsoft.com/office/infopath/2007/PartnerControls"/>
    <ds:schemaRef ds:uri="http://purl.org/dc/elements/1.1/"/>
    <ds:schemaRef ds:uri="07f433c0-8776-41e3-a45e-98ab95b80bcd"/>
    <ds:schemaRef ds:uri="http://schemas.microsoft.com/office/2006/metadata/properties"/>
    <ds:schemaRef ds:uri="http://purl.org/dc/terms/"/>
    <ds:schemaRef ds:uri="28af47d8-89eb-4600-873c-d6d574f19b1d"/>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73846290-5F63-4BB0-A409-F5F45F05E6B2}">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1725</TotalTime>
  <Words>1786</Words>
  <Application>Microsoft Office PowerPoint</Application>
  <PresentationFormat>On-screen Show (16:9)</PresentationFormat>
  <Paragraphs>188</Paragraphs>
  <Slides>9</Slides>
  <Notes>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9</vt:i4>
      </vt:variant>
    </vt:vector>
  </HeadingPairs>
  <TitlesOfParts>
    <vt:vector size="22" baseType="lpstr">
      <vt:lpstr>Segoe UI Historic</vt:lpstr>
      <vt:lpstr>Courier New</vt:lpstr>
      <vt:lpstr>Calibri</vt:lpstr>
      <vt:lpstr>Arial</vt:lpstr>
      <vt:lpstr>Wingdings</vt:lpstr>
      <vt:lpstr>Lato Light</vt:lpstr>
      <vt:lpstr>Symbol</vt:lpstr>
      <vt:lpstr>Lato</vt:lpstr>
      <vt:lpstr>Apptio 2021</vt:lpstr>
      <vt:lpstr>12_Apptio PowerPoint Calibri</vt:lpstr>
      <vt:lpstr>12_Apptio PowerPoint Calibri</vt:lpstr>
      <vt:lpstr>1_Apptio PowerPoint Calibri</vt:lpstr>
      <vt:lpstr>12_Apptio PowerPoint Calibri</vt:lpstr>
      <vt:lpstr>Bridging the Gap Between Finance, Execution, and Customer Value</vt:lpstr>
      <vt:lpstr>Scaling agile across the enterprise</vt:lpstr>
      <vt:lpstr>PowerPoint Presentation</vt:lpstr>
      <vt:lpstr>PowerPoint Presentation</vt:lpstr>
      <vt:lpstr>PowerPoint Presentation</vt:lpstr>
      <vt:lpstr>PowerPoint Presentation</vt:lpstr>
      <vt:lpstr>PowerPoint Presentation</vt:lpstr>
      <vt:lpstr>Panel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Van Wesep;kmayeda@apptio.com</dc:creator>
  <cp:lastModifiedBy>Suha Shim</cp:lastModifiedBy>
  <cp:revision>3</cp:revision>
  <dcterms:created xsi:type="dcterms:W3CDTF">2020-09-02T16:23:43Z</dcterms:created>
  <dcterms:modified xsi:type="dcterms:W3CDTF">2021-07-09T20:00:05Z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0x01010072BAF1EDBAD5794AAD25A50728F22827</vt:lpwstr>
  </property>
  <property fmtid="{D5CDD505-2E9C-101B-9397-08002B2CF9AE}" pid="3" name="MSIP_Label_b3106360-028e-4328-a781-d4e474c434bd_Enabled">
    <vt:lpwstr>True</vt:lpwstr>
  </property>
  <property fmtid="{D5CDD505-2E9C-101B-9397-08002B2CF9AE}" pid="4" name="MSIP_Label_b3106360-028e-4328-a781-d4e474c434bd_SiteId">
    <vt:lpwstr>97f6a076-8589-4443-8917-42cf94454bff</vt:lpwstr>
  </property>
  <property fmtid="{D5CDD505-2E9C-101B-9397-08002B2CF9AE}" pid="5" name="MSIP_Label_b3106360-028e-4328-a781-d4e474c434bd_Owner">
    <vt:lpwstr>mkrosnjar@apptio.com</vt:lpwstr>
  </property>
  <property fmtid="{D5CDD505-2E9C-101B-9397-08002B2CF9AE}" pid="6" name="MSIP_Label_b3106360-028e-4328-a781-d4e474c434bd_SetDate">
    <vt:lpwstr>2021-06-03T16:33:20.2706487Z</vt:lpwstr>
  </property>
  <property fmtid="{D5CDD505-2E9C-101B-9397-08002B2CF9AE}" pid="7" name="MSIP_Label_b3106360-028e-4328-a781-d4e474c434bd_Name">
    <vt:lpwstr>Apptio General</vt:lpwstr>
  </property>
  <property fmtid="{D5CDD505-2E9C-101B-9397-08002B2CF9AE}" pid="8" name="MSIP_Label_b3106360-028e-4328-a781-d4e474c434bd_Application">
    <vt:lpwstr>Microsoft Azure Information Protection</vt:lpwstr>
  </property>
  <property fmtid="{D5CDD505-2E9C-101B-9397-08002B2CF9AE}" pid="9" name="MSIP_Label_b3106360-028e-4328-a781-d4e474c434bd_ActionId">
    <vt:lpwstr>6422c36a-3fac-41c9-a4b4-3d43b3255756</vt:lpwstr>
  </property>
  <property fmtid="{D5CDD505-2E9C-101B-9397-08002B2CF9AE}" pid="10" name="MSIP_Label_b3106360-028e-4328-a781-d4e474c434bd_Extended_MSFT_Method">
    <vt:lpwstr>Automatic</vt:lpwstr>
  </property>
  <property fmtid="{D5CDD505-2E9C-101B-9397-08002B2CF9AE}" pid="11" name="Sensitivity">
    <vt:lpwstr>Apptio General</vt:lpwstr>
  </property>
</Properties>
</file>